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theme/themeOverride3.xml" ContentType="application/vnd.openxmlformats-officedocument.themeOverr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9.xml" ContentType="application/vnd.openxmlformats-officedocument.drawingml.chart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7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charts/chart11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3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4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10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5.xml" ContentType="application/vnd.openxmlformats-officedocument.drawingml.chart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12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13.xml" ContentType="application/vnd.openxmlformats-officedocument.presentationml.notesSlide+xml"/>
  <Override PartName="/ppt/charts/chart16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19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20.xml" ContentType="application/vnd.openxmlformats-officedocument.drawingml.chart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21.xml" ContentType="application/vnd.openxmlformats-officedocument.drawingml.chart+xml"/>
  <Override PartName="/ppt/theme/themeOverride5.xml" ContentType="application/vnd.openxmlformats-officedocument.themeOverride+xml"/>
  <Override PartName="/ppt/charts/chart22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17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23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6.xml" ContentType="application/vnd.openxmlformats-officedocument.themeOverride+xml"/>
  <Override PartName="/ppt/charts/chart24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7.xml" ContentType="application/vnd.openxmlformats-officedocument.themeOverr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25.xml" ContentType="application/vnd.openxmlformats-officedocument.drawingml.chart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20.xml" ContentType="application/vnd.openxmlformats-officedocument.presentationml.notesSlide+xml"/>
  <Override PartName="/ppt/charts/chart26.xml" ContentType="application/vnd.openxmlformats-officedocument.drawingml.chart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799" r:id="rId3"/>
    <p:sldMasterId id="2147483815" r:id="rId4"/>
    <p:sldMasterId id="2147483867" r:id="rId5"/>
  </p:sldMasterIdLst>
  <p:notesMasterIdLst>
    <p:notesMasterId r:id="rId33"/>
  </p:notesMasterIdLst>
  <p:sldIdLst>
    <p:sldId id="256" r:id="rId6"/>
    <p:sldId id="4918" r:id="rId7"/>
    <p:sldId id="5649" r:id="rId8"/>
    <p:sldId id="5637" r:id="rId9"/>
    <p:sldId id="4824" r:id="rId10"/>
    <p:sldId id="4932" r:id="rId11"/>
    <p:sldId id="4928" r:id="rId12"/>
    <p:sldId id="811" r:id="rId13"/>
    <p:sldId id="5330" r:id="rId14"/>
    <p:sldId id="5653" r:id="rId15"/>
    <p:sldId id="5639" r:id="rId16"/>
    <p:sldId id="5656" r:id="rId17"/>
    <p:sldId id="5602" r:id="rId18"/>
    <p:sldId id="5657" r:id="rId19"/>
    <p:sldId id="5658" r:id="rId20"/>
    <p:sldId id="5650" r:id="rId21"/>
    <p:sldId id="5334" r:id="rId22"/>
    <p:sldId id="5335" r:id="rId23"/>
    <p:sldId id="5604" r:id="rId24"/>
    <p:sldId id="5605" r:id="rId25"/>
    <p:sldId id="5630" r:id="rId26"/>
    <p:sldId id="5659" r:id="rId27"/>
    <p:sldId id="5651" r:id="rId28"/>
    <p:sldId id="5631" r:id="rId29"/>
    <p:sldId id="5668" r:id="rId30"/>
    <p:sldId id="5654" r:id="rId31"/>
    <p:sldId id="5655" r:id="rId32"/>
  </p:sldIdLst>
  <p:sldSz cx="12192000" cy="6858000"/>
  <p:notesSz cx="6858000" cy="9144000"/>
  <p:custDataLst>
    <p:tags r:id="rId34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00FF"/>
    <a:srgbClr val="00FF00"/>
    <a:srgbClr val="FF00FF"/>
    <a:srgbClr val="ED7D31"/>
    <a:srgbClr val="C00000"/>
    <a:srgbClr val="C22728"/>
    <a:srgbClr val="D36162"/>
    <a:srgbClr val="CCFF99"/>
    <a:srgbClr val="FDD3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řední styl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77" autoAdjust="0"/>
    <p:restoredTop sz="95097" autoAdjust="0"/>
  </p:normalViewPr>
  <p:slideViewPr>
    <p:cSldViewPr snapToGrid="0">
      <p:cViewPr varScale="1">
        <p:scale>
          <a:sx n="105" d="100"/>
          <a:sy n="105" d="100"/>
        </p:scale>
        <p:origin x="11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49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tags" Target="tags/tag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0.xlsx"/><Relationship Id="rId1" Type="http://schemas.openxmlformats.org/officeDocument/2006/relationships/themeOverride" Target="../theme/themeOverride5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29879136124037"/>
          <c:y val="6.5393325144959685E-2"/>
          <c:w val="0.84184599831277318"/>
          <c:h val="0.61265647339595886"/>
        </c:manualLayout>
      </c:layout>
      <c:areaChart>
        <c:grouping val="stacked"/>
        <c:varyColors val="0"/>
        <c:ser>
          <c:idx val="0"/>
          <c:order val="0"/>
          <c:tx>
            <c:strRef>
              <c:f>List1!$A$2</c:f>
              <c:strCache>
                <c:ptCount val="1"/>
              </c:strCache>
            </c:strRef>
          </c:tx>
          <c:spPr>
            <a:noFill/>
            <a:ln>
              <a:noFill/>
            </a:ln>
            <a:effectLst/>
          </c:spPr>
          <c:cat>
            <c:strRef>
              <c:f>List1!$C$1:$O$1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</c:strCache>
            </c:strRef>
          </c:cat>
          <c:val>
            <c:numRef>
              <c:f>List1!$C$2:$O$2</c:f>
              <c:numCache>
                <c:formatCode>#,##0</c:formatCode>
                <c:ptCount val="13"/>
                <c:pt idx="0">
                  <c:v>14462.02708891371</c:v>
                </c:pt>
                <c:pt idx="1">
                  <c:v>14283.400113725023</c:v>
                </c:pt>
                <c:pt idx="2">
                  <c:v>14625.962212499044</c:v>
                </c:pt>
                <c:pt idx="3">
                  <c:v>14937.64172335601</c:v>
                </c:pt>
                <c:pt idx="4">
                  <c:v>16359.805163045299</c:v>
                </c:pt>
                <c:pt idx="5">
                  <c:v>17116.486424478993</c:v>
                </c:pt>
                <c:pt idx="6">
                  <c:v>17176.581783586233</c:v>
                </c:pt>
                <c:pt idx="7">
                  <c:v>17261.237304353508</c:v>
                </c:pt>
                <c:pt idx="8">
                  <c:v>17315.372562078475</c:v>
                </c:pt>
                <c:pt idx="9">
                  <c:v>17740.071364422667</c:v>
                </c:pt>
                <c:pt idx="10">
                  <c:v>18795.855025320139</c:v>
                </c:pt>
                <c:pt idx="11">
                  <c:v>17605.5822432071</c:v>
                </c:pt>
                <c:pt idx="12">
                  <c:v>17735.949138233733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33-458E-BBC7-E7A5F9F312F1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Rozsah hodnot krajů</c:v>
                </c:pt>
              </c:strCache>
            </c:strRef>
          </c:tx>
          <c:spPr>
            <a:solidFill>
              <a:srgbClr val="FFDC85"/>
            </a:solidFill>
            <a:ln>
              <a:noFill/>
            </a:ln>
            <a:effectLst/>
          </c:spPr>
          <c:cat>
            <c:strRef>
              <c:f>List1!$C$1:$O$1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</c:strCache>
            </c:strRef>
          </c:cat>
          <c:val>
            <c:numRef>
              <c:f>List1!$C$3:$O$3</c:f>
              <c:numCache>
                <c:formatCode>#,##0</c:formatCode>
                <c:ptCount val="13"/>
                <c:pt idx="0">
                  <c:v>3335.7684398064957</c:v>
                </c:pt>
                <c:pt idx="1">
                  <c:v>3702.174496024938</c:v>
                </c:pt>
                <c:pt idx="2">
                  <c:v>3705.9099722707488</c:v>
                </c:pt>
                <c:pt idx="3">
                  <c:v>3814.828101735282</c:v>
                </c:pt>
                <c:pt idx="4">
                  <c:v>3833.5936679376846</c:v>
                </c:pt>
                <c:pt idx="5">
                  <c:v>3785.6322989874352</c:v>
                </c:pt>
                <c:pt idx="6">
                  <c:v>4140.2104815677849</c:v>
                </c:pt>
                <c:pt idx="7">
                  <c:v>4253.26102087861</c:v>
                </c:pt>
                <c:pt idx="8">
                  <c:v>4295.8493423758628</c:v>
                </c:pt>
                <c:pt idx="9">
                  <c:v>4742.9266916626548</c:v>
                </c:pt>
                <c:pt idx="10">
                  <c:v>3920.340809213576</c:v>
                </c:pt>
                <c:pt idx="11">
                  <c:v>4272.4873795044405</c:v>
                </c:pt>
                <c:pt idx="12">
                  <c:v>4593.2093643514381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33-458E-BBC7-E7A5F9F312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0352592"/>
        <c:axId val="300349064"/>
      </c:areaChart>
      <c:lineChart>
        <c:grouping val="standard"/>
        <c:varyColors val="0"/>
        <c:ser>
          <c:idx val="3"/>
          <c:order val="2"/>
          <c:tx>
            <c:strRef>
              <c:f>List1!$A$5</c:f>
              <c:strCache>
                <c:ptCount val="1"/>
                <c:pt idx="0">
                  <c:v>ČR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List1!$C$1:$O$1</c:f>
              <c:strCache>
                <c:ptCount val="1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</c:strCache>
            </c:strRef>
          </c:cat>
          <c:val>
            <c:numRef>
              <c:f>List1!$C$5:$O$5</c:f>
              <c:numCache>
                <c:formatCode>#,##0</c:formatCode>
                <c:ptCount val="13"/>
                <c:pt idx="0">
                  <c:v>16635.348803887555</c:v>
                </c:pt>
                <c:pt idx="1">
                  <c:v>16778.532813742055</c:v>
                </c:pt>
                <c:pt idx="2">
                  <c:v>16982.577500169115</c:v>
                </c:pt>
                <c:pt idx="3">
                  <c:v>17170.301753489832</c:v>
                </c:pt>
                <c:pt idx="4">
                  <c:v>18790.153640226799</c:v>
                </c:pt>
                <c:pt idx="5">
                  <c:v>19438.11448892429</c:v>
                </c:pt>
                <c:pt idx="6">
                  <c:v>19664.175714758148</c:v>
                </c:pt>
                <c:pt idx="7">
                  <c:v>19750.188915750634</c:v>
                </c:pt>
                <c:pt idx="8">
                  <c:v>19920.296731076869</c:v>
                </c:pt>
                <c:pt idx="9">
                  <c:v>20743.325680796213</c:v>
                </c:pt>
                <c:pt idx="10">
                  <c:v>21194.246180071139</c:v>
                </c:pt>
                <c:pt idx="11">
                  <c:v>20225.456049407385</c:v>
                </c:pt>
                <c:pt idx="12">
                  <c:v>20492.280096007955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133-458E-BBC7-E7A5F9F312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0352592"/>
        <c:axId val="300349064"/>
      </c:lineChart>
      <c:catAx>
        <c:axId val="300352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00349064"/>
        <c:crosses val="autoZero"/>
        <c:auto val="1"/>
        <c:lblAlgn val="ctr"/>
        <c:lblOffset val="100"/>
        <c:noMultiLvlLbl val="0"/>
      </c:catAx>
      <c:valAx>
        <c:axId val="30034906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00352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129240021970337"/>
          <c:y val="0.56924858936826739"/>
          <c:w val="0.68723200232889903"/>
          <c:h val="0.1106498656749382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0027770499711233"/>
          <c:y val="0.20648456743331281"/>
          <c:w val="0.46110772010133677"/>
          <c:h val="0.7782563824637944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2015–2019 (N/rok = 84 210)</c:v>
                </c:pt>
              </c:strCache>
            </c:strRef>
          </c:tx>
          <c:spPr>
            <a:solidFill>
              <a:srgbClr val="8AC9D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List1!$A$2:$A$14</c:f>
              <c:strCache>
                <c:ptCount val="13"/>
                <c:pt idx="0">
                  <c:v>IX. Nemoci oběhové soustavy</c:v>
                </c:pt>
                <c:pt idx="1">
                  <c:v>II. Novotvary</c:v>
                </c:pt>
                <c:pt idx="2">
                  <c:v>XXII. Kódy pro speciální účely</c:v>
                </c:pt>
                <c:pt idx="3">
                  <c:v>X. Nemoci dýchací soustavy</c:v>
                </c:pt>
                <c:pt idx="4">
                  <c:v>IV. Nemoci endokrinní, výživy a přeměny látek</c:v>
                </c:pt>
                <c:pt idx="5">
                  <c:v>XI. Nemoci trávicí soustavy</c:v>
                </c:pt>
                <c:pt idx="6">
                  <c:v>VI. Nemoci nervové soustavy</c:v>
                </c:pt>
                <c:pt idx="7">
                  <c:v>XIX. Poranění, otravy a některé jiné následky vnějších příčin</c:v>
                </c:pt>
                <c:pt idx="8">
                  <c:v>I10 Esenciální (primární) hypertenze</c:v>
                </c:pt>
                <c:pt idx="9">
                  <c:v>I. Některé infekční a parazitární nemoci</c:v>
                </c:pt>
                <c:pt idx="10">
                  <c:v>XVIII. Příznaky, znaky a abnormální klinické a laboratorní nálezy</c:v>
                </c:pt>
                <c:pt idx="11">
                  <c:v>XIV. Nemoci močové a pohlavní soustavy</c:v>
                </c:pt>
                <c:pt idx="12">
                  <c:v>V. Poruchy duševní a poruchy chování</c:v>
                </c:pt>
              </c:strCache>
            </c:strRef>
          </c:cat>
          <c:val>
            <c:numRef>
              <c:f>List1!$B$2:$B$14</c:f>
              <c:numCache>
                <c:formatCode>0.0%</c:formatCode>
                <c:ptCount val="13"/>
                <c:pt idx="0">
                  <c:v>0.46059978482416619</c:v>
                </c:pt>
                <c:pt idx="1">
                  <c:v>0.23941517773381371</c:v>
                </c:pt>
                <c:pt idx="3">
                  <c:v>7.1046025303348054E-2</c:v>
                </c:pt>
                <c:pt idx="4">
                  <c:v>4.9051065072877161E-2</c:v>
                </c:pt>
                <c:pt idx="5">
                  <c:v>3.8377773713873138E-2</c:v>
                </c:pt>
                <c:pt idx="6">
                  <c:v>2.6623853167431023E-2</c:v>
                </c:pt>
                <c:pt idx="7">
                  <c:v>3.4290382875233644E-2</c:v>
                </c:pt>
                <c:pt idx="8">
                  <c:v>1.409330461155537E-2</c:v>
                </c:pt>
                <c:pt idx="9">
                  <c:v>1.8662822318436485E-2</c:v>
                </c:pt>
                <c:pt idx="10">
                  <c:v>1.0578290990877589E-2</c:v>
                </c:pt>
                <c:pt idx="11">
                  <c:v>1.6264063023244214E-2</c:v>
                </c:pt>
                <c:pt idx="12">
                  <c:v>1.4283305347808223E-2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0ED3-4B68-AB33-61D0A352D3B7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2020–2022 (N/rok = 104 971)</c:v>
                </c:pt>
              </c:strCache>
            </c:strRef>
          </c:tx>
          <c:spPr>
            <a:solidFill>
              <a:srgbClr val="30829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List1!$A$2:$A$14</c:f>
              <c:strCache>
                <c:ptCount val="13"/>
                <c:pt idx="0">
                  <c:v>IX. Nemoci oběhové soustavy</c:v>
                </c:pt>
                <c:pt idx="1">
                  <c:v>II. Novotvary</c:v>
                </c:pt>
                <c:pt idx="2">
                  <c:v>XXII. Kódy pro speciální účely</c:v>
                </c:pt>
                <c:pt idx="3">
                  <c:v>X. Nemoci dýchací soustavy</c:v>
                </c:pt>
                <c:pt idx="4">
                  <c:v>IV. Nemoci endokrinní, výživy a přeměny látek</c:v>
                </c:pt>
                <c:pt idx="5">
                  <c:v>XI. Nemoci trávicí soustavy</c:v>
                </c:pt>
                <c:pt idx="6">
                  <c:v>VI. Nemoci nervové soustavy</c:v>
                </c:pt>
                <c:pt idx="7">
                  <c:v>XIX. Poranění, otravy a některé jiné následky vnějších příčin</c:v>
                </c:pt>
                <c:pt idx="8">
                  <c:v>I10 Esenciální (primární) hypertenze</c:v>
                </c:pt>
                <c:pt idx="9">
                  <c:v>I. Některé infekční a parazitární nemoci</c:v>
                </c:pt>
                <c:pt idx="10">
                  <c:v>XVIII. Příznaky, znaky a abnormální klinické a laboratorní nálezy</c:v>
                </c:pt>
                <c:pt idx="11">
                  <c:v>XIV. Nemoci močové a pohlavní soustavy</c:v>
                </c:pt>
                <c:pt idx="12">
                  <c:v>V. Poruchy duševní a poruchy chování</c:v>
                </c:pt>
              </c:strCache>
            </c:strRef>
          </c:cat>
          <c:val>
            <c:numRef>
              <c:f>List1!$C$2:$C$14</c:f>
              <c:numCache>
                <c:formatCode>0.0%</c:formatCode>
                <c:ptCount val="13"/>
                <c:pt idx="0">
                  <c:v>0.38313560613758763</c:v>
                </c:pt>
                <c:pt idx="1">
                  <c:v>0.20352669952240626</c:v>
                </c:pt>
                <c:pt idx="2">
                  <c:v>0.11428272025200691</c:v>
                </c:pt>
                <c:pt idx="3">
                  <c:v>6.2912813738441209E-2</c:v>
                </c:pt>
                <c:pt idx="4">
                  <c:v>5.1287343765877451E-2</c:v>
                </c:pt>
                <c:pt idx="5">
                  <c:v>3.62355197642516E-2</c:v>
                </c:pt>
                <c:pt idx="6">
                  <c:v>2.904620973478305E-2</c:v>
                </c:pt>
                <c:pt idx="7">
                  <c:v>2.8725485214917183E-2</c:v>
                </c:pt>
                <c:pt idx="8">
                  <c:v>1.792564271923585E-2</c:v>
                </c:pt>
                <c:pt idx="9">
                  <c:v>1.7684305456762524E-2</c:v>
                </c:pt>
                <c:pt idx="10">
                  <c:v>1.7569987806117265E-2</c:v>
                </c:pt>
                <c:pt idx="11">
                  <c:v>1.656335738237984E-2</c:v>
                </c:pt>
                <c:pt idx="12">
                  <c:v>1.4813662229448226E-2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F-0ED3-4B68-AB33-61D0A352D3B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20560784"/>
        <c:axId val="420561960"/>
      </c:barChart>
      <c:catAx>
        <c:axId val="4205607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20561960"/>
        <c:crosses val="autoZero"/>
        <c:auto val="1"/>
        <c:lblAlgn val="ctr"/>
        <c:lblOffset val="100"/>
        <c:noMultiLvlLbl val="0"/>
      </c:catAx>
      <c:valAx>
        <c:axId val="420561960"/>
        <c:scaling>
          <c:orientation val="minMax"/>
        </c:scaling>
        <c:delete val="0"/>
        <c:axPos val="t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% zemřelých s hypertenzí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20560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1736065267423813"/>
          <c:y val="0.11104095117900763"/>
          <c:w val="0.35066017349284251"/>
          <c:h val="8.06515289686417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142167261689176"/>
          <c:y val="3.8327562620037524E-2"/>
          <c:w val="0.83674824511477897"/>
          <c:h val="0.666137597622615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Muži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List1!$B$2:$B$21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4.2211903756859436E-5</c:v>
                </c:pt>
                <c:pt idx="3">
                  <c:v>8.4423807513718871E-5</c:v>
                </c:pt>
                <c:pt idx="4">
                  <c:v>3.3769523005487548E-4</c:v>
                </c:pt>
                <c:pt idx="5">
                  <c:v>8.4423807513718866E-4</c:v>
                </c:pt>
                <c:pt idx="6">
                  <c:v>2.0683832840861123E-3</c:v>
                </c:pt>
                <c:pt idx="7">
                  <c:v>4.685521317011397E-3</c:v>
                </c:pt>
                <c:pt idx="8">
                  <c:v>1.0806247361756015E-2</c:v>
                </c:pt>
                <c:pt idx="9">
                  <c:v>2.3427606585056986E-2</c:v>
                </c:pt>
                <c:pt idx="10">
                  <c:v>3.951034191642043E-2</c:v>
                </c:pt>
                <c:pt idx="11">
                  <c:v>7.1211481637821872E-2</c:v>
                </c:pt>
                <c:pt idx="12">
                  <c:v>0.1205994090333474</c:v>
                </c:pt>
                <c:pt idx="13">
                  <c:v>0.22363866610384128</c:v>
                </c:pt>
                <c:pt idx="14">
                  <c:v>0.34309835373575348</c:v>
                </c:pt>
                <c:pt idx="15">
                  <c:v>0.15964542000844237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3D-4FF4-B062-92B89D25010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7"/>
        <c:axId val="1970289008"/>
        <c:axId val="1970288592"/>
      </c:barChart>
      <c:catAx>
        <c:axId val="19702890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/>
                  <a:t>Věková kategorie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70288592"/>
        <c:crosses val="autoZero"/>
        <c:auto val="1"/>
        <c:lblAlgn val="ctr"/>
        <c:lblOffset val="100"/>
        <c:noMultiLvlLbl val="0"/>
      </c:catAx>
      <c:valAx>
        <c:axId val="1970288592"/>
        <c:scaling>
          <c:orientation val="minMax"/>
          <c:max val="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Podíl zemřelých</a:t>
                </a:r>
              </a:p>
            </c:rich>
          </c:tx>
          <c:layout>
            <c:manualLayout>
              <c:xMode val="edge"/>
              <c:yMode val="edge"/>
              <c:x val="3.425602033505188E-3"/>
              <c:y val="0.153546151085817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70289008"/>
        <c:crosses val="autoZero"/>
        <c:crossBetween val="between"/>
      </c:valAx>
      <c:spPr>
        <a:noFill/>
        <a:ln>
          <a:solidFill>
            <a:schemeClr val="bg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142167261689176"/>
          <c:y val="3.8327562620037524E-2"/>
          <c:w val="0.83674824511477897"/>
          <c:h val="0.666137597622615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Muži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List1!$B$2:$B$21</c:f>
              <c:numCache>
                <c:formatCode>General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4.1911148365465217E-5</c:v>
                </c:pt>
                <c:pt idx="4">
                  <c:v>8.3822296730930434E-5</c:v>
                </c:pt>
                <c:pt idx="5">
                  <c:v>3.3528918692372173E-4</c:v>
                </c:pt>
                <c:pt idx="6">
                  <c:v>6.7057837384744347E-4</c:v>
                </c:pt>
                <c:pt idx="7">
                  <c:v>2.0536462699077954E-3</c:v>
                </c:pt>
                <c:pt idx="8">
                  <c:v>4.0653813914501256E-3</c:v>
                </c:pt>
                <c:pt idx="9">
                  <c:v>9.849119865884326E-3</c:v>
                </c:pt>
                <c:pt idx="10">
                  <c:v>1.680637049455155E-2</c:v>
                </c:pt>
                <c:pt idx="11">
                  <c:v>3.193629505448449E-2</c:v>
                </c:pt>
                <c:pt idx="12">
                  <c:v>5.4694048616932105E-2</c:v>
                </c:pt>
                <c:pt idx="13">
                  <c:v>0.1136211232187762</c:v>
                </c:pt>
                <c:pt idx="14">
                  <c:v>0.21450125733445097</c:v>
                </c:pt>
                <c:pt idx="15">
                  <c:v>0.32481139983235541</c:v>
                </c:pt>
                <c:pt idx="16">
                  <c:v>0.22652975691533947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82-4F88-9277-60F0B3711BB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0"/>
        <c:overlap val="-27"/>
        <c:axId val="1970289008"/>
        <c:axId val="1970288592"/>
      </c:barChart>
      <c:catAx>
        <c:axId val="19702890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/>
                  <a:t>Věková kategorie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70288592"/>
        <c:crosses val="autoZero"/>
        <c:auto val="1"/>
        <c:lblAlgn val="ctr"/>
        <c:lblOffset val="100"/>
        <c:noMultiLvlLbl val="0"/>
      </c:catAx>
      <c:valAx>
        <c:axId val="1970288592"/>
        <c:scaling>
          <c:orientation val="minMax"/>
          <c:max val="0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Podíl zemřelých</a:t>
                </a:r>
              </a:p>
            </c:rich>
          </c:tx>
          <c:layout>
            <c:manualLayout>
              <c:xMode val="edge"/>
              <c:yMode val="edge"/>
              <c:x val="3.425602033505188E-3"/>
              <c:y val="0.153546151085817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970289008"/>
        <c:crosses val="autoZero"/>
        <c:crossBetween val="between"/>
      </c:valAx>
      <c:spPr>
        <a:noFill/>
        <a:ln>
          <a:solidFill>
            <a:schemeClr val="bg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91878997699014"/>
          <c:y val="9.5743871918607976E-2"/>
          <c:w val="0.86748871672542271"/>
          <c:h val="0.8315225501438898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0 bodů</c:v>
                </c:pt>
              </c:strCache>
            </c:strRef>
          </c:tx>
          <c:spPr>
            <a:solidFill>
              <a:srgbClr val="037BC1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List1!$A$2:$A$9</c:f>
              <c:strCache>
                <c:ptCount val="8"/>
                <c:pt idx="0">
                  <c:v>Celkem</c:v>
                </c:pt>
                <c:pt idx="2">
                  <c:v>0–17 let</c:v>
                </c:pt>
                <c:pt idx="3">
                  <c:v>18–39 let</c:v>
                </c:pt>
                <c:pt idx="4">
                  <c:v>40–64 let</c:v>
                </c:pt>
                <c:pt idx="5">
                  <c:v>65–74 let</c:v>
                </c:pt>
                <c:pt idx="6">
                  <c:v>75–84 let</c:v>
                </c:pt>
                <c:pt idx="7">
                  <c:v>85 a více let</c:v>
                </c:pt>
              </c:strCache>
            </c:strRef>
          </c:cat>
          <c:val>
            <c:numRef>
              <c:f>List1!$B$2:$B$9</c:f>
              <c:numCache>
                <c:formatCode>General</c:formatCode>
                <c:ptCount val="8"/>
                <c:pt idx="0" formatCode="0.0">
                  <c:v>30.355639692462873</c:v>
                </c:pt>
                <c:pt idx="2" formatCode="0.0">
                  <c:v>57.622739018087856</c:v>
                </c:pt>
                <c:pt idx="3" formatCode="0.0">
                  <c:v>62.183177079918707</c:v>
                </c:pt>
                <c:pt idx="4" formatCode="0.0">
                  <c:v>43.398223328363912</c:v>
                </c:pt>
                <c:pt idx="5" formatCode="0.0">
                  <c:v>25.441408902931222</c:v>
                </c:pt>
                <c:pt idx="6" formatCode="0.0">
                  <c:v>16.837496671516284</c:v>
                </c:pt>
                <c:pt idx="7" formatCode="0.0">
                  <c:v>11.917874552087032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53-4BD7-AF04-178108E22716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1 bod</c:v>
                </c:pt>
              </c:strCache>
            </c:strRef>
          </c:tx>
          <c:spPr>
            <a:solidFill>
              <a:srgbClr val="8CC841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List1!$A$2:$A$9</c:f>
              <c:strCache>
                <c:ptCount val="8"/>
                <c:pt idx="0">
                  <c:v>Celkem</c:v>
                </c:pt>
                <c:pt idx="2">
                  <c:v>0–17 let</c:v>
                </c:pt>
                <c:pt idx="3">
                  <c:v>18–39 let</c:v>
                </c:pt>
                <c:pt idx="4">
                  <c:v>40–64 let</c:v>
                </c:pt>
                <c:pt idx="5">
                  <c:v>65–74 let</c:v>
                </c:pt>
                <c:pt idx="6">
                  <c:v>75–84 let</c:v>
                </c:pt>
                <c:pt idx="7">
                  <c:v>85 a více let</c:v>
                </c:pt>
              </c:strCache>
            </c:strRef>
          </c:cat>
          <c:val>
            <c:numRef>
              <c:f>List1!$C$2:$C$9</c:f>
              <c:numCache>
                <c:formatCode>General</c:formatCode>
                <c:ptCount val="8"/>
                <c:pt idx="0" formatCode="0.0">
                  <c:v>23.749133736561578</c:v>
                </c:pt>
                <c:pt idx="2" formatCode="0.0">
                  <c:v>26.098191214470283</c:v>
                </c:pt>
                <c:pt idx="3" formatCode="0.0">
                  <c:v>23.923162656526582</c:v>
                </c:pt>
                <c:pt idx="4" formatCode="0.0">
                  <c:v>27.211660485689293</c:v>
                </c:pt>
                <c:pt idx="5" formatCode="0.0">
                  <c:v>24.338450014064787</c:v>
                </c:pt>
                <c:pt idx="6" formatCode="0.0">
                  <c:v>19.78450721074994</c:v>
                </c:pt>
                <c:pt idx="7" formatCode="0.0">
                  <c:v>16.330826096781482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53-4BD7-AF04-178108E22716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2 body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D53-4BD7-AF04-178108E22716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List1!$A$2:$A$9</c:f>
              <c:strCache>
                <c:ptCount val="8"/>
                <c:pt idx="0">
                  <c:v>Celkem</c:v>
                </c:pt>
                <c:pt idx="2">
                  <c:v>0–17 let</c:v>
                </c:pt>
                <c:pt idx="3">
                  <c:v>18–39 let</c:v>
                </c:pt>
                <c:pt idx="4">
                  <c:v>40–64 let</c:v>
                </c:pt>
                <c:pt idx="5">
                  <c:v>65–74 let</c:v>
                </c:pt>
                <c:pt idx="6">
                  <c:v>75–84 let</c:v>
                </c:pt>
                <c:pt idx="7">
                  <c:v>85 a více let</c:v>
                </c:pt>
              </c:strCache>
            </c:strRef>
          </c:cat>
          <c:val>
            <c:numRef>
              <c:f>List1!$D$2:$D$9</c:f>
              <c:numCache>
                <c:formatCode>General</c:formatCode>
                <c:ptCount val="8"/>
                <c:pt idx="0" formatCode="0.0">
                  <c:v>17.480561229858242</c:v>
                </c:pt>
                <c:pt idx="2" formatCode="0.0">
                  <c:v>10.335917312661499</c:v>
                </c:pt>
                <c:pt idx="3" formatCode="0.0">
                  <c:v>8.8140038025306495</c:v>
                </c:pt>
                <c:pt idx="4" formatCode="0.0">
                  <c:v>15.147049764055048</c:v>
                </c:pt>
                <c:pt idx="5" formatCode="0.0">
                  <c:v>19.637858982269048</c:v>
                </c:pt>
                <c:pt idx="6" formatCode="0.0">
                  <c:v>19.483110598278063</c:v>
                </c:pt>
                <c:pt idx="7" formatCode="0.0">
                  <c:v>18.331019788875619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D53-4BD7-AF04-178108E22716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3–4 body</c:v>
                </c:pt>
              </c:strCache>
            </c:strRef>
          </c:tx>
          <c:spPr>
            <a:solidFill>
              <a:srgbClr val="DA2128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D53-4BD7-AF04-178108E22716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D53-4BD7-AF04-178108E22716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List1!$A$2:$A$9</c:f>
              <c:strCache>
                <c:ptCount val="8"/>
                <c:pt idx="0">
                  <c:v>Celkem</c:v>
                </c:pt>
                <c:pt idx="2">
                  <c:v>0–17 let</c:v>
                </c:pt>
                <c:pt idx="3">
                  <c:v>18–39 let</c:v>
                </c:pt>
                <c:pt idx="4">
                  <c:v>40–64 let</c:v>
                </c:pt>
                <c:pt idx="5">
                  <c:v>65–74 let</c:v>
                </c:pt>
                <c:pt idx="6">
                  <c:v>75–84 let</c:v>
                </c:pt>
                <c:pt idx="7">
                  <c:v>85 a více let</c:v>
                </c:pt>
              </c:strCache>
            </c:strRef>
          </c:cat>
          <c:val>
            <c:numRef>
              <c:f>List1!$E$2:$E$9</c:f>
              <c:numCache>
                <c:formatCode>General</c:formatCode>
                <c:ptCount val="8"/>
                <c:pt idx="0" formatCode="0.0">
                  <c:v>17.987302664281646</c:v>
                </c:pt>
                <c:pt idx="2" formatCode="0.0">
                  <c:v>4.6511627906976747</c:v>
                </c:pt>
                <c:pt idx="3" formatCode="0.0">
                  <c:v>4.0818199698419981</c:v>
                </c:pt>
                <c:pt idx="4" formatCode="0.0">
                  <c:v>10.505156290427903</c:v>
                </c:pt>
                <c:pt idx="5" formatCode="0.0">
                  <c:v>20.117460381598598</c:v>
                </c:pt>
                <c:pt idx="6" formatCode="0.0">
                  <c:v>25.798932569743794</c:v>
                </c:pt>
                <c:pt idx="7" formatCode="0.0">
                  <c:v>29.08803305678407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D53-4BD7-AF04-178108E22716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5+ bodů</c:v>
                </c:pt>
              </c:strCache>
            </c:strRef>
          </c:tx>
          <c:spPr>
            <a:solidFill>
              <a:srgbClr val="7F0506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D53-4BD7-AF04-178108E22716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D53-4BD7-AF04-178108E22716}"/>
                </c:ext>
              </c:extLst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D53-4BD7-AF04-178108E22716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List1!$A$2:$A$9</c:f>
              <c:strCache>
                <c:ptCount val="8"/>
                <c:pt idx="0">
                  <c:v>Celkem</c:v>
                </c:pt>
                <c:pt idx="2">
                  <c:v>0–17 let</c:v>
                </c:pt>
                <c:pt idx="3">
                  <c:v>18–39 let</c:v>
                </c:pt>
                <c:pt idx="4">
                  <c:v>40–64 let</c:v>
                </c:pt>
                <c:pt idx="5">
                  <c:v>65–74 let</c:v>
                </c:pt>
                <c:pt idx="6">
                  <c:v>75–84 let</c:v>
                </c:pt>
                <c:pt idx="7">
                  <c:v>85 a více let</c:v>
                </c:pt>
              </c:strCache>
            </c:strRef>
          </c:cat>
          <c:val>
            <c:numRef>
              <c:f>List1!$F$2:$F$9</c:f>
              <c:numCache>
                <c:formatCode>General</c:formatCode>
                <c:ptCount val="8"/>
                <c:pt idx="0" formatCode="0.0">
                  <c:v>10.427362676835662</c:v>
                </c:pt>
                <c:pt idx="2" formatCode="0.0">
                  <c:v>1.2919896640826873</c:v>
                </c:pt>
                <c:pt idx="3" formatCode="0.0">
                  <c:v>0.99783649118206263</c:v>
                </c:pt>
                <c:pt idx="4" formatCode="0.0">
                  <c:v>3.7379101314638445</c:v>
                </c:pt>
                <c:pt idx="5" formatCode="0.0">
                  <c:v>10.464821719136344</c:v>
                </c:pt>
                <c:pt idx="6" formatCode="0.0">
                  <c:v>18.095952949711918</c:v>
                </c:pt>
                <c:pt idx="7" formatCode="0.0">
                  <c:v>24.332246505471801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D53-4BD7-AF04-178108E227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582525792"/>
        <c:axId val="582517168"/>
      </c:barChart>
      <c:catAx>
        <c:axId val="5825257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82517168"/>
        <c:crosses val="autoZero"/>
        <c:auto val="1"/>
        <c:lblAlgn val="ctr"/>
        <c:lblOffset val="100"/>
        <c:noMultiLvlLbl val="0"/>
      </c:catAx>
      <c:valAx>
        <c:axId val="582517168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82525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91878997699014"/>
          <c:y val="9.5743871918607976E-2"/>
          <c:w val="0.86748871672542271"/>
          <c:h val="0.8315225501438898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0 bodů</c:v>
                </c:pt>
              </c:strCache>
            </c:strRef>
          </c:tx>
          <c:spPr>
            <a:solidFill>
              <a:srgbClr val="037BC1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List1!$A$2:$A$9</c:f>
              <c:strCache>
                <c:ptCount val="8"/>
                <c:pt idx="0">
                  <c:v>ČR celkem</c:v>
                </c:pt>
                <c:pt idx="2">
                  <c:v>0–17 let</c:v>
                </c:pt>
                <c:pt idx="3">
                  <c:v>18–39 let</c:v>
                </c:pt>
                <c:pt idx="4">
                  <c:v>40–64 let</c:v>
                </c:pt>
                <c:pt idx="5">
                  <c:v>65–74 let</c:v>
                </c:pt>
                <c:pt idx="6">
                  <c:v>75–84 let</c:v>
                </c:pt>
                <c:pt idx="7">
                  <c:v>85 a více let</c:v>
                </c:pt>
              </c:strCache>
            </c:strRef>
          </c:cat>
          <c:val>
            <c:numRef>
              <c:f>List1!$B$2:$B$9</c:f>
              <c:numCache>
                <c:formatCode>General</c:formatCode>
                <c:ptCount val="8"/>
                <c:pt idx="0" formatCode="0.0">
                  <c:v>65.16535517556413</c:v>
                </c:pt>
                <c:pt idx="2" formatCode="0.0">
                  <c:v>88.903041723269894</c:v>
                </c:pt>
                <c:pt idx="3" formatCode="0.0">
                  <c:v>81.499425370326378</c:v>
                </c:pt>
                <c:pt idx="4" formatCode="0.0">
                  <c:v>63.521950144275941</c:v>
                </c:pt>
                <c:pt idx="5" formatCode="0.0">
                  <c:v>34.898181669234575</c:v>
                </c:pt>
                <c:pt idx="6" formatCode="0.0">
                  <c:v>22.19725983455972</c:v>
                </c:pt>
                <c:pt idx="7" formatCode="0.0">
                  <c:v>15.765748953940193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B6-4A18-8374-7F00F8A97FF1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1 bod</c:v>
                </c:pt>
              </c:strCache>
            </c:strRef>
          </c:tx>
          <c:spPr>
            <a:solidFill>
              <a:srgbClr val="8CC841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List1!$A$2:$A$9</c:f>
              <c:strCache>
                <c:ptCount val="8"/>
                <c:pt idx="0">
                  <c:v>ČR celkem</c:v>
                </c:pt>
                <c:pt idx="2">
                  <c:v>0–17 let</c:v>
                </c:pt>
                <c:pt idx="3">
                  <c:v>18–39 let</c:v>
                </c:pt>
                <c:pt idx="4">
                  <c:v>40–64 let</c:v>
                </c:pt>
                <c:pt idx="5">
                  <c:v>65–74 let</c:v>
                </c:pt>
                <c:pt idx="6">
                  <c:v>75–84 let</c:v>
                </c:pt>
                <c:pt idx="7">
                  <c:v>85 a více let</c:v>
                </c:pt>
              </c:strCache>
            </c:strRef>
          </c:cat>
          <c:val>
            <c:numRef>
              <c:f>List1!$C$2:$C$9</c:f>
              <c:numCache>
                <c:formatCode>General</c:formatCode>
                <c:ptCount val="8"/>
                <c:pt idx="0" formatCode="0.0">
                  <c:v>17.614693477338548</c:v>
                </c:pt>
                <c:pt idx="2" formatCode="0.0">
                  <c:v>10.182639730836462</c:v>
                </c:pt>
                <c:pt idx="3" formatCode="0.0">
                  <c:v>14.503516551721788</c:v>
                </c:pt>
                <c:pt idx="4" formatCode="0.0">
                  <c:v>20.956691065352345</c:v>
                </c:pt>
                <c:pt idx="5" formatCode="0.0">
                  <c:v>24.106903733391309</c:v>
                </c:pt>
                <c:pt idx="6" formatCode="0.0">
                  <c:v>20.795950503999922</c:v>
                </c:pt>
                <c:pt idx="7" formatCode="0.0">
                  <c:v>17.990569910799817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B6-4A18-8374-7F00F8A97FF1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2 body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FB6-4A18-8374-7F00F8A97FF1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List1!$A$2:$A$9</c:f>
              <c:strCache>
                <c:ptCount val="8"/>
                <c:pt idx="0">
                  <c:v>ČR celkem</c:v>
                </c:pt>
                <c:pt idx="2">
                  <c:v>0–17 let</c:v>
                </c:pt>
                <c:pt idx="3">
                  <c:v>18–39 let</c:v>
                </c:pt>
                <c:pt idx="4">
                  <c:v>40–64 let</c:v>
                </c:pt>
                <c:pt idx="5">
                  <c:v>65–74 let</c:v>
                </c:pt>
                <c:pt idx="6">
                  <c:v>75–84 let</c:v>
                </c:pt>
                <c:pt idx="7">
                  <c:v>85 a více let</c:v>
                </c:pt>
              </c:strCache>
            </c:strRef>
          </c:cat>
          <c:val>
            <c:numRef>
              <c:f>List1!$D$2:$D$9</c:f>
              <c:numCache>
                <c:formatCode>General</c:formatCode>
                <c:ptCount val="8"/>
                <c:pt idx="0" formatCode="0.0">
                  <c:v>8.0495316956239211</c:v>
                </c:pt>
                <c:pt idx="2" formatCode="0.0">
                  <c:v>0.69618311690208734</c:v>
                </c:pt>
                <c:pt idx="3" formatCode="0.0">
                  <c:v>2.9624973144162134</c:v>
                </c:pt>
                <c:pt idx="4" formatCode="0.0">
                  <c:v>9.1599545596828467</c:v>
                </c:pt>
                <c:pt idx="5" formatCode="0.0">
                  <c:v>17.888549651993358</c:v>
                </c:pt>
                <c:pt idx="6" formatCode="0.0">
                  <c:v>19.316392390913421</c:v>
                </c:pt>
                <c:pt idx="7" formatCode="0.0">
                  <c:v>18.841931965680114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FB6-4A18-8374-7F00F8A97FF1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3–4 body</c:v>
                </c:pt>
              </c:strCache>
            </c:strRef>
          </c:tx>
          <c:spPr>
            <a:solidFill>
              <a:srgbClr val="DA2128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FB6-4A18-8374-7F00F8A97FF1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FB6-4A18-8374-7F00F8A97FF1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List1!$A$2:$A$9</c:f>
              <c:strCache>
                <c:ptCount val="8"/>
                <c:pt idx="0">
                  <c:v>ČR celkem</c:v>
                </c:pt>
                <c:pt idx="2">
                  <c:v>0–17 let</c:v>
                </c:pt>
                <c:pt idx="3">
                  <c:v>18–39 let</c:v>
                </c:pt>
                <c:pt idx="4">
                  <c:v>40–64 let</c:v>
                </c:pt>
                <c:pt idx="5">
                  <c:v>65–74 let</c:v>
                </c:pt>
                <c:pt idx="6">
                  <c:v>75–84 let</c:v>
                </c:pt>
                <c:pt idx="7">
                  <c:v>85 a více let</c:v>
                </c:pt>
              </c:strCache>
            </c:strRef>
          </c:cat>
          <c:val>
            <c:numRef>
              <c:f>List1!$E$2:$E$9</c:f>
              <c:numCache>
                <c:formatCode>General</c:formatCode>
                <c:ptCount val="8"/>
                <c:pt idx="0" formatCode="0.0">
                  <c:v>6.1671624186260292</c:v>
                </c:pt>
                <c:pt idx="2" formatCode="0.0">
                  <c:v>0.17660205378401669</c:v>
                </c:pt>
                <c:pt idx="3" formatCode="0.0">
                  <c:v>0.82513259300266639</c:v>
                </c:pt>
                <c:pt idx="4" formatCode="0.0">
                  <c:v>4.8343982240169208</c:v>
                </c:pt>
                <c:pt idx="5" formatCode="0.0">
                  <c:v>15.85265565774673</c:v>
                </c:pt>
                <c:pt idx="6" formatCode="0.0">
                  <c:v>23.188370578457771</c:v>
                </c:pt>
                <c:pt idx="7" formatCode="0.0">
                  <c:v>27.279249242150922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FB6-4A18-8374-7F00F8A97FF1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5+ bodů</c:v>
                </c:pt>
              </c:strCache>
            </c:strRef>
          </c:tx>
          <c:spPr>
            <a:solidFill>
              <a:srgbClr val="7F0506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FB6-4A18-8374-7F00F8A97FF1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FB6-4A18-8374-7F00F8A97FF1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FB6-4A18-8374-7F00F8A97FF1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List1!$A$2:$A$9</c:f>
              <c:strCache>
                <c:ptCount val="8"/>
                <c:pt idx="0">
                  <c:v>ČR celkem</c:v>
                </c:pt>
                <c:pt idx="2">
                  <c:v>0–17 let</c:v>
                </c:pt>
                <c:pt idx="3">
                  <c:v>18–39 let</c:v>
                </c:pt>
                <c:pt idx="4">
                  <c:v>40–64 let</c:v>
                </c:pt>
                <c:pt idx="5">
                  <c:v>65–74 let</c:v>
                </c:pt>
                <c:pt idx="6">
                  <c:v>75–84 let</c:v>
                </c:pt>
                <c:pt idx="7">
                  <c:v>85 a více let</c:v>
                </c:pt>
              </c:strCache>
            </c:strRef>
          </c:cat>
          <c:val>
            <c:numRef>
              <c:f>List1!$F$2:$F$9</c:f>
              <c:numCache>
                <c:formatCode>General</c:formatCode>
                <c:ptCount val="8"/>
                <c:pt idx="0" formatCode="0.0">
                  <c:v>3.0032572328473646</c:v>
                </c:pt>
                <c:pt idx="2" formatCode="0.0">
                  <c:v>4.1533375207545152E-2</c:v>
                </c:pt>
                <c:pt idx="3" formatCode="0.0">
                  <c:v>0.20942817053296003</c:v>
                </c:pt>
                <c:pt idx="4" formatCode="0.0">
                  <c:v>1.5270060066719451</c:v>
                </c:pt>
                <c:pt idx="5" formatCode="0.0">
                  <c:v>7.2537092876340274</c:v>
                </c:pt>
                <c:pt idx="6" formatCode="0.0">
                  <c:v>14.502026692069169</c:v>
                </c:pt>
                <c:pt idx="7" formatCode="0.0">
                  <c:v>20.122499927428951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FB6-4A18-8374-7F00F8A97F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582525792"/>
        <c:axId val="582517168"/>
      </c:barChart>
      <c:catAx>
        <c:axId val="5825257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82517168"/>
        <c:crosses val="autoZero"/>
        <c:auto val="1"/>
        <c:lblAlgn val="ctr"/>
        <c:lblOffset val="100"/>
        <c:noMultiLvlLbl val="0"/>
      </c:catAx>
      <c:valAx>
        <c:axId val="582517168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82525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doklady</c:v>
                </c:pt>
              </c:strCache>
            </c:strRef>
          </c:tx>
          <c:spPr>
            <a:solidFill>
              <a:srgbClr val="D71440"/>
            </a:solidFill>
            <a:ln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6C7-43DB-86E8-16056DFE94E9}"/>
              </c:ext>
            </c:extLst>
          </c:dPt>
          <c:dPt>
            <c:idx val="15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71FF-469E-930F-22436D2CD91D}"/>
              </c:ext>
            </c:extLst>
          </c:dPt>
          <c:dPt>
            <c:idx val="2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6C7-43DB-86E8-16056DFE94E9}"/>
              </c:ext>
            </c:extLst>
          </c:dPt>
          <c:dPt>
            <c:idx val="2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6C7-43DB-86E8-16056DFE94E9}"/>
              </c:ext>
            </c:extLst>
          </c:dPt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Sheet1!$A$2:$A$17</c:f>
              <c:strCache>
                <c:ptCount val="16"/>
                <c:pt idx="0">
                  <c:v>0000000</c:v>
                </c:pt>
                <c:pt idx="1">
                  <c:v>0001000</c:v>
                </c:pt>
                <c:pt idx="2">
                  <c:v>0000001</c:v>
                </c:pt>
                <c:pt idx="3">
                  <c:v>0011001</c:v>
                </c:pt>
                <c:pt idx="4">
                  <c:v>0011000</c:v>
                </c:pt>
                <c:pt idx="5">
                  <c:v>0001001</c:v>
                </c:pt>
                <c:pt idx="6">
                  <c:v>0010000</c:v>
                </c:pt>
                <c:pt idx="7">
                  <c:v>0100000</c:v>
                </c:pt>
                <c:pt idx="8">
                  <c:v>0011101</c:v>
                </c:pt>
                <c:pt idx="9">
                  <c:v>0000100</c:v>
                </c:pt>
                <c:pt idx="10">
                  <c:v>0010001</c:v>
                </c:pt>
                <c:pt idx="11">
                  <c:v>1001000</c:v>
                </c:pt>
                <c:pt idx="12">
                  <c:v>1011000</c:v>
                </c:pt>
                <c:pt idx="13">
                  <c:v>0101000</c:v>
                </c:pt>
                <c:pt idx="14">
                  <c:v>0111001</c:v>
                </c:pt>
                <c:pt idx="15">
                  <c:v>Ostatní</c:v>
                </c:pt>
              </c:strCache>
            </c:strRef>
          </c:cat>
          <c:val>
            <c:numRef>
              <c:f>Sheet1!$B$2:$B$17</c:f>
              <c:numCache>
                <c:formatCode>0.0%</c:formatCode>
                <c:ptCount val="16"/>
                <c:pt idx="0">
                  <c:v>0.41022761815319425</c:v>
                </c:pt>
                <c:pt idx="1">
                  <c:v>0.10849518857780621</c:v>
                </c:pt>
                <c:pt idx="2">
                  <c:v>6.6943079582420281E-2</c:v>
                </c:pt>
                <c:pt idx="3">
                  <c:v>6.236644390303657E-2</c:v>
                </c:pt>
                <c:pt idx="4">
                  <c:v>5.5765199874780527E-2</c:v>
                </c:pt>
                <c:pt idx="5">
                  <c:v>5.5732307078076158E-2</c:v>
                </c:pt>
                <c:pt idx="6">
                  <c:v>2.2596217101532125E-2</c:v>
                </c:pt>
                <c:pt idx="7">
                  <c:v>2.1627013833122367E-2</c:v>
                </c:pt>
                <c:pt idx="8">
                  <c:v>1.7563052088579167E-2</c:v>
                </c:pt>
                <c:pt idx="9">
                  <c:v>1.4446176042247962E-2</c:v>
                </c:pt>
                <c:pt idx="10">
                  <c:v>1.3018742088715276E-2</c:v>
                </c:pt>
                <c:pt idx="11">
                  <c:v>1.2020048726708497E-2</c:v>
                </c:pt>
                <c:pt idx="12">
                  <c:v>1.1033831942761996E-2</c:v>
                </c:pt>
                <c:pt idx="13">
                  <c:v>1.0404898985087086E-2</c:v>
                </c:pt>
                <c:pt idx="14">
                  <c:v>1.0133249853683766E-2</c:v>
                </c:pt>
                <c:pt idx="15">
                  <c:v>0.10762693216824779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6C7-43DB-86E8-16056DFE94E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415351784"/>
        <c:axId val="415357272"/>
      </c:barChart>
      <c:catAx>
        <c:axId val="4153517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5357272"/>
        <c:crosses val="autoZero"/>
        <c:auto val="1"/>
        <c:lblAlgn val="ctr"/>
        <c:lblOffset val="100"/>
        <c:noMultiLvlLbl val="0"/>
      </c:catAx>
      <c:valAx>
        <c:axId val="415357272"/>
        <c:scaling>
          <c:orientation val="minMax"/>
          <c:max val="1"/>
        </c:scaling>
        <c:delete val="0"/>
        <c:axPos val="t"/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5351784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91878997699014"/>
          <c:y val="0.2562947286803825"/>
          <c:w val="0.86748871672542271"/>
          <c:h val="0.73293867263773571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Všeobecné praktické lékařství</c:v>
                </c:pt>
              </c:strCache>
            </c:strRef>
          </c:tx>
          <c:spPr>
            <a:solidFill>
              <a:srgbClr val="D7144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Česká republika</c:v>
                </c:pt>
                <c:pt idx="1">
                  <c:v>Jihočeský kraj</c:v>
                </c:pt>
                <c:pt idx="2">
                  <c:v>Ústecký kraj</c:v>
                </c:pt>
                <c:pt idx="3">
                  <c:v>Liberecký kraj</c:v>
                </c:pt>
                <c:pt idx="4">
                  <c:v>Kraj Vysočina</c:v>
                </c:pt>
                <c:pt idx="5">
                  <c:v>Zlínský kraj</c:v>
                </c:pt>
                <c:pt idx="6">
                  <c:v>Královéhradecký kraj</c:v>
                </c:pt>
                <c:pt idx="7">
                  <c:v>Karlovarský kraj</c:v>
                </c:pt>
                <c:pt idx="8">
                  <c:v>Pardubický kraj</c:v>
                </c:pt>
                <c:pt idx="9">
                  <c:v>Středočeský kraj</c:v>
                </c:pt>
                <c:pt idx="10">
                  <c:v>Olomoucký kraj</c:v>
                </c:pt>
                <c:pt idx="11">
                  <c:v>Moravskoslezský kraj</c:v>
                </c:pt>
                <c:pt idx="12">
                  <c:v>Jihomoravský kraj</c:v>
                </c:pt>
                <c:pt idx="13">
                  <c:v>Plzeňský kraj</c:v>
                </c:pt>
                <c:pt idx="14">
                  <c:v>Hlavní město Praha</c:v>
                </c:pt>
              </c:strCache>
            </c:strRef>
          </c:cat>
          <c:val>
            <c:numRef>
              <c:f>List1!$B$2:$B$16</c:f>
              <c:numCache>
                <c:formatCode>0.0\ %</c:formatCode>
                <c:ptCount val="15"/>
                <c:pt idx="0">
                  <c:v>0.79019239870870817</c:v>
                </c:pt>
                <c:pt idx="1">
                  <c:v>0.87735182476954177</c:v>
                </c:pt>
                <c:pt idx="2">
                  <c:v>0.87236950316869044</c:v>
                </c:pt>
                <c:pt idx="3">
                  <c:v>0.87217181836601454</c:v>
                </c:pt>
                <c:pt idx="4">
                  <c:v>0.86799294298831309</c:v>
                </c:pt>
                <c:pt idx="5">
                  <c:v>0.8551502575729657</c:v>
                </c:pt>
                <c:pt idx="6">
                  <c:v>0.84473781048758045</c:v>
                </c:pt>
                <c:pt idx="7">
                  <c:v>0.84182451149210147</c:v>
                </c:pt>
                <c:pt idx="8">
                  <c:v>0.80664677530410833</c:v>
                </c:pt>
                <c:pt idx="9">
                  <c:v>0.79422684587921155</c:v>
                </c:pt>
                <c:pt idx="10">
                  <c:v>0.77787191704689429</c:v>
                </c:pt>
                <c:pt idx="11">
                  <c:v>0.74975366739975247</c:v>
                </c:pt>
                <c:pt idx="12">
                  <c:v>0.73199788574779279</c:v>
                </c:pt>
                <c:pt idx="13">
                  <c:v>0.72645695446320124</c:v>
                </c:pt>
                <c:pt idx="14">
                  <c:v>0.67738898616011334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EF-437C-A83D-39611D0880BD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Vnitřní lékařství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Česká republika</c:v>
                </c:pt>
                <c:pt idx="1">
                  <c:v>Jihočeský kraj</c:v>
                </c:pt>
                <c:pt idx="2">
                  <c:v>Ústecký kraj</c:v>
                </c:pt>
                <c:pt idx="3">
                  <c:v>Liberecký kraj</c:v>
                </c:pt>
                <c:pt idx="4">
                  <c:v>Kraj Vysočina</c:v>
                </c:pt>
                <c:pt idx="5">
                  <c:v>Zlínský kraj</c:v>
                </c:pt>
                <c:pt idx="6">
                  <c:v>Královéhradecký kraj</c:v>
                </c:pt>
                <c:pt idx="7">
                  <c:v>Karlovarský kraj</c:v>
                </c:pt>
                <c:pt idx="8">
                  <c:v>Pardubický kraj</c:v>
                </c:pt>
                <c:pt idx="9">
                  <c:v>Středočeský kraj</c:v>
                </c:pt>
                <c:pt idx="10">
                  <c:v>Olomoucký kraj</c:v>
                </c:pt>
                <c:pt idx="11">
                  <c:v>Moravskoslezský kraj</c:v>
                </c:pt>
                <c:pt idx="12">
                  <c:v>Jihomoravský kraj</c:v>
                </c:pt>
                <c:pt idx="13">
                  <c:v>Plzeňský kraj</c:v>
                </c:pt>
                <c:pt idx="14">
                  <c:v>Hlavní město Praha</c:v>
                </c:pt>
              </c:strCache>
            </c:strRef>
          </c:cat>
          <c:val>
            <c:numRef>
              <c:f>List1!$C$2:$C$16</c:f>
              <c:numCache>
                <c:formatCode>0.0\ %</c:formatCode>
                <c:ptCount val="15"/>
                <c:pt idx="0">
                  <c:v>9.6743279231252838E-2</c:v>
                </c:pt>
                <c:pt idx="1">
                  <c:v>5.5778299949060917E-2</c:v>
                </c:pt>
                <c:pt idx="2">
                  <c:v>4.4930095302597846E-2</c:v>
                </c:pt>
                <c:pt idx="3">
                  <c:v>5.5606834912987686E-2</c:v>
                </c:pt>
                <c:pt idx="4">
                  <c:v>5.5656818691333716E-2</c:v>
                </c:pt>
                <c:pt idx="5">
                  <c:v>7.2200546391174417E-2</c:v>
                </c:pt>
                <c:pt idx="6">
                  <c:v>7.1757129714811407E-2</c:v>
                </c:pt>
                <c:pt idx="7">
                  <c:v>6.9102343340570485E-2</c:v>
                </c:pt>
                <c:pt idx="8">
                  <c:v>0.10492540739040625</c:v>
                </c:pt>
                <c:pt idx="9">
                  <c:v>8.8566199633974385E-2</c:v>
                </c:pt>
                <c:pt idx="10">
                  <c:v>0.10881376747945994</c:v>
                </c:pt>
                <c:pt idx="11">
                  <c:v>0.10061799922750096</c:v>
                </c:pt>
                <c:pt idx="12">
                  <c:v>0.15648769852084934</c:v>
                </c:pt>
                <c:pt idx="13">
                  <c:v>0.1689348305693959</c:v>
                </c:pt>
                <c:pt idx="14">
                  <c:v>0.11585296110226383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EF-437C-A83D-39611D0880BD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Kardiologie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Česká republika</c:v>
                </c:pt>
                <c:pt idx="1">
                  <c:v>Jihočeský kraj</c:v>
                </c:pt>
                <c:pt idx="2">
                  <c:v>Ústecký kraj</c:v>
                </c:pt>
                <c:pt idx="3">
                  <c:v>Liberecký kraj</c:v>
                </c:pt>
                <c:pt idx="4">
                  <c:v>Kraj Vysočina</c:v>
                </c:pt>
                <c:pt idx="5">
                  <c:v>Zlínský kraj</c:v>
                </c:pt>
                <c:pt idx="6">
                  <c:v>Královéhradecký kraj</c:v>
                </c:pt>
                <c:pt idx="7">
                  <c:v>Karlovarský kraj</c:v>
                </c:pt>
                <c:pt idx="8">
                  <c:v>Pardubický kraj</c:v>
                </c:pt>
                <c:pt idx="9">
                  <c:v>Středočeský kraj</c:v>
                </c:pt>
                <c:pt idx="10">
                  <c:v>Olomoucký kraj</c:v>
                </c:pt>
                <c:pt idx="11">
                  <c:v>Moravskoslezský kraj</c:v>
                </c:pt>
                <c:pt idx="12">
                  <c:v>Jihomoravský kraj</c:v>
                </c:pt>
                <c:pt idx="13">
                  <c:v>Plzeňský kraj</c:v>
                </c:pt>
                <c:pt idx="14">
                  <c:v>Hlavní město Praha</c:v>
                </c:pt>
              </c:strCache>
            </c:strRef>
          </c:cat>
          <c:val>
            <c:numRef>
              <c:f>List1!$D$2:$D$16</c:f>
              <c:numCache>
                <c:formatCode>0.0\ %</c:formatCode>
                <c:ptCount val="15"/>
                <c:pt idx="0">
                  <c:v>8.0126491967100782E-2</c:v>
                </c:pt>
                <c:pt idx="1">
                  <c:v>4.0874509095091771E-2</c:v>
                </c:pt>
                <c:pt idx="2">
                  <c:v>5.5960040636640701E-2</c:v>
                </c:pt>
                <c:pt idx="3">
                  <c:v>5.0136202976203879E-2</c:v>
                </c:pt>
                <c:pt idx="4">
                  <c:v>4.8092949811390638E-2</c:v>
                </c:pt>
                <c:pt idx="5">
                  <c:v>5.0368934216745848E-2</c:v>
                </c:pt>
                <c:pt idx="6">
                  <c:v>4.9116835326586936E-2</c:v>
                </c:pt>
                <c:pt idx="7">
                  <c:v>4.7634199296249159E-2</c:v>
                </c:pt>
                <c:pt idx="8">
                  <c:v>5.3660775763139774E-2</c:v>
                </c:pt>
                <c:pt idx="9">
                  <c:v>8.3653355734901444E-2</c:v>
                </c:pt>
                <c:pt idx="10">
                  <c:v>7.7263293717110632E-2</c:v>
                </c:pt>
                <c:pt idx="11">
                  <c:v>0.11997382962454971</c:v>
                </c:pt>
                <c:pt idx="12">
                  <c:v>8.2137872368540588E-2</c:v>
                </c:pt>
                <c:pt idx="13">
                  <c:v>6.3078918883187493E-2</c:v>
                </c:pt>
                <c:pt idx="14">
                  <c:v>0.15698549143475546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BEF-437C-A83D-39611D0880BD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Jiné/neurčeno*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Česká republika</c:v>
                </c:pt>
                <c:pt idx="1">
                  <c:v>Jihočeský kraj</c:v>
                </c:pt>
                <c:pt idx="2">
                  <c:v>Ústecký kraj</c:v>
                </c:pt>
                <c:pt idx="3">
                  <c:v>Liberecký kraj</c:v>
                </c:pt>
                <c:pt idx="4">
                  <c:v>Kraj Vysočina</c:v>
                </c:pt>
                <c:pt idx="5">
                  <c:v>Zlínský kraj</c:v>
                </c:pt>
                <c:pt idx="6">
                  <c:v>Královéhradecký kraj</c:v>
                </c:pt>
                <c:pt idx="7">
                  <c:v>Karlovarský kraj</c:v>
                </c:pt>
                <c:pt idx="8">
                  <c:v>Pardubický kraj</c:v>
                </c:pt>
                <c:pt idx="9">
                  <c:v>Středočeský kraj</c:v>
                </c:pt>
                <c:pt idx="10">
                  <c:v>Olomoucký kraj</c:v>
                </c:pt>
                <c:pt idx="11">
                  <c:v>Moravskoslezský kraj</c:v>
                </c:pt>
                <c:pt idx="12">
                  <c:v>Jihomoravský kraj</c:v>
                </c:pt>
                <c:pt idx="13">
                  <c:v>Plzeňský kraj</c:v>
                </c:pt>
                <c:pt idx="14">
                  <c:v>Hlavní město Praha</c:v>
                </c:pt>
              </c:strCache>
            </c:strRef>
          </c:cat>
          <c:val>
            <c:numRef>
              <c:f>List1!$E$2:$E$16</c:f>
              <c:numCache>
                <c:formatCode>0.0\ %</c:formatCode>
                <c:ptCount val="15"/>
                <c:pt idx="0">
                  <c:v>3.2937830092938158E-2</c:v>
                </c:pt>
                <c:pt idx="1">
                  <c:v>2.5995366186305602E-2</c:v>
                </c:pt>
                <c:pt idx="2">
                  <c:v>2.6740360892071019E-2</c:v>
                </c:pt>
                <c:pt idx="3">
                  <c:v>2.2085143744793895E-2</c:v>
                </c:pt>
                <c:pt idx="4">
                  <c:v>2.82572885089626E-2</c:v>
                </c:pt>
                <c:pt idx="5">
                  <c:v>2.2280261819114078E-2</c:v>
                </c:pt>
                <c:pt idx="6">
                  <c:v>3.4388224471021162E-2</c:v>
                </c:pt>
                <c:pt idx="7">
                  <c:v>4.1438945871078832E-2</c:v>
                </c:pt>
                <c:pt idx="8">
                  <c:v>3.4767041542345653E-2</c:v>
                </c:pt>
                <c:pt idx="9">
                  <c:v>3.3553598751912633E-2</c:v>
                </c:pt>
                <c:pt idx="10">
                  <c:v>3.6051021756535122E-2</c:v>
                </c:pt>
                <c:pt idx="11">
                  <c:v>2.9654503748196847E-2</c:v>
                </c:pt>
                <c:pt idx="12">
                  <c:v>2.937654336281724E-2</c:v>
                </c:pt>
                <c:pt idx="13">
                  <c:v>4.1529296084215399E-2</c:v>
                </c:pt>
                <c:pt idx="14">
                  <c:v>4.9772561302867398E-2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BEF-437C-A83D-39611D0880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82525792"/>
        <c:axId val="582517168"/>
      </c:barChart>
      <c:catAx>
        <c:axId val="58252579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82517168"/>
        <c:crosses val="autoZero"/>
        <c:auto val="1"/>
        <c:lblAlgn val="ctr"/>
        <c:lblOffset val="100"/>
        <c:noMultiLvlLbl val="0"/>
      </c:catAx>
      <c:valAx>
        <c:axId val="582517168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82525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1.4187847222222215E-2"/>
          <c:y val="2.2533451974027979E-2"/>
          <c:w val="0.97382916666666663"/>
          <c:h val="8.8269031673694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46219439544276"/>
          <c:y val="2.4893261996084458E-2"/>
          <c:w val="0.86521853692225259"/>
          <c:h val="0.80410160640909945"/>
        </c:manualLayout>
      </c:layout>
      <c:scatterChart>
        <c:scatterStyle val="lineMarker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Podíl léčených hypertoniků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2E5980"/>
              </a:solidFill>
              <a:ln>
                <a:noFill/>
              </a:ln>
            </c:spPr>
          </c:marker>
          <c:dPt>
            <c:idx val="286"/>
            <c:bubble3D val="0"/>
            <c:extLst>
              <c:ext xmlns:c16="http://schemas.microsoft.com/office/drawing/2014/chart" uri="{C3380CC4-5D6E-409C-BE32-E72D297353CC}">
                <c16:uniqueId val="{00000000-C8C7-48F9-AEDE-9F3440ED61E3}"/>
              </c:ext>
            </c:extLst>
          </c:dPt>
          <c:xVal>
            <c:strRef>
              <c:f>Sheet1!$A$2:$A$5624</c:f>
              <c:strCache>
                <c:ptCount val="444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  <c:pt idx="545">
                  <c:v>546</c:v>
                </c:pt>
                <c:pt idx="546">
                  <c:v>547</c:v>
                </c:pt>
                <c:pt idx="547">
                  <c:v>548</c:v>
                </c:pt>
                <c:pt idx="548">
                  <c:v>549</c:v>
                </c:pt>
                <c:pt idx="549">
                  <c:v>550</c:v>
                </c:pt>
                <c:pt idx="550">
                  <c:v>551</c:v>
                </c:pt>
                <c:pt idx="551">
                  <c:v>552</c:v>
                </c:pt>
                <c:pt idx="552">
                  <c:v>553</c:v>
                </c:pt>
                <c:pt idx="553">
                  <c:v>554</c:v>
                </c:pt>
                <c:pt idx="554">
                  <c:v>555</c:v>
                </c:pt>
                <c:pt idx="555">
                  <c:v>556</c:v>
                </c:pt>
                <c:pt idx="556">
                  <c:v>557</c:v>
                </c:pt>
                <c:pt idx="557">
                  <c:v>558</c:v>
                </c:pt>
                <c:pt idx="558">
                  <c:v>559</c:v>
                </c:pt>
                <c:pt idx="559">
                  <c:v>560</c:v>
                </c:pt>
                <c:pt idx="560">
                  <c:v>561</c:v>
                </c:pt>
                <c:pt idx="561">
                  <c:v>562</c:v>
                </c:pt>
                <c:pt idx="562">
                  <c:v>563</c:v>
                </c:pt>
                <c:pt idx="563">
                  <c:v>564</c:v>
                </c:pt>
                <c:pt idx="564">
                  <c:v>565</c:v>
                </c:pt>
                <c:pt idx="565">
                  <c:v>566</c:v>
                </c:pt>
                <c:pt idx="566">
                  <c:v>567</c:v>
                </c:pt>
                <c:pt idx="567">
                  <c:v>568</c:v>
                </c:pt>
                <c:pt idx="568">
                  <c:v>569</c:v>
                </c:pt>
                <c:pt idx="569">
                  <c:v>570</c:v>
                </c:pt>
                <c:pt idx="570">
                  <c:v>571</c:v>
                </c:pt>
                <c:pt idx="571">
                  <c:v>572</c:v>
                </c:pt>
                <c:pt idx="572">
                  <c:v>573</c:v>
                </c:pt>
                <c:pt idx="573">
                  <c:v>574</c:v>
                </c:pt>
                <c:pt idx="574">
                  <c:v>575</c:v>
                </c:pt>
                <c:pt idx="575">
                  <c:v>576</c:v>
                </c:pt>
                <c:pt idx="576">
                  <c:v>577</c:v>
                </c:pt>
                <c:pt idx="577">
                  <c:v>578</c:v>
                </c:pt>
                <c:pt idx="578">
                  <c:v>579</c:v>
                </c:pt>
                <c:pt idx="579">
                  <c:v>580</c:v>
                </c:pt>
                <c:pt idx="580">
                  <c:v>581</c:v>
                </c:pt>
                <c:pt idx="581">
                  <c:v>582</c:v>
                </c:pt>
                <c:pt idx="582">
                  <c:v>583</c:v>
                </c:pt>
                <c:pt idx="583">
                  <c:v>584</c:v>
                </c:pt>
                <c:pt idx="584">
                  <c:v>585</c:v>
                </c:pt>
                <c:pt idx="585">
                  <c:v>586</c:v>
                </c:pt>
                <c:pt idx="586">
                  <c:v>587</c:v>
                </c:pt>
                <c:pt idx="587">
                  <c:v>588</c:v>
                </c:pt>
                <c:pt idx="588">
                  <c:v>589</c:v>
                </c:pt>
                <c:pt idx="589">
                  <c:v>590</c:v>
                </c:pt>
                <c:pt idx="590">
                  <c:v>591</c:v>
                </c:pt>
                <c:pt idx="591">
                  <c:v>592</c:v>
                </c:pt>
                <c:pt idx="592">
                  <c:v>593</c:v>
                </c:pt>
                <c:pt idx="593">
                  <c:v>594</c:v>
                </c:pt>
                <c:pt idx="594">
                  <c:v>595</c:v>
                </c:pt>
                <c:pt idx="595">
                  <c:v>596</c:v>
                </c:pt>
                <c:pt idx="596">
                  <c:v>597</c:v>
                </c:pt>
                <c:pt idx="597">
                  <c:v>598</c:v>
                </c:pt>
                <c:pt idx="598">
                  <c:v>599</c:v>
                </c:pt>
                <c:pt idx="599">
                  <c:v>600</c:v>
                </c:pt>
                <c:pt idx="600">
                  <c:v>601</c:v>
                </c:pt>
                <c:pt idx="601">
                  <c:v>602</c:v>
                </c:pt>
                <c:pt idx="602">
                  <c:v>603</c:v>
                </c:pt>
                <c:pt idx="603">
                  <c:v>604</c:v>
                </c:pt>
                <c:pt idx="604">
                  <c:v>605</c:v>
                </c:pt>
                <c:pt idx="605">
                  <c:v>606</c:v>
                </c:pt>
                <c:pt idx="606">
                  <c:v>607</c:v>
                </c:pt>
                <c:pt idx="607">
                  <c:v>608</c:v>
                </c:pt>
                <c:pt idx="608">
                  <c:v>609</c:v>
                </c:pt>
                <c:pt idx="609">
                  <c:v>610</c:v>
                </c:pt>
                <c:pt idx="610">
                  <c:v>611</c:v>
                </c:pt>
                <c:pt idx="611">
                  <c:v>612</c:v>
                </c:pt>
                <c:pt idx="612">
                  <c:v>613</c:v>
                </c:pt>
                <c:pt idx="613">
                  <c:v>614</c:v>
                </c:pt>
                <c:pt idx="614">
                  <c:v>615</c:v>
                </c:pt>
                <c:pt idx="615">
                  <c:v>616</c:v>
                </c:pt>
                <c:pt idx="616">
                  <c:v>617</c:v>
                </c:pt>
                <c:pt idx="617">
                  <c:v>618</c:v>
                </c:pt>
                <c:pt idx="618">
                  <c:v>619</c:v>
                </c:pt>
                <c:pt idx="619">
                  <c:v>620</c:v>
                </c:pt>
                <c:pt idx="620">
                  <c:v>621</c:v>
                </c:pt>
                <c:pt idx="621">
                  <c:v>622</c:v>
                </c:pt>
                <c:pt idx="622">
                  <c:v>623</c:v>
                </c:pt>
                <c:pt idx="623">
                  <c:v>624</c:v>
                </c:pt>
                <c:pt idx="624">
                  <c:v>625</c:v>
                </c:pt>
                <c:pt idx="625">
                  <c:v>626</c:v>
                </c:pt>
                <c:pt idx="626">
                  <c:v>627</c:v>
                </c:pt>
                <c:pt idx="627">
                  <c:v>628</c:v>
                </c:pt>
                <c:pt idx="628">
                  <c:v>629</c:v>
                </c:pt>
                <c:pt idx="629">
                  <c:v>630</c:v>
                </c:pt>
                <c:pt idx="630">
                  <c:v>631</c:v>
                </c:pt>
                <c:pt idx="631">
                  <c:v>632</c:v>
                </c:pt>
                <c:pt idx="632">
                  <c:v>633</c:v>
                </c:pt>
                <c:pt idx="633">
                  <c:v>634</c:v>
                </c:pt>
                <c:pt idx="634">
                  <c:v>635</c:v>
                </c:pt>
                <c:pt idx="635">
                  <c:v>636</c:v>
                </c:pt>
                <c:pt idx="636">
                  <c:v>637</c:v>
                </c:pt>
                <c:pt idx="637">
                  <c:v>638</c:v>
                </c:pt>
                <c:pt idx="638">
                  <c:v>639</c:v>
                </c:pt>
                <c:pt idx="639">
                  <c:v>640</c:v>
                </c:pt>
                <c:pt idx="640">
                  <c:v>641</c:v>
                </c:pt>
                <c:pt idx="641">
                  <c:v>642</c:v>
                </c:pt>
                <c:pt idx="642">
                  <c:v>643</c:v>
                </c:pt>
                <c:pt idx="643">
                  <c:v>644</c:v>
                </c:pt>
                <c:pt idx="644">
                  <c:v>645</c:v>
                </c:pt>
                <c:pt idx="645">
                  <c:v>646</c:v>
                </c:pt>
                <c:pt idx="646">
                  <c:v>647</c:v>
                </c:pt>
                <c:pt idx="647">
                  <c:v>648</c:v>
                </c:pt>
                <c:pt idx="648">
                  <c:v>649</c:v>
                </c:pt>
                <c:pt idx="649">
                  <c:v>650</c:v>
                </c:pt>
                <c:pt idx="650">
                  <c:v>651</c:v>
                </c:pt>
                <c:pt idx="651">
                  <c:v>652</c:v>
                </c:pt>
                <c:pt idx="652">
                  <c:v>653</c:v>
                </c:pt>
                <c:pt idx="653">
                  <c:v>654</c:v>
                </c:pt>
                <c:pt idx="654">
                  <c:v>655</c:v>
                </c:pt>
                <c:pt idx="655">
                  <c:v>656</c:v>
                </c:pt>
                <c:pt idx="656">
                  <c:v>657</c:v>
                </c:pt>
                <c:pt idx="657">
                  <c:v>658</c:v>
                </c:pt>
                <c:pt idx="658">
                  <c:v>659</c:v>
                </c:pt>
                <c:pt idx="659">
                  <c:v>660</c:v>
                </c:pt>
                <c:pt idx="660">
                  <c:v>661</c:v>
                </c:pt>
                <c:pt idx="661">
                  <c:v>662</c:v>
                </c:pt>
                <c:pt idx="662">
                  <c:v>663</c:v>
                </c:pt>
                <c:pt idx="663">
                  <c:v>664</c:v>
                </c:pt>
                <c:pt idx="664">
                  <c:v>665</c:v>
                </c:pt>
                <c:pt idx="665">
                  <c:v>666</c:v>
                </c:pt>
                <c:pt idx="666">
                  <c:v>667</c:v>
                </c:pt>
                <c:pt idx="667">
                  <c:v>668</c:v>
                </c:pt>
                <c:pt idx="668">
                  <c:v>669</c:v>
                </c:pt>
                <c:pt idx="669">
                  <c:v>670</c:v>
                </c:pt>
                <c:pt idx="670">
                  <c:v>671</c:v>
                </c:pt>
                <c:pt idx="671">
                  <c:v>672</c:v>
                </c:pt>
                <c:pt idx="672">
                  <c:v>673</c:v>
                </c:pt>
                <c:pt idx="673">
                  <c:v>674</c:v>
                </c:pt>
                <c:pt idx="674">
                  <c:v>675</c:v>
                </c:pt>
                <c:pt idx="675">
                  <c:v>676</c:v>
                </c:pt>
                <c:pt idx="676">
                  <c:v>677</c:v>
                </c:pt>
                <c:pt idx="677">
                  <c:v>678</c:v>
                </c:pt>
                <c:pt idx="678">
                  <c:v>679</c:v>
                </c:pt>
                <c:pt idx="679">
                  <c:v>680</c:v>
                </c:pt>
                <c:pt idx="680">
                  <c:v>681</c:v>
                </c:pt>
                <c:pt idx="681">
                  <c:v>682</c:v>
                </c:pt>
                <c:pt idx="682">
                  <c:v>683</c:v>
                </c:pt>
                <c:pt idx="683">
                  <c:v>684</c:v>
                </c:pt>
                <c:pt idx="684">
                  <c:v>685</c:v>
                </c:pt>
                <c:pt idx="685">
                  <c:v>686</c:v>
                </c:pt>
                <c:pt idx="686">
                  <c:v>687</c:v>
                </c:pt>
                <c:pt idx="687">
                  <c:v>688</c:v>
                </c:pt>
                <c:pt idx="688">
                  <c:v>689</c:v>
                </c:pt>
                <c:pt idx="689">
                  <c:v>690</c:v>
                </c:pt>
                <c:pt idx="690">
                  <c:v>691</c:v>
                </c:pt>
                <c:pt idx="691">
                  <c:v>692</c:v>
                </c:pt>
                <c:pt idx="692">
                  <c:v>693</c:v>
                </c:pt>
                <c:pt idx="693">
                  <c:v>694</c:v>
                </c:pt>
                <c:pt idx="694">
                  <c:v>695</c:v>
                </c:pt>
                <c:pt idx="695">
                  <c:v>696</c:v>
                </c:pt>
                <c:pt idx="696">
                  <c:v>697</c:v>
                </c:pt>
                <c:pt idx="697">
                  <c:v>698</c:v>
                </c:pt>
                <c:pt idx="698">
                  <c:v>699</c:v>
                </c:pt>
                <c:pt idx="699">
                  <c:v>700</c:v>
                </c:pt>
                <c:pt idx="700">
                  <c:v>701</c:v>
                </c:pt>
                <c:pt idx="701">
                  <c:v>702</c:v>
                </c:pt>
                <c:pt idx="702">
                  <c:v>703</c:v>
                </c:pt>
                <c:pt idx="703">
                  <c:v>704</c:v>
                </c:pt>
                <c:pt idx="704">
                  <c:v>705</c:v>
                </c:pt>
                <c:pt idx="705">
                  <c:v>706</c:v>
                </c:pt>
                <c:pt idx="706">
                  <c:v>707</c:v>
                </c:pt>
                <c:pt idx="707">
                  <c:v>708</c:v>
                </c:pt>
                <c:pt idx="708">
                  <c:v>709</c:v>
                </c:pt>
                <c:pt idx="709">
                  <c:v>710</c:v>
                </c:pt>
                <c:pt idx="710">
                  <c:v>711</c:v>
                </c:pt>
                <c:pt idx="711">
                  <c:v>712</c:v>
                </c:pt>
                <c:pt idx="712">
                  <c:v>713</c:v>
                </c:pt>
                <c:pt idx="713">
                  <c:v>714</c:v>
                </c:pt>
                <c:pt idx="714">
                  <c:v>715</c:v>
                </c:pt>
                <c:pt idx="715">
                  <c:v>716</c:v>
                </c:pt>
                <c:pt idx="716">
                  <c:v>717</c:v>
                </c:pt>
                <c:pt idx="717">
                  <c:v>718</c:v>
                </c:pt>
                <c:pt idx="718">
                  <c:v>719</c:v>
                </c:pt>
                <c:pt idx="719">
                  <c:v>720</c:v>
                </c:pt>
                <c:pt idx="720">
                  <c:v>721</c:v>
                </c:pt>
                <c:pt idx="721">
                  <c:v>722</c:v>
                </c:pt>
                <c:pt idx="722">
                  <c:v>723</c:v>
                </c:pt>
                <c:pt idx="723">
                  <c:v>724</c:v>
                </c:pt>
                <c:pt idx="724">
                  <c:v>725</c:v>
                </c:pt>
                <c:pt idx="725">
                  <c:v>726</c:v>
                </c:pt>
                <c:pt idx="726">
                  <c:v>727</c:v>
                </c:pt>
                <c:pt idx="727">
                  <c:v>728</c:v>
                </c:pt>
                <c:pt idx="728">
                  <c:v>729</c:v>
                </c:pt>
                <c:pt idx="729">
                  <c:v>730</c:v>
                </c:pt>
                <c:pt idx="730">
                  <c:v>731</c:v>
                </c:pt>
                <c:pt idx="731">
                  <c:v>732</c:v>
                </c:pt>
                <c:pt idx="732">
                  <c:v>733</c:v>
                </c:pt>
                <c:pt idx="733">
                  <c:v>734</c:v>
                </c:pt>
                <c:pt idx="734">
                  <c:v>735</c:v>
                </c:pt>
                <c:pt idx="735">
                  <c:v>736</c:v>
                </c:pt>
                <c:pt idx="736">
                  <c:v>737</c:v>
                </c:pt>
                <c:pt idx="737">
                  <c:v>738</c:v>
                </c:pt>
                <c:pt idx="738">
                  <c:v>739</c:v>
                </c:pt>
                <c:pt idx="739">
                  <c:v>740</c:v>
                </c:pt>
                <c:pt idx="740">
                  <c:v>741</c:v>
                </c:pt>
                <c:pt idx="741">
                  <c:v>742</c:v>
                </c:pt>
                <c:pt idx="742">
                  <c:v>743</c:v>
                </c:pt>
                <c:pt idx="743">
                  <c:v>744</c:v>
                </c:pt>
                <c:pt idx="744">
                  <c:v>745</c:v>
                </c:pt>
                <c:pt idx="745">
                  <c:v>746</c:v>
                </c:pt>
                <c:pt idx="746">
                  <c:v>747</c:v>
                </c:pt>
                <c:pt idx="747">
                  <c:v>748</c:v>
                </c:pt>
                <c:pt idx="748">
                  <c:v>749</c:v>
                </c:pt>
                <c:pt idx="749">
                  <c:v>750</c:v>
                </c:pt>
                <c:pt idx="750">
                  <c:v>751</c:v>
                </c:pt>
                <c:pt idx="751">
                  <c:v>752</c:v>
                </c:pt>
                <c:pt idx="752">
                  <c:v>753</c:v>
                </c:pt>
                <c:pt idx="753">
                  <c:v>754</c:v>
                </c:pt>
                <c:pt idx="754">
                  <c:v>755</c:v>
                </c:pt>
                <c:pt idx="755">
                  <c:v>756</c:v>
                </c:pt>
                <c:pt idx="756">
                  <c:v>757</c:v>
                </c:pt>
                <c:pt idx="757">
                  <c:v>758</c:v>
                </c:pt>
                <c:pt idx="758">
                  <c:v>759</c:v>
                </c:pt>
                <c:pt idx="759">
                  <c:v>760</c:v>
                </c:pt>
                <c:pt idx="760">
                  <c:v>761</c:v>
                </c:pt>
                <c:pt idx="761">
                  <c:v>762</c:v>
                </c:pt>
                <c:pt idx="762">
                  <c:v>763</c:v>
                </c:pt>
                <c:pt idx="763">
                  <c:v>764</c:v>
                </c:pt>
                <c:pt idx="764">
                  <c:v>765</c:v>
                </c:pt>
                <c:pt idx="765">
                  <c:v>766</c:v>
                </c:pt>
                <c:pt idx="766">
                  <c:v>767</c:v>
                </c:pt>
                <c:pt idx="767">
                  <c:v>768</c:v>
                </c:pt>
                <c:pt idx="768">
                  <c:v>769</c:v>
                </c:pt>
                <c:pt idx="769">
                  <c:v>770</c:v>
                </c:pt>
                <c:pt idx="770">
                  <c:v>771</c:v>
                </c:pt>
                <c:pt idx="771">
                  <c:v>772</c:v>
                </c:pt>
                <c:pt idx="772">
                  <c:v>773</c:v>
                </c:pt>
                <c:pt idx="773">
                  <c:v>774</c:v>
                </c:pt>
                <c:pt idx="774">
                  <c:v>775</c:v>
                </c:pt>
                <c:pt idx="775">
                  <c:v>776</c:v>
                </c:pt>
                <c:pt idx="776">
                  <c:v>777</c:v>
                </c:pt>
                <c:pt idx="777">
                  <c:v>778</c:v>
                </c:pt>
                <c:pt idx="778">
                  <c:v>779</c:v>
                </c:pt>
                <c:pt idx="779">
                  <c:v>780</c:v>
                </c:pt>
                <c:pt idx="780">
                  <c:v>781</c:v>
                </c:pt>
                <c:pt idx="781">
                  <c:v>782</c:v>
                </c:pt>
                <c:pt idx="782">
                  <c:v>783</c:v>
                </c:pt>
                <c:pt idx="783">
                  <c:v>784</c:v>
                </c:pt>
                <c:pt idx="784">
                  <c:v>785</c:v>
                </c:pt>
                <c:pt idx="785">
                  <c:v>786</c:v>
                </c:pt>
                <c:pt idx="786">
                  <c:v>787</c:v>
                </c:pt>
                <c:pt idx="787">
                  <c:v>788</c:v>
                </c:pt>
                <c:pt idx="788">
                  <c:v>789</c:v>
                </c:pt>
                <c:pt idx="789">
                  <c:v>790</c:v>
                </c:pt>
                <c:pt idx="790">
                  <c:v>791</c:v>
                </c:pt>
                <c:pt idx="791">
                  <c:v>792</c:v>
                </c:pt>
                <c:pt idx="792">
                  <c:v>793</c:v>
                </c:pt>
                <c:pt idx="793">
                  <c:v>794</c:v>
                </c:pt>
                <c:pt idx="794">
                  <c:v>795</c:v>
                </c:pt>
                <c:pt idx="795">
                  <c:v>796</c:v>
                </c:pt>
                <c:pt idx="796">
                  <c:v>797</c:v>
                </c:pt>
                <c:pt idx="797">
                  <c:v>798</c:v>
                </c:pt>
                <c:pt idx="798">
                  <c:v>799</c:v>
                </c:pt>
                <c:pt idx="799">
                  <c:v>800</c:v>
                </c:pt>
                <c:pt idx="800">
                  <c:v>801</c:v>
                </c:pt>
                <c:pt idx="801">
                  <c:v>802</c:v>
                </c:pt>
                <c:pt idx="802">
                  <c:v>803</c:v>
                </c:pt>
                <c:pt idx="803">
                  <c:v>804</c:v>
                </c:pt>
                <c:pt idx="804">
                  <c:v>805</c:v>
                </c:pt>
                <c:pt idx="805">
                  <c:v>806</c:v>
                </c:pt>
                <c:pt idx="806">
                  <c:v>807</c:v>
                </c:pt>
                <c:pt idx="807">
                  <c:v>808</c:v>
                </c:pt>
                <c:pt idx="808">
                  <c:v>809</c:v>
                </c:pt>
                <c:pt idx="809">
                  <c:v>810</c:v>
                </c:pt>
                <c:pt idx="810">
                  <c:v>811</c:v>
                </c:pt>
                <c:pt idx="811">
                  <c:v>812</c:v>
                </c:pt>
                <c:pt idx="812">
                  <c:v>813</c:v>
                </c:pt>
                <c:pt idx="813">
                  <c:v>814</c:v>
                </c:pt>
                <c:pt idx="814">
                  <c:v>815</c:v>
                </c:pt>
                <c:pt idx="815">
                  <c:v>816</c:v>
                </c:pt>
                <c:pt idx="816">
                  <c:v>817</c:v>
                </c:pt>
                <c:pt idx="817">
                  <c:v>818</c:v>
                </c:pt>
                <c:pt idx="818">
                  <c:v>819</c:v>
                </c:pt>
                <c:pt idx="819">
                  <c:v>820</c:v>
                </c:pt>
                <c:pt idx="820">
                  <c:v>821</c:v>
                </c:pt>
                <c:pt idx="821">
                  <c:v>822</c:v>
                </c:pt>
                <c:pt idx="822">
                  <c:v>823</c:v>
                </c:pt>
                <c:pt idx="823">
                  <c:v>824</c:v>
                </c:pt>
                <c:pt idx="824">
                  <c:v>825</c:v>
                </c:pt>
                <c:pt idx="825">
                  <c:v>826</c:v>
                </c:pt>
                <c:pt idx="826">
                  <c:v>827</c:v>
                </c:pt>
                <c:pt idx="827">
                  <c:v>828</c:v>
                </c:pt>
                <c:pt idx="828">
                  <c:v>829</c:v>
                </c:pt>
                <c:pt idx="829">
                  <c:v>830</c:v>
                </c:pt>
                <c:pt idx="830">
                  <c:v>831</c:v>
                </c:pt>
                <c:pt idx="831">
                  <c:v>832</c:v>
                </c:pt>
                <c:pt idx="832">
                  <c:v>833</c:v>
                </c:pt>
                <c:pt idx="833">
                  <c:v>834</c:v>
                </c:pt>
                <c:pt idx="834">
                  <c:v>835</c:v>
                </c:pt>
                <c:pt idx="835">
                  <c:v>836</c:v>
                </c:pt>
                <c:pt idx="836">
                  <c:v>837</c:v>
                </c:pt>
                <c:pt idx="837">
                  <c:v>838</c:v>
                </c:pt>
                <c:pt idx="838">
                  <c:v>839</c:v>
                </c:pt>
                <c:pt idx="839">
                  <c:v>840</c:v>
                </c:pt>
                <c:pt idx="840">
                  <c:v>841</c:v>
                </c:pt>
                <c:pt idx="841">
                  <c:v>842</c:v>
                </c:pt>
                <c:pt idx="842">
                  <c:v>843</c:v>
                </c:pt>
                <c:pt idx="843">
                  <c:v>844</c:v>
                </c:pt>
                <c:pt idx="844">
                  <c:v>845</c:v>
                </c:pt>
                <c:pt idx="845">
                  <c:v>846</c:v>
                </c:pt>
                <c:pt idx="846">
                  <c:v>847</c:v>
                </c:pt>
                <c:pt idx="847">
                  <c:v>848</c:v>
                </c:pt>
                <c:pt idx="848">
                  <c:v>849</c:v>
                </c:pt>
                <c:pt idx="849">
                  <c:v>850</c:v>
                </c:pt>
                <c:pt idx="850">
                  <c:v>851</c:v>
                </c:pt>
                <c:pt idx="851">
                  <c:v>852</c:v>
                </c:pt>
                <c:pt idx="852">
                  <c:v>853</c:v>
                </c:pt>
                <c:pt idx="853">
                  <c:v>854</c:v>
                </c:pt>
                <c:pt idx="854">
                  <c:v>855</c:v>
                </c:pt>
                <c:pt idx="855">
                  <c:v>856</c:v>
                </c:pt>
                <c:pt idx="856">
                  <c:v>857</c:v>
                </c:pt>
                <c:pt idx="857">
                  <c:v>858</c:v>
                </c:pt>
                <c:pt idx="858">
                  <c:v>859</c:v>
                </c:pt>
                <c:pt idx="859">
                  <c:v>860</c:v>
                </c:pt>
                <c:pt idx="860">
                  <c:v>861</c:v>
                </c:pt>
                <c:pt idx="861">
                  <c:v>862</c:v>
                </c:pt>
                <c:pt idx="862">
                  <c:v>863</c:v>
                </c:pt>
                <c:pt idx="863">
                  <c:v>864</c:v>
                </c:pt>
                <c:pt idx="864">
                  <c:v>865</c:v>
                </c:pt>
                <c:pt idx="865">
                  <c:v>866</c:v>
                </c:pt>
                <c:pt idx="866">
                  <c:v>867</c:v>
                </c:pt>
                <c:pt idx="867">
                  <c:v>868</c:v>
                </c:pt>
                <c:pt idx="868">
                  <c:v>869</c:v>
                </c:pt>
                <c:pt idx="869">
                  <c:v>870</c:v>
                </c:pt>
                <c:pt idx="870">
                  <c:v>871</c:v>
                </c:pt>
                <c:pt idx="871">
                  <c:v>872</c:v>
                </c:pt>
                <c:pt idx="872">
                  <c:v>873</c:v>
                </c:pt>
                <c:pt idx="873">
                  <c:v>874</c:v>
                </c:pt>
                <c:pt idx="874">
                  <c:v>875</c:v>
                </c:pt>
                <c:pt idx="875">
                  <c:v>876</c:v>
                </c:pt>
                <c:pt idx="876">
                  <c:v>877</c:v>
                </c:pt>
                <c:pt idx="877">
                  <c:v>878</c:v>
                </c:pt>
                <c:pt idx="878">
                  <c:v>879</c:v>
                </c:pt>
                <c:pt idx="879">
                  <c:v>880</c:v>
                </c:pt>
                <c:pt idx="880">
                  <c:v>881</c:v>
                </c:pt>
                <c:pt idx="881">
                  <c:v>882</c:v>
                </c:pt>
                <c:pt idx="882">
                  <c:v>883</c:v>
                </c:pt>
                <c:pt idx="883">
                  <c:v>884</c:v>
                </c:pt>
                <c:pt idx="884">
                  <c:v>885</c:v>
                </c:pt>
                <c:pt idx="885">
                  <c:v>886</c:v>
                </c:pt>
                <c:pt idx="886">
                  <c:v>887</c:v>
                </c:pt>
                <c:pt idx="887">
                  <c:v>888</c:v>
                </c:pt>
                <c:pt idx="888">
                  <c:v>889</c:v>
                </c:pt>
                <c:pt idx="889">
                  <c:v>890</c:v>
                </c:pt>
                <c:pt idx="890">
                  <c:v>891</c:v>
                </c:pt>
                <c:pt idx="891">
                  <c:v>892</c:v>
                </c:pt>
                <c:pt idx="892">
                  <c:v>893</c:v>
                </c:pt>
                <c:pt idx="893">
                  <c:v>894</c:v>
                </c:pt>
                <c:pt idx="894">
                  <c:v>895</c:v>
                </c:pt>
                <c:pt idx="895">
                  <c:v>896</c:v>
                </c:pt>
                <c:pt idx="896">
                  <c:v>897</c:v>
                </c:pt>
                <c:pt idx="897">
                  <c:v>898</c:v>
                </c:pt>
                <c:pt idx="898">
                  <c:v>899</c:v>
                </c:pt>
                <c:pt idx="899">
                  <c:v>900</c:v>
                </c:pt>
                <c:pt idx="900">
                  <c:v>901</c:v>
                </c:pt>
                <c:pt idx="901">
                  <c:v>902</c:v>
                </c:pt>
                <c:pt idx="902">
                  <c:v>903</c:v>
                </c:pt>
                <c:pt idx="903">
                  <c:v>904</c:v>
                </c:pt>
                <c:pt idx="904">
                  <c:v>905</c:v>
                </c:pt>
                <c:pt idx="905">
                  <c:v>906</c:v>
                </c:pt>
                <c:pt idx="906">
                  <c:v>907</c:v>
                </c:pt>
                <c:pt idx="907">
                  <c:v>908</c:v>
                </c:pt>
                <c:pt idx="908">
                  <c:v>909</c:v>
                </c:pt>
                <c:pt idx="909">
                  <c:v>910</c:v>
                </c:pt>
                <c:pt idx="910">
                  <c:v>911</c:v>
                </c:pt>
                <c:pt idx="911">
                  <c:v>912</c:v>
                </c:pt>
                <c:pt idx="912">
                  <c:v>913</c:v>
                </c:pt>
                <c:pt idx="913">
                  <c:v>914</c:v>
                </c:pt>
                <c:pt idx="914">
                  <c:v>915</c:v>
                </c:pt>
                <c:pt idx="915">
                  <c:v>916</c:v>
                </c:pt>
                <c:pt idx="916">
                  <c:v>917</c:v>
                </c:pt>
                <c:pt idx="917">
                  <c:v>918</c:v>
                </c:pt>
                <c:pt idx="918">
                  <c:v>919</c:v>
                </c:pt>
                <c:pt idx="919">
                  <c:v>920</c:v>
                </c:pt>
                <c:pt idx="920">
                  <c:v>921</c:v>
                </c:pt>
                <c:pt idx="921">
                  <c:v>922</c:v>
                </c:pt>
                <c:pt idx="922">
                  <c:v>923</c:v>
                </c:pt>
                <c:pt idx="923">
                  <c:v>924</c:v>
                </c:pt>
                <c:pt idx="924">
                  <c:v>925</c:v>
                </c:pt>
                <c:pt idx="925">
                  <c:v>926</c:v>
                </c:pt>
                <c:pt idx="926">
                  <c:v>927</c:v>
                </c:pt>
                <c:pt idx="927">
                  <c:v>928</c:v>
                </c:pt>
                <c:pt idx="928">
                  <c:v>929</c:v>
                </c:pt>
                <c:pt idx="929">
                  <c:v>930</c:v>
                </c:pt>
                <c:pt idx="930">
                  <c:v>931</c:v>
                </c:pt>
                <c:pt idx="931">
                  <c:v>932</c:v>
                </c:pt>
                <c:pt idx="932">
                  <c:v>933</c:v>
                </c:pt>
                <c:pt idx="933">
                  <c:v>934</c:v>
                </c:pt>
                <c:pt idx="934">
                  <c:v>935</c:v>
                </c:pt>
                <c:pt idx="935">
                  <c:v>936</c:v>
                </c:pt>
                <c:pt idx="936">
                  <c:v>937</c:v>
                </c:pt>
                <c:pt idx="937">
                  <c:v>938</c:v>
                </c:pt>
                <c:pt idx="938">
                  <c:v>939</c:v>
                </c:pt>
                <c:pt idx="939">
                  <c:v>940</c:v>
                </c:pt>
                <c:pt idx="940">
                  <c:v>941</c:v>
                </c:pt>
                <c:pt idx="941">
                  <c:v>942</c:v>
                </c:pt>
                <c:pt idx="942">
                  <c:v>943</c:v>
                </c:pt>
                <c:pt idx="943">
                  <c:v>944</c:v>
                </c:pt>
                <c:pt idx="944">
                  <c:v>945</c:v>
                </c:pt>
                <c:pt idx="945">
                  <c:v>946</c:v>
                </c:pt>
                <c:pt idx="946">
                  <c:v>947</c:v>
                </c:pt>
                <c:pt idx="947">
                  <c:v>948</c:v>
                </c:pt>
                <c:pt idx="948">
                  <c:v>949</c:v>
                </c:pt>
                <c:pt idx="949">
                  <c:v>950</c:v>
                </c:pt>
                <c:pt idx="950">
                  <c:v>951</c:v>
                </c:pt>
                <c:pt idx="951">
                  <c:v>952</c:v>
                </c:pt>
                <c:pt idx="952">
                  <c:v>953</c:v>
                </c:pt>
                <c:pt idx="953">
                  <c:v>954</c:v>
                </c:pt>
                <c:pt idx="954">
                  <c:v>955</c:v>
                </c:pt>
                <c:pt idx="955">
                  <c:v>956</c:v>
                </c:pt>
                <c:pt idx="956">
                  <c:v>957</c:v>
                </c:pt>
                <c:pt idx="957">
                  <c:v>958</c:v>
                </c:pt>
                <c:pt idx="958">
                  <c:v>959</c:v>
                </c:pt>
                <c:pt idx="959">
                  <c:v>960</c:v>
                </c:pt>
                <c:pt idx="960">
                  <c:v>961</c:v>
                </c:pt>
                <c:pt idx="961">
                  <c:v>962</c:v>
                </c:pt>
                <c:pt idx="962">
                  <c:v>963</c:v>
                </c:pt>
                <c:pt idx="963">
                  <c:v>964</c:v>
                </c:pt>
                <c:pt idx="964">
                  <c:v>965</c:v>
                </c:pt>
                <c:pt idx="965">
                  <c:v>966</c:v>
                </c:pt>
                <c:pt idx="966">
                  <c:v>967</c:v>
                </c:pt>
                <c:pt idx="967">
                  <c:v>968</c:v>
                </c:pt>
                <c:pt idx="968">
                  <c:v>969</c:v>
                </c:pt>
                <c:pt idx="969">
                  <c:v>970</c:v>
                </c:pt>
                <c:pt idx="970">
                  <c:v>971</c:v>
                </c:pt>
                <c:pt idx="971">
                  <c:v>972</c:v>
                </c:pt>
                <c:pt idx="972">
                  <c:v>973</c:v>
                </c:pt>
                <c:pt idx="973">
                  <c:v>974</c:v>
                </c:pt>
                <c:pt idx="974">
                  <c:v>975</c:v>
                </c:pt>
                <c:pt idx="975">
                  <c:v>976</c:v>
                </c:pt>
                <c:pt idx="976">
                  <c:v>977</c:v>
                </c:pt>
                <c:pt idx="977">
                  <c:v>978</c:v>
                </c:pt>
                <c:pt idx="978">
                  <c:v>979</c:v>
                </c:pt>
                <c:pt idx="979">
                  <c:v>980</c:v>
                </c:pt>
                <c:pt idx="980">
                  <c:v>981</c:v>
                </c:pt>
                <c:pt idx="981">
                  <c:v>982</c:v>
                </c:pt>
                <c:pt idx="982">
                  <c:v>983</c:v>
                </c:pt>
                <c:pt idx="983">
                  <c:v>984</c:v>
                </c:pt>
                <c:pt idx="984">
                  <c:v>985</c:v>
                </c:pt>
                <c:pt idx="985">
                  <c:v>986</c:v>
                </c:pt>
                <c:pt idx="986">
                  <c:v>987</c:v>
                </c:pt>
                <c:pt idx="987">
                  <c:v>988</c:v>
                </c:pt>
                <c:pt idx="988">
                  <c:v>989</c:v>
                </c:pt>
                <c:pt idx="989">
                  <c:v>990</c:v>
                </c:pt>
                <c:pt idx="990">
                  <c:v>991</c:v>
                </c:pt>
                <c:pt idx="991">
                  <c:v>992</c:v>
                </c:pt>
                <c:pt idx="992">
                  <c:v>993</c:v>
                </c:pt>
                <c:pt idx="993">
                  <c:v>994</c:v>
                </c:pt>
                <c:pt idx="994">
                  <c:v>995</c:v>
                </c:pt>
                <c:pt idx="995">
                  <c:v>996</c:v>
                </c:pt>
                <c:pt idx="996">
                  <c:v>997</c:v>
                </c:pt>
                <c:pt idx="997">
                  <c:v>998</c:v>
                </c:pt>
                <c:pt idx="998">
                  <c:v>999</c:v>
                </c:pt>
                <c:pt idx="999">
                  <c:v>1000</c:v>
                </c:pt>
                <c:pt idx="1000">
                  <c:v>1001</c:v>
                </c:pt>
                <c:pt idx="1001">
                  <c:v>1002</c:v>
                </c:pt>
                <c:pt idx="1002">
                  <c:v>1003</c:v>
                </c:pt>
                <c:pt idx="1003">
                  <c:v>1004</c:v>
                </c:pt>
                <c:pt idx="1004">
                  <c:v>1005</c:v>
                </c:pt>
                <c:pt idx="1005">
                  <c:v>1006</c:v>
                </c:pt>
                <c:pt idx="1006">
                  <c:v>1007</c:v>
                </c:pt>
                <c:pt idx="1007">
                  <c:v>1008</c:v>
                </c:pt>
                <c:pt idx="1008">
                  <c:v>1009</c:v>
                </c:pt>
                <c:pt idx="1009">
                  <c:v>1010</c:v>
                </c:pt>
                <c:pt idx="1010">
                  <c:v>1011</c:v>
                </c:pt>
                <c:pt idx="1011">
                  <c:v>1012</c:v>
                </c:pt>
                <c:pt idx="1012">
                  <c:v>1013</c:v>
                </c:pt>
                <c:pt idx="1013">
                  <c:v>1014</c:v>
                </c:pt>
                <c:pt idx="1014">
                  <c:v>1015</c:v>
                </c:pt>
                <c:pt idx="1015">
                  <c:v>1016</c:v>
                </c:pt>
                <c:pt idx="1016">
                  <c:v>1017</c:v>
                </c:pt>
                <c:pt idx="1017">
                  <c:v>1018</c:v>
                </c:pt>
                <c:pt idx="1018">
                  <c:v>1019</c:v>
                </c:pt>
                <c:pt idx="1019">
                  <c:v>1020</c:v>
                </c:pt>
                <c:pt idx="1020">
                  <c:v>1021</c:v>
                </c:pt>
                <c:pt idx="1021">
                  <c:v>1022</c:v>
                </c:pt>
                <c:pt idx="1022">
                  <c:v>1023</c:v>
                </c:pt>
                <c:pt idx="1023">
                  <c:v>1024</c:v>
                </c:pt>
                <c:pt idx="1024">
                  <c:v>1025</c:v>
                </c:pt>
                <c:pt idx="1025">
                  <c:v>1026</c:v>
                </c:pt>
                <c:pt idx="1026">
                  <c:v>1027</c:v>
                </c:pt>
                <c:pt idx="1027">
                  <c:v>1028</c:v>
                </c:pt>
                <c:pt idx="1028">
                  <c:v>1029</c:v>
                </c:pt>
                <c:pt idx="1029">
                  <c:v>1030</c:v>
                </c:pt>
                <c:pt idx="1030">
                  <c:v>1031</c:v>
                </c:pt>
                <c:pt idx="1031">
                  <c:v>1032</c:v>
                </c:pt>
                <c:pt idx="1032">
                  <c:v>1033</c:v>
                </c:pt>
                <c:pt idx="1033">
                  <c:v>1034</c:v>
                </c:pt>
                <c:pt idx="1034">
                  <c:v>1035</c:v>
                </c:pt>
                <c:pt idx="1035">
                  <c:v>1036</c:v>
                </c:pt>
                <c:pt idx="1036">
                  <c:v>1037</c:v>
                </c:pt>
                <c:pt idx="1037">
                  <c:v>1038</c:v>
                </c:pt>
                <c:pt idx="1038">
                  <c:v>1039</c:v>
                </c:pt>
                <c:pt idx="1039">
                  <c:v>1040</c:v>
                </c:pt>
                <c:pt idx="1040">
                  <c:v>1041</c:v>
                </c:pt>
                <c:pt idx="1041">
                  <c:v>1042</c:v>
                </c:pt>
                <c:pt idx="1042">
                  <c:v>1043</c:v>
                </c:pt>
                <c:pt idx="1043">
                  <c:v>1044</c:v>
                </c:pt>
                <c:pt idx="1044">
                  <c:v>1045</c:v>
                </c:pt>
                <c:pt idx="1045">
                  <c:v>1046</c:v>
                </c:pt>
                <c:pt idx="1046">
                  <c:v>1047</c:v>
                </c:pt>
                <c:pt idx="1047">
                  <c:v>1048</c:v>
                </c:pt>
                <c:pt idx="1048">
                  <c:v>1049</c:v>
                </c:pt>
                <c:pt idx="1049">
                  <c:v>1050</c:v>
                </c:pt>
                <c:pt idx="1050">
                  <c:v>1051</c:v>
                </c:pt>
                <c:pt idx="1051">
                  <c:v>1052</c:v>
                </c:pt>
                <c:pt idx="1052">
                  <c:v>1053</c:v>
                </c:pt>
                <c:pt idx="1053">
                  <c:v>1054</c:v>
                </c:pt>
                <c:pt idx="1054">
                  <c:v>1055</c:v>
                </c:pt>
                <c:pt idx="1055">
                  <c:v>1056</c:v>
                </c:pt>
                <c:pt idx="1056">
                  <c:v>1057</c:v>
                </c:pt>
                <c:pt idx="1057">
                  <c:v>1058</c:v>
                </c:pt>
                <c:pt idx="1058">
                  <c:v>1059</c:v>
                </c:pt>
                <c:pt idx="1059">
                  <c:v>1060</c:v>
                </c:pt>
                <c:pt idx="1060">
                  <c:v>1061</c:v>
                </c:pt>
                <c:pt idx="1061">
                  <c:v>1062</c:v>
                </c:pt>
                <c:pt idx="1062">
                  <c:v>1063</c:v>
                </c:pt>
                <c:pt idx="1063">
                  <c:v>1064</c:v>
                </c:pt>
                <c:pt idx="1064">
                  <c:v>1065</c:v>
                </c:pt>
                <c:pt idx="1065">
                  <c:v>1066</c:v>
                </c:pt>
                <c:pt idx="1066">
                  <c:v>1067</c:v>
                </c:pt>
                <c:pt idx="1067">
                  <c:v>1068</c:v>
                </c:pt>
                <c:pt idx="1068">
                  <c:v>1069</c:v>
                </c:pt>
                <c:pt idx="1069">
                  <c:v>1070</c:v>
                </c:pt>
                <c:pt idx="1070">
                  <c:v>1071</c:v>
                </c:pt>
                <c:pt idx="1071">
                  <c:v>1072</c:v>
                </c:pt>
                <c:pt idx="1072">
                  <c:v>1073</c:v>
                </c:pt>
                <c:pt idx="1073">
                  <c:v>1074</c:v>
                </c:pt>
                <c:pt idx="1074">
                  <c:v>1075</c:v>
                </c:pt>
                <c:pt idx="1075">
                  <c:v>1076</c:v>
                </c:pt>
                <c:pt idx="1076">
                  <c:v>1077</c:v>
                </c:pt>
                <c:pt idx="1077">
                  <c:v>1078</c:v>
                </c:pt>
                <c:pt idx="1078">
                  <c:v>1079</c:v>
                </c:pt>
                <c:pt idx="1079">
                  <c:v>1080</c:v>
                </c:pt>
                <c:pt idx="1080">
                  <c:v>1081</c:v>
                </c:pt>
                <c:pt idx="1081">
                  <c:v>1082</c:v>
                </c:pt>
                <c:pt idx="1082">
                  <c:v>1083</c:v>
                </c:pt>
                <c:pt idx="1083">
                  <c:v>1084</c:v>
                </c:pt>
                <c:pt idx="1084">
                  <c:v>1085</c:v>
                </c:pt>
                <c:pt idx="1085">
                  <c:v>1086</c:v>
                </c:pt>
                <c:pt idx="1086">
                  <c:v>1087</c:v>
                </c:pt>
                <c:pt idx="1087">
                  <c:v>1088</c:v>
                </c:pt>
                <c:pt idx="1088">
                  <c:v>1089</c:v>
                </c:pt>
                <c:pt idx="1089">
                  <c:v>1090</c:v>
                </c:pt>
                <c:pt idx="1090">
                  <c:v>1091</c:v>
                </c:pt>
                <c:pt idx="1091">
                  <c:v>1092</c:v>
                </c:pt>
                <c:pt idx="1092">
                  <c:v>1093</c:v>
                </c:pt>
                <c:pt idx="1093">
                  <c:v>1094</c:v>
                </c:pt>
                <c:pt idx="1094">
                  <c:v>1095</c:v>
                </c:pt>
                <c:pt idx="1095">
                  <c:v>1096</c:v>
                </c:pt>
                <c:pt idx="1096">
                  <c:v>1097</c:v>
                </c:pt>
                <c:pt idx="1097">
                  <c:v>1098</c:v>
                </c:pt>
                <c:pt idx="1098">
                  <c:v>1099</c:v>
                </c:pt>
                <c:pt idx="1099">
                  <c:v>1100</c:v>
                </c:pt>
                <c:pt idx="1100">
                  <c:v>1101</c:v>
                </c:pt>
                <c:pt idx="1101">
                  <c:v>1102</c:v>
                </c:pt>
                <c:pt idx="1102">
                  <c:v>1103</c:v>
                </c:pt>
                <c:pt idx="1103">
                  <c:v>1104</c:v>
                </c:pt>
                <c:pt idx="1104">
                  <c:v>1105</c:v>
                </c:pt>
                <c:pt idx="1105">
                  <c:v>1106</c:v>
                </c:pt>
                <c:pt idx="1106">
                  <c:v>1107</c:v>
                </c:pt>
                <c:pt idx="1107">
                  <c:v>1108</c:v>
                </c:pt>
                <c:pt idx="1108">
                  <c:v>1109</c:v>
                </c:pt>
                <c:pt idx="1109">
                  <c:v>1110</c:v>
                </c:pt>
                <c:pt idx="1110">
                  <c:v>1111</c:v>
                </c:pt>
                <c:pt idx="1111">
                  <c:v>1112</c:v>
                </c:pt>
                <c:pt idx="1112">
                  <c:v>1113</c:v>
                </c:pt>
                <c:pt idx="1113">
                  <c:v>1114</c:v>
                </c:pt>
                <c:pt idx="1114">
                  <c:v>1115</c:v>
                </c:pt>
                <c:pt idx="1115">
                  <c:v>1116</c:v>
                </c:pt>
                <c:pt idx="1116">
                  <c:v>1117</c:v>
                </c:pt>
                <c:pt idx="1117">
                  <c:v>1118</c:v>
                </c:pt>
                <c:pt idx="1118">
                  <c:v>1119</c:v>
                </c:pt>
                <c:pt idx="1119">
                  <c:v>1120</c:v>
                </c:pt>
                <c:pt idx="1120">
                  <c:v>1121</c:v>
                </c:pt>
                <c:pt idx="1121">
                  <c:v>1122</c:v>
                </c:pt>
                <c:pt idx="1122">
                  <c:v>1123</c:v>
                </c:pt>
                <c:pt idx="1123">
                  <c:v>1124</c:v>
                </c:pt>
                <c:pt idx="1124">
                  <c:v>1125</c:v>
                </c:pt>
                <c:pt idx="1125">
                  <c:v>1126</c:v>
                </c:pt>
                <c:pt idx="1126">
                  <c:v>1127</c:v>
                </c:pt>
                <c:pt idx="1127">
                  <c:v>1128</c:v>
                </c:pt>
                <c:pt idx="1128">
                  <c:v>1129</c:v>
                </c:pt>
                <c:pt idx="1129">
                  <c:v>1130</c:v>
                </c:pt>
                <c:pt idx="1130">
                  <c:v>1131</c:v>
                </c:pt>
                <c:pt idx="1131">
                  <c:v>1132</c:v>
                </c:pt>
                <c:pt idx="1132">
                  <c:v>1133</c:v>
                </c:pt>
                <c:pt idx="1133">
                  <c:v>1134</c:v>
                </c:pt>
                <c:pt idx="1134">
                  <c:v>1135</c:v>
                </c:pt>
                <c:pt idx="1135">
                  <c:v>1136</c:v>
                </c:pt>
                <c:pt idx="1136">
                  <c:v>1137</c:v>
                </c:pt>
                <c:pt idx="1137">
                  <c:v>1138</c:v>
                </c:pt>
                <c:pt idx="1138">
                  <c:v>1139</c:v>
                </c:pt>
                <c:pt idx="1139">
                  <c:v>1140</c:v>
                </c:pt>
                <c:pt idx="1140">
                  <c:v>1141</c:v>
                </c:pt>
                <c:pt idx="1141">
                  <c:v>1142</c:v>
                </c:pt>
                <c:pt idx="1142">
                  <c:v>1143</c:v>
                </c:pt>
                <c:pt idx="1143">
                  <c:v>1144</c:v>
                </c:pt>
                <c:pt idx="1144">
                  <c:v>1145</c:v>
                </c:pt>
                <c:pt idx="1145">
                  <c:v>1146</c:v>
                </c:pt>
                <c:pt idx="1146">
                  <c:v>1147</c:v>
                </c:pt>
                <c:pt idx="1147">
                  <c:v>1148</c:v>
                </c:pt>
                <c:pt idx="1148">
                  <c:v>1149</c:v>
                </c:pt>
                <c:pt idx="1149">
                  <c:v>1150</c:v>
                </c:pt>
                <c:pt idx="1150">
                  <c:v>1151</c:v>
                </c:pt>
                <c:pt idx="1151">
                  <c:v>1152</c:v>
                </c:pt>
                <c:pt idx="1152">
                  <c:v>1153</c:v>
                </c:pt>
                <c:pt idx="1153">
                  <c:v>1154</c:v>
                </c:pt>
                <c:pt idx="1154">
                  <c:v>1155</c:v>
                </c:pt>
                <c:pt idx="1155">
                  <c:v>1156</c:v>
                </c:pt>
                <c:pt idx="1156">
                  <c:v>1157</c:v>
                </c:pt>
                <c:pt idx="1157">
                  <c:v>1158</c:v>
                </c:pt>
                <c:pt idx="1158">
                  <c:v>1159</c:v>
                </c:pt>
                <c:pt idx="1159">
                  <c:v>1160</c:v>
                </c:pt>
                <c:pt idx="1160">
                  <c:v>1161</c:v>
                </c:pt>
                <c:pt idx="1161">
                  <c:v>1162</c:v>
                </c:pt>
                <c:pt idx="1162">
                  <c:v>1163</c:v>
                </c:pt>
                <c:pt idx="1163">
                  <c:v>1164</c:v>
                </c:pt>
                <c:pt idx="1164">
                  <c:v>1165</c:v>
                </c:pt>
                <c:pt idx="1165">
                  <c:v>1166</c:v>
                </c:pt>
                <c:pt idx="1166">
                  <c:v>1167</c:v>
                </c:pt>
                <c:pt idx="1167">
                  <c:v>1168</c:v>
                </c:pt>
                <c:pt idx="1168">
                  <c:v>1169</c:v>
                </c:pt>
                <c:pt idx="1169">
                  <c:v>1170</c:v>
                </c:pt>
                <c:pt idx="1170">
                  <c:v>1171</c:v>
                </c:pt>
                <c:pt idx="1171">
                  <c:v>1172</c:v>
                </c:pt>
                <c:pt idx="1172">
                  <c:v>1173</c:v>
                </c:pt>
                <c:pt idx="1173">
                  <c:v>1174</c:v>
                </c:pt>
                <c:pt idx="1174">
                  <c:v>1175</c:v>
                </c:pt>
                <c:pt idx="1175">
                  <c:v>1176</c:v>
                </c:pt>
                <c:pt idx="1176">
                  <c:v>1177</c:v>
                </c:pt>
                <c:pt idx="1177">
                  <c:v>1178</c:v>
                </c:pt>
                <c:pt idx="1178">
                  <c:v>1179</c:v>
                </c:pt>
                <c:pt idx="1179">
                  <c:v>1180</c:v>
                </c:pt>
                <c:pt idx="1180">
                  <c:v>1181</c:v>
                </c:pt>
                <c:pt idx="1181">
                  <c:v>1182</c:v>
                </c:pt>
                <c:pt idx="1182">
                  <c:v>1183</c:v>
                </c:pt>
                <c:pt idx="1183">
                  <c:v>1184</c:v>
                </c:pt>
                <c:pt idx="1184">
                  <c:v>1185</c:v>
                </c:pt>
                <c:pt idx="1185">
                  <c:v>1186</c:v>
                </c:pt>
                <c:pt idx="1186">
                  <c:v>1187</c:v>
                </c:pt>
                <c:pt idx="1187">
                  <c:v>1188</c:v>
                </c:pt>
                <c:pt idx="1188">
                  <c:v>1189</c:v>
                </c:pt>
                <c:pt idx="1189">
                  <c:v>1190</c:v>
                </c:pt>
                <c:pt idx="1190">
                  <c:v>1191</c:v>
                </c:pt>
                <c:pt idx="1191">
                  <c:v>1192</c:v>
                </c:pt>
                <c:pt idx="1192">
                  <c:v>1193</c:v>
                </c:pt>
                <c:pt idx="1193">
                  <c:v>1194</c:v>
                </c:pt>
                <c:pt idx="1194">
                  <c:v>1195</c:v>
                </c:pt>
                <c:pt idx="1195">
                  <c:v>1196</c:v>
                </c:pt>
                <c:pt idx="1196">
                  <c:v>1197</c:v>
                </c:pt>
                <c:pt idx="1197">
                  <c:v>1198</c:v>
                </c:pt>
                <c:pt idx="1198">
                  <c:v>1199</c:v>
                </c:pt>
                <c:pt idx="1199">
                  <c:v>1200</c:v>
                </c:pt>
                <c:pt idx="1200">
                  <c:v>1201</c:v>
                </c:pt>
                <c:pt idx="1201">
                  <c:v>1202</c:v>
                </c:pt>
                <c:pt idx="1202">
                  <c:v>1203</c:v>
                </c:pt>
                <c:pt idx="1203">
                  <c:v>1204</c:v>
                </c:pt>
                <c:pt idx="1204">
                  <c:v>1205</c:v>
                </c:pt>
                <c:pt idx="1205">
                  <c:v>1206</c:v>
                </c:pt>
                <c:pt idx="1206">
                  <c:v>1207</c:v>
                </c:pt>
                <c:pt idx="1207">
                  <c:v>1208</c:v>
                </c:pt>
                <c:pt idx="1208">
                  <c:v>1209</c:v>
                </c:pt>
                <c:pt idx="1209">
                  <c:v>1210</c:v>
                </c:pt>
                <c:pt idx="1210">
                  <c:v>1211</c:v>
                </c:pt>
                <c:pt idx="1211">
                  <c:v>1212</c:v>
                </c:pt>
                <c:pt idx="1212">
                  <c:v>1213</c:v>
                </c:pt>
                <c:pt idx="1213">
                  <c:v>1214</c:v>
                </c:pt>
                <c:pt idx="1214">
                  <c:v>1215</c:v>
                </c:pt>
                <c:pt idx="1215">
                  <c:v>1216</c:v>
                </c:pt>
                <c:pt idx="1216">
                  <c:v>1217</c:v>
                </c:pt>
                <c:pt idx="1217">
                  <c:v>1218</c:v>
                </c:pt>
                <c:pt idx="1218">
                  <c:v>1219</c:v>
                </c:pt>
                <c:pt idx="1219">
                  <c:v>1220</c:v>
                </c:pt>
                <c:pt idx="1220">
                  <c:v>1221</c:v>
                </c:pt>
                <c:pt idx="1221">
                  <c:v>1222</c:v>
                </c:pt>
                <c:pt idx="1222">
                  <c:v>1223</c:v>
                </c:pt>
                <c:pt idx="1223">
                  <c:v>1224</c:v>
                </c:pt>
                <c:pt idx="1224">
                  <c:v>1225</c:v>
                </c:pt>
                <c:pt idx="1225">
                  <c:v>1226</c:v>
                </c:pt>
                <c:pt idx="1226">
                  <c:v>1227</c:v>
                </c:pt>
                <c:pt idx="1227">
                  <c:v>1228</c:v>
                </c:pt>
                <c:pt idx="1228">
                  <c:v>1229</c:v>
                </c:pt>
                <c:pt idx="1229">
                  <c:v>1230</c:v>
                </c:pt>
                <c:pt idx="1230">
                  <c:v>1231</c:v>
                </c:pt>
                <c:pt idx="1231">
                  <c:v>1232</c:v>
                </c:pt>
                <c:pt idx="1232">
                  <c:v>1233</c:v>
                </c:pt>
                <c:pt idx="1233">
                  <c:v>1234</c:v>
                </c:pt>
                <c:pt idx="1234">
                  <c:v>1235</c:v>
                </c:pt>
                <c:pt idx="1235">
                  <c:v>1236</c:v>
                </c:pt>
                <c:pt idx="1236">
                  <c:v>1237</c:v>
                </c:pt>
                <c:pt idx="1237">
                  <c:v>1238</c:v>
                </c:pt>
                <c:pt idx="1238">
                  <c:v>1239</c:v>
                </c:pt>
                <c:pt idx="1239">
                  <c:v>1240</c:v>
                </c:pt>
                <c:pt idx="1240">
                  <c:v>1241</c:v>
                </c:pt>
                <c:pt idx="1241">
                  <c:v>1242</c:v>
                </c:pt>
                <c:pt idx="1242">
                  <c:v>1243</c:v>
                </c:pt>
                <c:pt idx="1243">
                  <c:v>1244</c:v>
                </c:pt>
                <c:pt idx="1244">
                  <c:v>1245</c:v>
                </c:pt>
                <c:pt idx="1245">
                  <c:v>1246</c:v>
                </c:pt>
                <c:pt idx="1246">
                  <c:v>1247</c:v>
                </c:pt>
                <c:pt idx="1247">
                  <c:v>1248</c:v>
                </c:pt>
                <c:pt idx="1248">
                  <c:v>1249</c:v>
                </c:pt>
                <c:pt idx="1249">
                  <c:v>1250</c:v>
                </c:pt>
                <c:pt idx="1250">
                  <c:v>1251</c:v>
                </c:pt>
                <c:pt idx="1251">
                  <c:v>1252</c:v>
                </c:pt>
                <c:pt idx="1252">
                  <c:v>1253</c:v>
                </c:pt>
                <c:pt idx="1253">
                  <c:v>1254</c:v>
                </c:pt>
                <c:pt idx="1254">
                  <c:v>1255</c:v>
                </c:pt>
                <c:pt idx="1255">
                  <c:v>1256</c:v>
                </c:pt>
                <c:pt idx="1256">
                  <c:v>1257</c:v>
                </c:pt>
                <c:pt idx="1257">
                  <c:v>1258</c:v>
                </c:pt>
                <c:pt idx="1258">
                  <c:v>1259</c:v>
                </c:pt>
                <c:pt idx="1259">
                  <c:v>1260</c:v>
                </c:pt>
                <c:pt idx="1260">
                  <c:v>1261</c:v>
                </c:pt>
                <c:pt idx="1261">
                  <c:v>1262</c:v>
                </c:pt>
                <c:pt idx="1262">
                  <c:v>1263</c:v>
                </c:pt>
                <c:pt idx="1263">
                  <c:v>1264</c:v>
                </c:pt>
                <c:pt idx="1264">
                  <c:v>1265</c:v>
                </c:pt>
                <c:pt idx="1265">
                  <c:v>1266</c:v>
                </c:pt>
                <c:pt idx="1266">
                  <c:v>1267</c:v>
                </c:pt>
                <c:pt idx="1267">
                  <c:v>1268</c:v>
                </c:pt>
                <c:pt idx="1268">
                  <c:v>1269</c:v>
                </c:pt>
                <c:pt idx="1269">
                  <c:v>1270</c:v>
                </c:pt>
                <c:pt idx="1270">
                  <c:v>1271</c:v>
                </c:pt>
                <c:pt idx="1271">
                  <c:v>1272</c:v>
                </c:pt>
                <c:pt idx="1272">
                  <c:v>1273</c:v>
                </c:pt>
                <c:pt idx="1273">
                  <c:v>1274</c:v>
                </c:pt>
                <c:pt idx="1274">
                  <c:v>1275</c:v>
                </c:pt>
                <c:pt idx="1275">
                  <c:v>1276</c:v>
                </c:pt>
                <c:pt idx="1276">
                  <c:v>1277</c:v>
                </c:pt>
                <c:pt idx="1277">
                  <c:v>1278</c:v>
                </c:pt>
                <c:pt idx="1278">
                  <c:v>1279</c:v>
                </c:pt>
                <c:pt idx="1279">
                  <c:v>1280</c:v>
                </c:pt>
                <c:pt idx="1280">
                  <c:v>1281</c:v>
                </c:pt>
                <c:pt idx="1281">
                  <c:v>1282</c:v>
                </c:pt>
                <c:pt idx="1282">
                  <c:v>1283</c:v>
                </c:pt>
                <c:pt idx="1283">
                  <c:v>1284</c:v>
                </c:pt>
                <c:pt idx="1284">
                  <c:v>1285</c:v>
                </c:pt>
                <c:pt idx="1285">
                  <c:v>1286</c:v>
                </c:pt>
                <c:pt idx="1286">
                  <c:v>1287</c:v>
                </c:pt>
                <c:pt idx="1287">
                  <c:v>1288</c:v>
                </c:pt>
                <c:pt idx="1288">
                  <c:v>1289</c:v>
                </c:pt>
                <c:pt idx="1289">
                  <c:v>1290</c:v>
                </c:pt>
                <c:pt idx="1290">
                  <c:v>1291</c:v>
                </c:pt>
                <c:pt idx="1291">
                  <c:v>1292</c:v>
                </c:pt>
                <c:pt idx="1292">
                  <c:v>1293</c:v>
                </c:pt>
                <c:pt idx="1293">
                  <c:v>1294</c:v>
                </c:pt>
                <c:pt idx="1294">
                  <c:v>1295</c:v>
                </c:pt>
                <c:pt idx="1295">
                  <c:v>1296</c:v>
                </c:pt>
                <c:pt idx="1296">
                  <c:v>1297</c:v>
                </c:pt>
                <c:pt idx="1297">
                  <c:v>1298</c:v>
                </c:pt>
                <c:pt idx="1298">
                  <c:v>1299</c:v>
                </c:pt>
                <c:pt idx="1299">
                  <c:v>1300</c:v>
                </c:pt>
                <c:pt idx="1300">
                  <c:v>1301</c:v>
                </c:pt>
                <c:pt idx="1301">
                  <c:v>1302</c:v>
                </c:pt>
                <c:pt idx="1302">
                  <c:v>1303</c:v>
                </c:pt>
                <c:pt idx="1303">
                  <c:v>1304</c:v>
                </c:pt>
                <c:pt idx="1304">
                  <c:v>1305</c:v>
                </c:pt>
                <c:pt idx="1305">
                  <c:v>1306</c:v>
                </c:pt>
                <c:pt idx="1306">
                  <c:v>1307</c:v>
                </c:pt>
                <c:pt idx="1307">
                  <c:v>1308</c:v>
                </c:pt>
                <c:pt idx="1308">
                  <c:v>1309</c:v>
                </c:pt>
                <c:pt idx="1309">
                  <c:v>1310</c:v>
                </c:pt>
                <c:pt idx="1310">
                  <c:v>1311</c:v>
                </c:pt>
                <c:pt idx="1311">
                  <c:v>1312</c:v>
                </c:pt>
                <c:pt idx="1312">
                  <c:v>1313</c:v>
                </c:pt>
                <c:pt idx="1313">
                  <c:v>1314</c:v>
                </c:pt>
                <c:pt idx="1314">
                  <c:v>1315</c:v>
                </c:pt>
                <c:pt idx="1315">
                  <c:v>1316</c:v>
                </c:pt>
                <c:pt idx="1316">
                  <c:v>1317</c:v>
                </c:pt>
                <c:pt idx="1317">
                  <c:v>1318</c:v>
                </c:pt>
                <c:pt idx="1318">
                  <c:v>1319</c:v>
                </c:pt>
                <c:pt idx="1319">
                  <c:v>1320</c:v>
                </c:pt>
                <c:pt idx="1320">
                  <c:v>1321</c:v>
                </c:pt>
                <c:pt idx="1321">
                  <c:v>1322</c:v>
                </c:pt>
                <c:pt idx="1322">
                  <c:v>1323</c:v>
                </c:pt>
                <c:pt idx="1323">
                  <c:v>1324</c:v>
                </c:pt>
                <c:pt idx="1324">
                  <c:v>1325</c:v>
                </c:pt>
                <c:pt idx="1325">
                  <c:v>1326</c:v>
                </c:pt>
                <c:pt idx="1326">
                  <c:v>1327</c:v>
                </c:pt>
                <c:pt idx="1327">
                  <c:v>1328</c:v>
                </c:pt>
                <c:pt idx="1328">
                  <c:v>1329</c:v>
                </c:pt>
                <c:pt idx="1329">
                  <c:v>1330</c:v>
                </c:pt>
                <c:pt idx="1330">
                  <c:v>1331</c:v>
                </c:pt>
                <c:pt idx="1331">
                  <c:v>1332</c:v>
                </c:pt>
                <c:pt idx="1332">
                  <c:v>1333</c:v>
                </c:pt>
                <c:pt idx="1333">
                  <c:v>1334</c:v>
                </c:pt>
                <c:pt idx="1334">
                  <c:v>1335</c:v>
                </c:pt>
                <c:pt idx="1335">
                  <c:v>1336</c:v>
                </c:pt>
                <c:pt idx="1336">
                  <c:v>1337</c:v>
                </c:pt>
                <c:pt idx="1337">
                  <c:v>1338</c:v>
                </c:pt>
                <c:pt idx="1338">
                  <c:v>1339</c:v>
                </c:pt>
                <c:pt idx="1339">
                  <c:v>1340</c:v>
                </c:pt>
                <c:pt idx="1340">
                  <c:v>1341</c:v>
                </c:pt>
                <c:pt idx="1341">
                  <c:v>1342</c:v>
                </c:pt>
                <c:pt idx="1342">
                  <c:v>1343</c:v>
                </c:pt>
                <c:pt idx="1343">
                  <c:v>1344</c:v>
                </c:pt>
                <c:pt idx="1344">
                  <c:v>1345</c:v>
                </c:pt>
                <c:pt idx="1345">
                  <c:v>1346</c:v>
                </c:pt>
                <c:pt idx="1346">
                  <c:v>1347</c:v>
                </c:pt>
                <c:pt idx="1347">
                  <c:v>1348</c:v>
                </c:pt>
                <c:pt idx="1348">
                  <c:v>1349</c:v>
                </c:pt>
                <c:pt idx="1349">
                  <c:v>1350</c:v>
                </c:pt>
                <c:pt idx="1350">
                  <c:v>1351</c:v>
                </c:pt>
                <c:pt idx="1351">
                  <c:v>1352</c:v>
                </c:pt>
                <c:pt idx="1352">
                  <c:v>1353</c:v>
                </c:pt>
                <c:pt idx="1353">
                  <c:v>1354</c:v>
                </c:pt>
                <c:pt idx="1354">
                  <c:v>1355</c:v>
                </c:pt>
                <c:pt idx="1355">
                  <c:v>1356</c:v>
                </c:pt>
                <c:pt idx="1356">
                  <c:v>1357</c:v>
                </c:pt>
                <c:pt idx="1357">
                  <c:v>1358</c:v>
                </c:pt>
                <c:pt idx="1358">
                  <c:v>1359</c:v>
                </c:pt>
                <c:pt idx="1359">
                  <c:v>1360</c:v>
                </c:pt>
                <c:pt idx="1360">
                  <c:v>1361</c:v>
                </c:pt>
                <c:pt idx="1361">
                  <c:v>1362</c:v>
                </c:pt>
                <c:pt idx="1362">
                  <c:v>1363</c:v>
                </c:pt>
                <c:pt idx="1363">
                  <c:v>1364</c:v>
                </c:pt>
                <c:pt idx="1364">
                  <c:v>1365</c:v>
                </c:pt>
                <c:pt idx="1365">
                  <c:v>1366</c:v>
                </c:pt>
                <c:pt idx="1366">
                  <c:v>1367</c:v>
                </c:pt>
                <c:pt idx="1367">
                  <c:v>1368</c:v>
                </c:pt>
                <c:pt idx="1368">
                  <c:v>1369</c:v>
                </c:pt>
                <c:pt idx="1369">
                  <c:v>1370</c:v>
                </c:pt>
                <c:pt idx="1370">
                  <c:v>1371</c:v>
                </c:pt>
                <c:pt idx="1371">
                  <c:v>1372</c:v>
                </c:pt>
                <c:pt idx="1372">
                  <c:v>1373</c:v>
                </c:pt>
                <c:pt idx="1373">
                  <c:v>1374</c:v>
                </c:pt>
                <c:pt idx="1374">
                  <c:v>1375</c:v>
                </c:pt>
                <c:pt idx="1375">
                  <c:v>1376</c:v>
                </c:pt>
                <c:pt idx="1376">
                  <c:v>1377</c:v>
                </c:pt>
                <c:pt idx="1377">
                  <c:v>1378</c:v>
                </c:pt>
                <c:pt idx="1378">
                  <c:v>1379</c:v>
                </c:pt>
                <c:pt idx="1379">
                  <c:v>1380</c:v>
                </c:pt>
                <c:pt idx="1380">
                  <c:v>1381</c:v>
                </c:pt>
                <c:pt idx="1381">
                  <c:v>1382</c:v>
                </c:pt>
                <c:pt idx="1382">
                  <c:v>1383</c:v>
                </c:pt>
                <c:pt idx="1383">
                  <c:v>1384</c:v>
                </c:pt>
                <c:pt idx="1384">
                  <c:v>1385</c:v>
                </c:pt>
                <c:pt idx="1385">
                  <c:v>1386</c:v>
                </c:pt>
                <c:pt idx="1386">
                  <c:v>1387</c:v>
                </c:pt>
                <c:pt idx="1387">
                  <c:v>1388</c:v>
                </c:pt>
                <c:pt idx="1388">
                  <c:v>1389</c:v>
                </c:pt>
                <c:pt idx="1389">
                  <c:v>1390</c:v>
                </c:pt>
                <c:pt idx="1390">
                  <c:v>1391</c:v>
                </c:pt>
                <c:pt idx="1391">
                  <c:v>1392</c:v>
                </c:pt>
                <c:pt idx="1392">
                  <c:v>1393</c:v>
                </c:pt>
                <c:pt idx="1393">
                  <c:v>1394</c:v>
                </c:pt>
                <c:pt idx="1394">
                  <c:v>1395</c:v>
                </c:pt>
                <c:pt idx="1395">
                  <c:v>1396</c:v>
                </c:pt>
                <c:pt idx="1396">
                  <c:v>1397</c:v>
                </c:pt>
                <c:pt idx="1397">
                  <c:v>1398</c:v>
                </c:pt>
                <c:pt idx="1398">
                  <c:v>1399</c:v>
                </c:pt>
                <c:pt idx="1399">
                  <c:v>1400</c:v>
                </c:pt>
                <c:pt idx="1400">
                  <c:v>1401</c:v>
                </c:pt>
                <c:pt idx="1401">
                  <c:v>1402</c:v>
                </c:pt>
                <c:pt idx="1402">
                  <c:v>1403</c:v>
                </c:pt>
                <c:pt idx="1403">
                  <c:v>1404</c:v>
                </c:pt>
                <c:pt idx="1404">
                  <c:v>1405</c:v>
                </c:pt>
                <c:pt idx="1405">
                  <c:v>1406</c:v>
                </c:pt>
                <c:pt idx="1406">
                  <c:v>1407</c:v>
                </c:pt>
                <c:pt idx="1407">
                  <c:v>1408</c:v>
                </c:pt>
                <c:pt idx="1408">
                  <c:v>1409</c:v>
                </c:pt>
                <c:pt idx="1409">
                  <c:v>1410</c:v>
                </c:pt>
                <c:pt idx="1410">
                  <c:v>1411</c:v>
                </c:pt>
                <c:pt idx="1411">
                  <c:v>1412</c:v>
                </c:pt>
                <c:pt idx="1412">
                  <c:v>1413</c:v>
                </c:pt>
                <c:pt idx="1413">
                  <c:v>1414</c:v>
                </c:pt>
                <c:pt idx="1414">
                  <c:v>1415</c:v>
                </c:pt>
                <c:pt idx="1415">
                  <c:v>1416</c:v>
                </c:pt>
                <c:pt idx="1416">
                  <c:v>1417</c:v>
                </c:pt>
                <c:pt idx="1417">
                  <c:v>1418</c:v>
                </c:pt>
                <c:pt idx="1418">
                  <c:v>1419</c:v>
                </c:pt>
                <c:pt idx="1419">
                  <c:v>1420</c:v>
                </c:pt>
                <c:pt idx="1420">
                  <c:v>1421</c:v>
                </c:pt>
                <c:pt idx="1421">
                  <c:v>1422</c:v>
                </c:pt>
                <c:pt idx="1422">
                  <c:v>1423</c:v>
                </c:pt>
                <c:pt idx="1423">
                  <c:v>1424</c:v>
                </c:pt>
                <c:pt idx="1424">
                  <c:v>1425</c:v>
                </c:pt>
                <c:pt idx="1425">
                  <c:v>1426</c:v>
                </c:pt>
                <c:pt idx="1426">
                  <c:v>1427</c:v>
                </c:pt>
                <c:pt idx="1427">
                  <c:v>1428</c:v>
                </c:pt>
                <c:pt idx="1428">
                  <c:v>1429</c:v>
                </c:pt>
                <c:pt idx="1429">
                  <c:v>1430</c:v>
                </c:pt>
                <c:pt idx="1430">
                  <c:v>1431</c:v>
                </c:pt>
                <c:pt idx="1431">
                  <c:v>1432</c:v>
                </c:pt>
                <c:pt idx="1432">
                  <c:v>1433</c:v>
                </c:pt>
                <c:pt idx="1433">
                  <c:v>1434</c:v>
                </c:pt>
                <c:pt idx="1434">
                  <c:v>1435</c:v>
                </c:pt>
                <c:pt idx="1435">
                  <c:v>1436</c:v>
                </c:pt>
                <c:pt idx="1436">
                  <c:v>1437</c:v>
                </c:pt>
                <c:pt idx="1437">
                  <c:v>1438</c:v>
                </c:pt>
                <c:pt idx="1438">
                  <c:v>1439</c:v>
                </c:pt>
                <c:pt idx="1439">
                  <c:v>1440</c:v>
                </c:pt>
                <c:pt idx="1440">
                  <c:v>1441</c:v>
                </c:pt>
                <c:pt idx="1441">
                  <c:v>1442</c:v>
                </c:pt>
                <c:pt idx="1442">
                  <c:v>1443</c:v>
                </c:pt>
                <c:pt idx="1443">
                  <c:v>1444</c:v>
                </c:pt>
                <c:pt idx="1444">
                  <c:v>1445</c:v>
                </c:pt>
                <c:pt idx="1445">
                  <c:v>1446</c:v>
                </c:pt>
                <c:pt idx="1446">
                  <c:v>1447</c:v>
                </c:pt>
                <c:pt idx="1447">
                  <c:v>1448</c:v>
                </c:pt>
                <c:pt idx="1448">
                  <c:v>1449</c:v>
                </c:pt>
                <c:pt idx="1449">
                  <c:v>1450</c:v>
                </c:pt>
                <c:pt idx="1450">
                  <c:v>1451</c:v>
                </c:pt>
                <c:pt idx="1451">
                  <c:v>1452</c:v>
                </c:pt>
                <c:pt idx="1452">
                  <c:v>1453</c:v>
                </c:pt>
                <c:pt idx="1453">
                  <c:v>1454</c:v>
                </c:pt>
                <c:pt idx="1454">
                  <c:v>1455</c:v>
                </c:pt>
                <c:pt idx="1455">
                  <c:v>1456</c:v>
                </c:pt>
                <c:pt idx="1456">
                  <c:v>1457</c:v>
                </c:pt>
                <c:pt idx="1457">
                  <c:v>1458</c:v>
                </c:pt>
                <c:pt idx="1458">
                  <c:v>1459</c:v>
                </c:pt>
                <c:pt idx="1459">
                  <c:v>1460</c:v>
                </c:pt>
                <c:pt idx="1460">
                  <c:v>1461</c:v>
                </c:pt>
                <c:pt idx="1461">
                  <c:v>1462</c:v>
                </c:pt>
                <c:pt idx="1462">
                  <c:v>1463</c:v>
                </c:pt>
                <c:pt idx="1463">
                  <c:v>1464</c:v>
                </c:pt>
                <c:pt idx="1464">
                  <c:v>1465</c:v>
                </c:pt>
                <c:pt idx="1465">
                  <c:v>1466</c:v>
                </c:pt>
                <c:pt idx="1466">
                  <c:v>1467</c:v>
                </c:pt>
                <c:pt idx="1467">
                  <c:v>1468</c:v>
                </c:pt>
                <c:pt idx="1468">
                  <c:v>1469</c:v>
                </c:pt>
                <c:pt idx="1469">
                  <c:v>1470</c:v>
                </c:pt>
                <c:pt idx="1470">
                  <c:v>1471</c:v>
                </c:pt>
                <c:pt idx="1471">
                  <c:v>1472</c:v>
                </c:pt>
                <c:pt idx="1472">
                  <c:v>1473</c:v>
                </c:pt>
                <c:pt idx="1473">
                  <c:v>1474</c:v>
                </c:pt>
                <c:pt idx="1474">
                  <c:v>1475</c:v>
                </c:pt>
                <c:pt idx="1475">
                  <c:v>1476</c:v>
                </c:pt>
                <c:pt idx="1476">
                  <c:v>1477</c:v>
                </c:pt>
                <c:pt idx="1477">
                  <c:v>1478</c:v>
                </c:pt>
                <c:pt idx="1478">
                  <c:v>1479</c:v>
                </c:pt>
                <c:pt idx="1479">
                  <c:v>1480</c:v>
                </c:pt>
                <c:pt idx="1480">
                  <c:v>1481</c:v>
                </c:pt>
                <c:pt idx="1481">
                  <c:v>1482</c:v>
                </c:pt>
                <c:pt idx="1482">
                  <c:v>1483</c:v>
                </c:pt>
                <c:pt idx="1483">
                  <c:v>1484</c:v>
                </c:pt>
                <c:pt idx="1484">
                  <c:v>1485</c:v>
                </c:pt>
                <c:pt idx="1485">
                  <c:v>1486</c:v>
                </c:pt>
                <c:pt idx="1486">
                  <c:v>1487</c:v>
                </c:pt>
                <c:pt idx="1487">
                  <c:v>1488</c:v>
                </c:pt>
                <c:pt idx="1488">
                  <c:v>1489</c:v>
                </c:pt>
                <c:pt idx="1489">
                  <c:v>1490</c:v>
                </c:pt>
                <c:pt idx="1490">
                  <c:v>1491</c:v>
                </c:pt>
                <c:pt idx="1491">
                  <c:v>1492</c:v>
                </c:pt>
                <c:pt idx="1492">
                  <c:v>1493</c:v>
                </c:pt>
                <c:pt idx="1493">
                  <c:v>1494</c:v>
                </c:pt>
                <c:pt idx="1494">
                  <c:v>1495</c:v>
                </c:pt>
                <c:pt idx="1495">
                  <c:v>1496</c:v>
                </c:pt>
                <c:pt idx="1496">
                  <c:v>1497</c:v>
                </c:pt>
                <c:pt idx="1497">
                  <c:v>1498</c:v>
                </c:pt>
                <c:pt idx="1498">
                  <c:v>1499</c:v>
                </c:pt>
                <c:pt idx="1499">
                  <c:v>1500</c:v>
                </c:pt>
                <c:pt idx="1500">
                  <c:v>1501</c:v>
                </c:pt>
                <c:pt idx="1501">
                  <c:v>1502</c:v>
                </c:pt>
                <c:pt idx="1502">
                  <c:v>1503</c:v>
                </c:pt>
                <c:pt idx="1503">
                  <c:v>1504</c:v>
                </c:pt>
                <c:pt idx="1504">
                  <c:v>1505</c:v>
                </c:pt>
                <c:pt idx="1505">
                  <c:v>1506</c:v>
                </c:pt>
                <c:pt idx="1506">
                  <c:v>1507</c:v>
                </c:pt>
                <c:pt idx="1507">
                  <c:v>1508</c:v>
                </c:pt>
                <c:pt idx="1508">
                  <c:v>1509</c:v>
                </c:pt>
                <c:pt idx="1509">
                  <c:v>1510</c:v>
                </c:pt>
                <c:pt idx="1510">
                  <c:v>1511</c:v>
                </c:pt>
                <c:pt idx="1511">
                  <c:v>1512</c:v>
                </c:pt>
                <c:pt idx="1512">
                  <c:v>1513</c:v>
                </c:pt>
                <c:pt idx="1513">
                  <c:v>1514</c:v>
                </c:pt>
                <c:pt idx="1514">
                  <c:v>1515</c:v>
                </c:pt>
                <c:pt idx="1515">
                  <c:v>1516</c:v>
                </c:pt>
                <c:pt idx="1516">
                  <c:v>1517</c:v>
                </c:pt>
                <c:pt idx="1517">
                  <c:v>1518</c:v>
                </c:pt>
                <c:pt idx="1518">
                  <c:v>1519</c:v>
                </c:pt>
                <c:pt idx="1519">
                  <c:v>1520</c:v>
                </c:pt>
                <c:pt idx="1520">
                  <c:v>1521</c:v>
                </c:pt>
                <c:pt idx="1521">
                  <c:v>1522</c:v>
                </c:pt>
                <c:pt idx="1522">
                  <c:v>1523</c:v>
                </c:pt>
                <c:pt idx="1523">
                  <c:v>1524</c:v>
                </c:pt>
                <c:pt idx="1524">
                  <c:v>1525</c:v>
                </c:pt>
                <c:pt idx="1525">
                  <c:v>1526</c:v>
                </c:pt>
                <c:pt idx="1526">
                  <c:v>1527</c:v>
                </c:pt>
                <c:pt idx="1527">
                  <c:v>1528</c:v>
                </c:pt>
                <c:pt idx="1528">
                  <c:v>1529</c:v>
                </c:pt>
                <c:pt idx="1529">
                  <c:v>1530</c:v>
                </c:pt>
                <c:pt idx="1530">
                  <c:v>1531</c:v>
                </c:pt>
                <c:pt idx="1531">
                  <c:v>1532</c:v>
                </c:pt>
                <c:pt idx="1532">
                  <c:v>1533</c:v>
                </c:pt>
                <c:pt idx="1533">
                  <c:v>1534</c:v>
                </c:pt>
                <c:pt idx="1534">
                  <c:v>1535</c:v>
                </c:pt>
                <c:pt idx="1535">
                  <c:v>1536</c:v>
                </c:pt>
                <c:pt idx="1536">
                  <c:v>1537</c:v>
                </c:pt>
                <c:pt idx="1537">
                  <c:v>1538</c:v>
                </c:pt>
                <c:pt idx="1538">
                  <c:v>1539</c:v>
                </c:pt>
                <c:pt idx="1539">
                  <c:v>1540</c:v>
                </c:pt>
                <c:pt idx="1540">
                  <c:v>1541</c:v>
                </c:pt>
                <c:pt idx="1541">
                  <c:v>1542</c:v>
                </c:pt>
                <c:pt idx="1542">
                  <c:v>1543</c:v>
                </c:pt>
                <c:pt idx="1543">
                  <c:v>1544</c:v>
                </c:pt>
                <c:pt idx="1544">
                  <c:v>1545</c:v>
                </c:pt>
                <c:pt idx="1545">
                  <c:v>1546</c:v>
                </c:pt>
                <c:pt idx="1546">
                  <c:v>1547</c:v>
                </c:pt>
                <c:pt idx="1547">
                  <c:v>1548</c:v>
                </c:pt>
                <c:pt idx="1548">
                  <c:v>1549</c:v>
                </c:pt>
                <c:pt idx="1549">
                  <c:v>1550</c:v>
                </c:pt>
                <c:pt idx="1550">
                  <c:v>1551</c:v>
                </c:pt>
                <c:pt idx="1551">
                  <c:v>1552</c:v>
                </c:pt>
                <c:pt idx="1552">
                  <c:v>1553</c:v>
                </c:pt>
                <c:pt idx="1553">
                  <c:v>1554</c:v>
                </c:pt>
                <c:pt idx="1554">
                  <c:v>1555</c:v>
                </c:pt>
                <c:pt idx="1555">
                  <c:v>1556</c:v>
                </c:pt>
                <c:pt idx="1556">
                  <c:v>1557</c:v>
                </c:pt>
                <c:pt idx="1557">
                  <c:v>1558</c:v>
                </c:pt>
                <c:pt idx="1558">
                  <c:v>1559</c:v>
                </c:pt>
                <c:pt idx="1559">
                  <c:v>1560</c:v>
                </c:pt>
                <c:pt idx="1560">
                  <c:v>1561</c:v>
                </c:pt>
                <c:pt idx="1561">
                  <c:v>1562</c:v>
                </c:pt>
                <c:pt idx="1562">
                  <c:v>1563</c:v>
                </c:pt>
                <c:pt idx="1563">
                  <c:v>1564</c:v>
                </c:pt>
                <c:pt idx="1564">
                  <c:v>1565</c:v>
                </c:pt>
                <c:pt idx="1565">
                  <c:v>1566</c:v>
                </c:pt>
                <c:pt idx="1566">
                  <c:v>1567</c:v>
                </c:pt>
                <c:pt idx="1567">
                  <c:v>1568</c:v>
                </c:pt>
                <c:pt idx="1568">
                  <c:v>1569</c:v>
                </c:pt>
                <c:pt idx="1569">
                  <c:v>1570</c:v>
                </c:pt>
                <c:pt idx="1570">
                  <c:v>1571</c:v>
                </c:pt>
                <c:pt idx="1571">
                  <c:v>1572</c:v>
                </c:pt>
                <c:pt idx="1572">
                  <c:v>1573</c:v>
                </c:pt>
                <c:pt idx="1573">
                  <c:v>1574</c:v>
                </c:pt>
                <c:pt idx="1574">
                  <c:v>1575</c:v>
                </c:pt>
                <c:pt idx="1575">
                  <c:v>1576</c:v>
                </c:pt>
                <c:pt idx="1576">
                  <c:v>1577</c:v>
                </c:pt>
                <c:pt idx="1577">
                  <c:v>1578</c:v>
                </c:pt>
                <c:pt idx="1578">
                  <c:v>1579</c:v>
                </c:pt>
                <c:pt idx="1579">
                  <c:v>1580</c:v>
                </c:pt>
                <c:pt idx="1580">
                  <c:v>1581</c:v>
                </c:pt>
                <c:pt idx="1581">
                  <c:v>1582</c:v>
                </c:pt>
                <c:pt idx="1582">
                  <c:v>1583</c:v>
                </c:pt>
                <c:pt idx="1583">
                  <c:v>1584</c:v>
                </c:pt>
                <c:pt idx="1584">
                  <c:v>1585</c:v>
                </c:pt>
                <c:pt idx="1585">
                  <c:v>1586</c:v>
                </c:pt>
                <c:pt idx="1586">
                  <c:v>1587</c:v>
                </c:pt>
                <c:pt idx="1587">
                  <c:v>1588</c:v>
                </c:pt>
                <c:pt idx="1588">
                  <c:v>1589</c:v>
                </c:pt>
                <c:pt idx="1589">
                  <c:v>1590</c:v>
                </c:pt>
                <c:pt idx="1590">
                  <c:v>1591</c:v>
                </c:pt>
                <c:pt idx="1591">
                  <c:v>1592</c:v>
                </c:pt>
                <c:pt idx="1592">
                  <c:v>1593</c:v>
                </c:pt>
                <c:pt idx="1593">
                  <c:v>1594</c:v>
                </c:pt>
                <c:pt idx="1594">
                  <c:v>1595</c:v>
                </c:pt>
                <c:pt idx="1595">
                  <c:v>1596</c:v>
                </c:pt>
                <c:pt idx="1596">
                  <c:v>1597</c:v>
                </c:pt>
                <c:pt idx="1597">
                  <c:v>1598</c:v>
                </c:pt>
                <c:pt idx="1598">
                  <c:v>1599</c:v>
                </c:pt>
                <c:pt idx="1599">
                  <c:v>1600</c:v>
                </c:pt>
                <c:pt idx="1600">
                  <c:v>1601</c:v>
                </c:pt>
                <c:pt idx="1601">
                  <c:v>1602</c:v>
                </c:pt>
                <c:pt idx="1602">
                  <c:v>1603</c:v>
                </c:pt>
                <c:pt idx="1603">
                  <c:v>1604</c:v>
                </c:pt>
                <c:pt idx="1604">
                  <c:v>1605</c:v>
                </c:pt>
                <c:pt idx="1605">
                  <c:v>1606</c:v>
                </c:pt>
                <c:pt idx="1606">
                  <c:v>1607</c:v>
                </c:pt>
                <c:pt idx="1607">
                  <c:v>1608</c:v>
                </c:pt>
                <c:pt idx="1608">
                  <c:v>1609</c:v>
                </c:pt>
                <c:pt idx="1609">
                  <c:v>1610</c:v>
                </c:pt>
                <c:pt idx="1610">
                  <c:v>1611</c:v>
                </c:pt>
                <c:pt idx="1611">
                  <c:v>1612</c:v>
                </c:pt>
                <c:pt idx="1612">
                  <c:v>1613</c:v>
                </c:pt>
                <c:pt idx="1613">
                  <c:v>1614</c:v>
                </c:pt>
                <c:pt idx="1614">
                  <c:v>1615</c:v>
                </c:pt>
                <c:pt idx="1615">
                  <c:v>1616</c:v>
                </c:pt>
                <c:pt idx="1616">
                  <c:v>1617</c:v>
                </c:pt>
                <c:pt idx="1617">
                  <c:v>1618</c:v>
                </c:pt>
                <c:pt idx="1618">
                  <c:v>1619</c:v>
                </c:pt>
                <c:pt idx="1619">
                  <c:v>1620</c:v>
                </c:pt>
                <c:pt idx="1620">
                  <c:v>1621</c:v>
                </c:pt>
                <c:pt idx="1621">
                  <c:v>1622</c:v>
                </c:pt>
                <c:pt idx="1622">
                  <c:v>1623</c:v>
                </c:pt>
                <c:pt idx="1623">
                  <c:v>1624</c:v>
                </c:pt>
                <c:pt idx="1624">
                  <c:v>1625</c:v>
                </c:pt>
                <c:pt idx="1625">
                  <c:v>1626</c:v>
                </c:pt>
                <c:pt idx="1626">
                  <c:v>1627</c:v>
                </c:pt>
                <c:pt idx="1627">
                  <c:v>1628</c:v>
                </c:pt>
                <c:pt idx="1628">
                  <c:v>1629</c:v>
                </c:pt>
                <c:pt idx="1629">
                  <c:v>1630</c:v>
                </c:pt>
                <c:pt idx="1630">
                  <c:v>1631</c:v>
                </c:pt>
                <c:pt idx="1631">
                  <c:v>1632</c:v>
                </c:pt>
                <c:pt idx="1632">
                  <c:v>1633</c:v>
                </c:pt>
                <c:pt idx="1633">
                  <c:v>1634</c:v>
                </c:pt>
                <c:pt idx="1634">
                  <c:v>1635</c:v>
                </c:pt>
                <c:pt idx="1635">
                  <c:v>1636</c:v>
                </c:pt>
                <c:pt idx="1636">
                  <c:v>1637</c:v>
                </c:pt>
                <c:pt idx="1637">
                  <c:v>1638</c:v>
                </c:pt>
                <c:pt idx="1638">
                  <c:v>1639</c:v>
                </c:pt>
                <c:pt idx="1639">
                  <c:v>1640</c:v>
                </c:pt>
                <c:pt idx="1640">
                  <c:v>1641</c:v>
                </c:pt>
                <c:pt idx="1641">
                  <c:v>1642</c:v>
                </c:pt>
                <c:pt idx="1642">
                  <c:v>1643</c:v>
                </c:pt>
                <c:pt idx="1643">
                  <c:v>1644</c:v>
                </c:pt>
                <c:pt idx="1644">
                  <c:v>1645</c:v>
                </c:pt>
                <c:pt idx="1645">
                  <c:v>1646</c:v>
                </c:pt>
                <c:pt idx="1646">
                  <c:v>1647</c:v>
                </c:pt>
                <c:pt idx="1647">
                  <c:v>1648</c:v>
                </c:pt>
                <c:pt idx="1648">
                  <c:v>1649</c:v>
                </c:pt>
                <c:pt idx="1649">
                  <c:v>1650</c:v>
                </c:pt>
                <c:pt idx="1650">
                  <c:v>1651</c:v>
                </c:pt>
                <c:pt idx="1651">
                  <c:v>1652</c:v>
                </c:pt>
                <c:pt idx="1652">
                  <c:v>1653</c:v>
                </c:pt>
                <c:pt idx="1653">
                  <c:v>1654</c:v>
                </c:pt>
                <c:pt idx="1654">
                  <c:v>1655</c:v>
                </c:pt>
                <c:pt idx="1655">
                  <c:v>1656</c:v>
                </c:pt>
                <c:pt idx="1656">
                  <c:v>1657</c:v>
                </c:pt>
                <c:pt idx="1657">
                  <c:v>1658</c:v>
                </c:pt>
                <c:pt idx="1658">
                  <c:v>1659</c:v>
                </c:pt>
                <c:pt idx="1659">
                  <c:v>1660</c:v>
                </c:pt>
                <c:pt idx="1660">
                  <c:v>1661</c:v>
                </c:pt>
                <c:pt idx="1661">
                  <c:v>1662</c:v>
                </c:pt>
                <c:pt idx="1662">
                  <c:v>1663</c:v>
                </c:pt>
                <c:pt idx="1663">
                  <c:v>1664</c:v>
                </c:pt>
                <c:pt idx="1664">
                  <c:v>1665</c:v>
                </c:pt>
                <c:pt idx="1665">
                  <c:v>1666</c:v>
                </c:pt>
                <c:pt idx="1666">
                  <c:v>1667</c:v>
                </c:pt>
                <c:pt idx="1667">
                  <c:v>1668</c:v>
                </c:pt>
                <c:pt idx="1668">
                  <c:v>1669</c:v>
                </c:pt>
                <c:pt idx="1669">
                  <c:v>1670</c:v>
                </c:pt>
                <c:pt idx="1670">
                  <c:v>1671</c:v>
                </c:pt>
                <c:pt idx="1671">
                  <c:v>1672</c:v>
                </c:pt>
                <c:pt idx="1672">
                  <c:v>1673</c:v>
                </c:pt>
                <c:pt idx="1673">
                  <c:v>1674</c:v>
                </c:pt>
                <c:pt idx="1674">
                  <c:v>1675</c:v>
                </c:pt>
                <c:pt idx="1675">
                  <c:v>1676</c:v>
                </c:pt>
                <c:pt idx="1676">
                  <c:v>1677</c:v>
                </c:pt>
                <c:pt idx="1677">
                  <c:v>1678</c:v>
                </c:pt>
                <c:pt idx="1678">
                  <c:v>1679</c:v>
                </c:pt>
                <c:pt idx="1679">
                  <c:v>1680</c:v>
                </c:pt>
                <c:pt idx="1680">
                  <c:v>1681</c:v>
                </c:pt>
                <c:pt idx="1681">
                  <c:v>1682</c:v>
                </c:pt>
                <c:pt idx="1682">
                  <c:v>1683</c:v>
                </c:pt>
                <c:pt idx="1683">
                  <c:v>1684</c:v>
                </c:pt>
                <c:pt idx="1684">
                  <c:v>1685</c:v>
                </c:pt>
                <c:pt idx="1685">
                  <c:v>1686</c:v>
                </c:pt>
                <c:pt idx="1686">
                  <c:v>1687</c:v>
                </c:pt>
                <c:pt idx="1687">
                  <c:v>1688</c:v>
                </c:pt>
                <c:pt idx="1688">
                  <c:v>1689</c:v>
                </c:pt>
                <c:pt idx="1689">
                  <c:v>1690</c:v>
                </c:pt>
                <c:pt idx="1690">
                  <c:v>1691</c:v>
                </c:pt>
                <c:pt idx="1691">
                  <c:v>1692</c:v>
                </c:pt>
                <c:pt idx="1692">
                  <c:v>1693</c:v>
                </c:pt>
                <c:pt idx="1693">
                  <c:v>1694</c:v>
                </c:pt>
                <c:pt idx="1694">
                  <c:v>1695</c:v>
                </c:pt>
                <c:pt idx="1695">
                  <c:v>1696</c:v>
                </c:pt>
                <c:pt idx="1696">
                  <c:v>1697</c:v>
                </c:pt>
                <c:pt idx="1697">
                  <c:v>1698</c:v>
                </c:pt>
                <c:pt idx="1698">
                  <c:v>1699</c:v>
                </c:pt>
                <c:pt idx="1699">
                  <c:v>1700</c:v>
                </c:pt>
                <c:pt idx="1700">
                  <c:v>1701</c:v>
                </c:pt>
                <c:pt idx="1701">
                  <c:v>1702</c:v>
                </c:pt>
                <c:pt idx="1702">
                  <c:v>1703</c:v>
                </c:pt>
                <c:pt idx="1703">
                  <c:v>1704</c:v>
                </c:pt>
                <c:pt idx="1704">
                  <c:v>1705</c:v>
                </c:pt>
                <c:pt idx="1705">
                  <c:v>1706</c:v>
                </c:pt>
                <c:pt idx="1706">
                  <c:v>1707</c:v>
                </c:pt>
                <c:pt idx="1707">
                  <c:v>1708</c:v>
                </c:pt>
                <c:pt idx="1708">
                  <c:v>1709</c:v>
                </c:pt>
                <c:pt idx="1709">
                  <c:v>1710</c:v>
                </c:pt>
                <c:pt idx="1710">
                  <c:v>1711</c:v>
                </c:pt>
                <c:pt idx="1711">
                  <c:v>1712</c:v>
                </c:pt>
                <c:pt idx="1712">
                  <c:v>1713</c:v>
                </c:pt>
                <c:pt idx="1713">
                  <c:v>1714</c:v>
                </c:pt>
                <c:pt idx="1714">
                  <c:v>1715</c:v>
                </c:pt>
                <c:pt idx="1715">
                  <c:v>1716</c:v>
                </c:pt>
                <c:pt idx="1716">
                  <c:v>1717</c:v>
                </c:pt>
                <c:pt idx="1717">
                  <c:v>1718</c:v>
                </c:pt>
                <c:pt idx="1718">
                  <c:v>1719</c:v>
                </c:pt>
                <c:pt idx="1719">
                  <c:v>1720</c:v>
                </c:pt>
                <c:pt idx="1720">
                  <c:v>1721</c:v>
                </c:pt>
                <c:pt idx="1721">
                  <c:v>1722</c:v>
                </c:pt>
                <c:pt idx="1722">
                  <c:v>1723</c:v>
                </c:pt>
                <c:pt idx="1723">
                  <c:v>1724</c:v>
                </c:pt>
                <c:pt idx="1724">
                  <c:v>1725</c:v>
                </c:pt>
                <c:pt idx="1725">
                  <c:v>1726</c:v>
                </c:pt>
                <c:pt idx="1726">
                  <c:v>1727</c:v>
                </c:pt>
                <c:pt idx="1727">
                  <c:v>1728</c:v>
                </c:pt>
                <c:pt idx="1728">
                  <c:v>1729</c:v>
                </c:pt>
                <c:pt idx="1729">
                  <c:v>1730</c:v>
                </c:pt>
                <c:pt idx="1730">
                  <c:v>1731</c:v>
                </c:pt>
                <c:pt idx="1731">
                  <c:v>1732</c:v>
                </c:pt>
                <c:pt idx="1732">
                  <c:v>1733</c:v>
                </c:pt>
                <c:pt idx="1733">
                  <c:v>1734</c:v>
                </c:pt>
                <c:pt idx="1734">
                  <c:v>1735</c:v>
                </c:pt>
                <c:pt idx="1735">
                  <c:v>1736</c:v>
                </c:pt>
                <c:pt idx="1736">
                  <c:v>1737</c:v>
                </c:pt>
                <c:pt idx="1737">
                  <c:v>1738</c:v>
                </c:pt>
                <c:pt idx="1738">
                  <c:v>1739</c:v>
                </c:pt>
                <c:pt idx="1739">
                  <c:v>1740</c:v>
                </c:pt>
                <c:pt idx="1740">
                  <c:v>1741</c:v>
                </c:pt>
                <c:pt idx="1741">
                  <c:v>1742</c:v>
                </c:pt>
                <c:pt idx="1742">
                  <c:v>1743</c:v>
                </c:pt>
                <c:pt idx="1743">
                  <c:v>1744</c:v>
                </c:pt>
                <c:pt idx="1744">
                  <c:v>1745</c:v>
                </c:pt>
                <c:pt idx="1745">
                  <c:v>1746</c:v>
                </c:pt>
                <c:pt idx="1746">
                  <c:v>1747</c:v>
                </c:pt>
                <c:pt idx="1747">
                  <c:v>1748</c:v>
                </c:pt>
                <c:pt idx="1748">
                  <c:v>1749</c:v>
                </c:pt>
                <c:pt idx="1749">
                  <c:v>1750</c:v>
                </c:pt>
                <c:pt idx="1750">
                  <c:v>1751</c:v>
                </c:pt>
                <c:pt idx="1751">
                  <c:v>1752</c:v>
                </c:pt>
                <c:pt idx="1752">
                  <c:v>1753</c:v>
                </c:pt>
                <c:pt idx="1753">
                  <c:v>1754</c:v>
                </c:pt>
                <c:pt idx="1754">
                  <c:v>1755</c:v>
                </c:pt>
                <c:pt idx="1755">
                  <c:v>1756</c:v>
                </c:pt>
                <c:pt idx="1756">
                  <c:v>1757</c:v>
                </c:pt>
                <c:pt idx="1757">
                  <c:v>1758</c:v>
                </c:pt>
                <c:pt idx="1758">
                  <c:v>1759</c:v>
                </c:pt>
                <c:pt idx="1759">
                  <c:v>1760</c:v>
                </c:pt>
                <c:pt idx="1760">
                  <c:v>1761</c:v>
                </c:pt>
                <c:pt idx="1761">
                  <c:v>1762</c:v>
                </c:pt>
                <c:pt idx="1762">
                  <c:v>1763</c:v>
                </c:pt>
                <c:pt idx="1763">
                  <c:v>1764</c:v>
                </c:pt>
                <c:pt idx="1764">
                  <c:v>1765</c:v>
                </c:pt>
                <c:pt idx="1765">
                  <c:v>1766</c:v>
                </c:pt>
                <c:pt idx="1766">
                  <c:v>1767</c:v>
                </c:pt>
                <c:pt idx="1767">
                  <c:v>1768</c:v>
                </c:pt>
                <c:pt idx="1768">
                  <c:v>1769</c:v>
                </c:pt>
                <c:pt idx="1769">
                  <c:v>1770</c:v>
                </c:pt>
                <c:pt idx="1770">
                  <c:v>1771</c:v>
                </c:pt>
                <c:pt idx="1771">
                  <c:v>1772</c:v>
                </c:pt>
                <c:pt idx="1772">
                  <c:v>1773</c:v>
                </c:pt>
                <c:pt idx="1773">
                  <c:v>1774</c:v>
                </c:pt>
                <c:pt idx="1774">
                  <c:v>1775</c:v>
                </c:pt>
                <c:pt idx="1775">
                  <c:v>1776</c:v>
                </c:pt>
                <c:pt idx="1776">
                  <c:v>1777</c:v>
                </c:pt>
                <c:pt idx="1777">
                  <c:v>1778</c:v>
                </c:pt>
                <c:pt idx="1778">
                  <c:v>1779</c:v>
                </c:pt>
                <c:pt idx="1779">
                  <c:v>1780</c:v>
                </c:pt>
                <c:pt idx="1780">
                  <c:v>1781</c:v>
                </c:pt>
                <c:pt idx="1781">
                  <c:v>1782</c:v>
                </c:pt>
                <c:pt idx="1782">
                  <c:v>1783</c:v>
                </c:pt>
                <c:pt idx="1783">
                  <c:v>1784</c:v>
                </c:pt>
                <c:pt idx="1784">
                  <c:v>1785</c:v>
                </c:pt>
                <c:pt idx="1785">
                  <c:v>1786</c:v>
                </c:pt>
                <c:pt idx="1786">
                  <c:v>1787</c:v>
                </c:pt>
                <c:pt idx="1787">
                  <c:v>1788</c:v>
                </c:pt>
                <c:pt idx="1788">
                  <c:v>1789</c:v>
                </c:pt>
                <c:pt idx="1789">
                  <c:v>1790</c:v>
                </c:pt>
                <c:pt idx="1790">
                  <c:v>1791</c:v>
                </c:pt>
                <c:pt idx="1791">
                  <c:v>1792</c:v>
                </c:pt>
                <c:pt idx="1792">
                  <c:v>1793</c:v>
                </c:pt>
                <c:pt idx="1793">
                  <c:v>1794</c:v>
                </c:pt>
                <c:pt idx="1794">
                  <c:v>1795</c:v>
                </c:pt>
                <c:pt idx="1795">
                  <c:v>1796</c:v>
                </c:pt>
                <c:pt idx="1796">
                  <c:v>1797</c:v>
                </c:pt>
                <c:pt idx="1797">
                  <c:v>1798</c:v>
                </c:pt>
                <c:pt idx="1798">
                  <c:v>1799</c:v>
                </c:pt>
                <c:pt idx="1799">
                  <c:v>1800</c:v>
                </c:pt>
                <c:pt idx="1800">
                  <c:v>1801</c:v>
                </c:pt>
                <c:pt idx="1801">
                  <c:v>1802</c:v>
                </c:pt>
                <c:pt idx="1802">
                  <c:v>1803</c:v>
                </c:pt>
                <c:pt idx="1803">
                  <c:v>1804</c:v>
                </c:pt>
                <c:pt idx="1804">
                  <c:v>1805</c:v>
                </c:pt>
                <c:pt idx="1805">
                  <c:v>1806</c:v>
                </c:pt>
                <c:pt idx="1806">
                  <c:v>1807</c:v>
                </c:pt>
                <c:pt idx="1807">
                  <c:v>1808</c:v>
                </c:pt>
                <c:pt idx="1808">
                  <c:v>1809</c:v>
                </c:pt>
                <c:pt idx="1809">
                  <c:v>1810</c:v>
                </c:pt>
                <c:pt idx="1810">
                  <c:v>1811</c:v>
                </c:pt>
                <c:pt idx="1811">
                  <c:v>1812</c:v>
                </c:pt>
                <c:pt idx="1812">
                  <c:v>1813</c:v>
                </c:pt>
                <c:pt idx="1813">
                  <c:v>1814</c:v>
                </c:pt>
                <c:pt idx="1814">
                  <c:v>1815</c:v>
                </c:pt>
                <c:pt idx="1815">
                  <c:v>1816</c:v>
                </c:pt>
                <c:pt idx="1816">
                  <c:v>1817</c:v>
                </c:pt>
                <c:pt idx="1817">
                  <c:v>1818</c:v>
                </c:pt>
                <c:pt idx="1818">
                  <c:v>1819</c:v>
                </c:pt>
                <c:pt idx="1819">
                  <c:v>1820</c:v>
                </c:pt>
                <c:pt idx="1820">
                  <c:v>1821</c:v>
                </c:pt>
                <c:pt idx="1821">
                  <c:v>1822</c:v>
                </c:pt>
                <c:pt idx="1822">
                  <c:v>1823</c:v>
                </c:pt>
                <c:pt idx="1823">
                  <c:v>1824</c:v>
                </c:pt>
                <c:pt idx="1824">
                  <c:v>1825</c:v>
                </c:pt>
                <c:pt idx="1825">
                  <c:v>1826</c:v>
                </c:pt>
                <c:pt idx="1826">
                  <c:v>1827</c:v>
                </c:pt>
                <c:pt idx="1827">
                  <c:v>1828</c:v>
                </c:pt>
                <c:pt idx="1828">
                  <c:v>1829</c:v>
                </c:pt>
                <c:pt idx="1829">
                  <c:v>1830</c:v>
                </c:pt>
                <c:pt idx="1830">
                  <c:v>1831</c:v>
                </c:pt>
                <c:pt idx="1831">
                  <c:v>1832</c:v>
                </c:pt>
                <c:pt idx="1832">
                  <c:v>1833</c:v>
                </c:pt>
                <c:pt idx="1833">
                  <c:v>1834</c:v>
                </c:pt>
                <c:pt idx="1834">
                  <c:v>1835</c:v>
                </c:pt>
                <c:pt idx="1835">
                  <c:v>1836</c:v>
                </c:pt>
                <c:pt idx="1836">
                  <c:v>1837</c:v>
                </c:pt>
                <c:pt idx="1837">
                  <c:v>1838</c:v>
                </c:pt>
                <c:pt idx="1838">
                  <c:v>1839</c:v>
                </c:pt>
                <c:pt idx="1839">
                  <c:v>1840</c:v>
                </c:pt>
                <c:pt idx="1840">
                  <c:v>1841</c:v>
                </c:pt>
                <c:pt idx="1841">
                  <c:v>1842</c:v>
                </c:pt>
                <c:pt idx="1842">
                  <c:v>1843</c:v>
                </c:pt>
                <c:pt idx="1843">
                  <c:v>1844</c:v>
                </c:pt>
                <c:pt idx="1844">
                  <c:v>1845</c:v>
                </c:pt>
                <c:pt idx="1845">
                  <c:v>1846</c:v>
                </c:pt>
                <c:pt idx="1846">
                  <c:v>1847</c:v>
                </c:pt>
                <c:pt idx="1847">
                  <c:v>1848</c:v>
                </c:pt>
                <c:pt idx="1848">
                  <c:v>1849</c:v>
                </c:pt>
                <c:pt idx="1849">
                  <c:v>1850</c:v>
                </c:pt>
                <c:pt idx="1850">
                  <c:v>1851</c:v>
                </c:pt>
                <c:pt idx="1851">
                  <c:v>1852</c:v>
                </c:pt>
                <c:pt idx="1852">
                  <c:v>1853</c:v>
                </c:pt>
                <c:pt idx="1853">
                  <c:v>1854</c:v>
                </c:pt>
                <c:pt idx="1854">
                  <c:v>1855</c:v>
                </c:pt>
                <c:pt idx="1855">
                  <c:v>1856</c:v>
                </c:pt>
                <c:pt idx="1856">
                  <c:v>1857</c:v>
                </c:pt>
                <c:pt idx="1857">
                  <c:v>1858</c:v>
                </c:pt>
                <c:pt idx="1858">
                  <c:v>1859</c:v>
                </c:pt>
                <c:pt idx="1859">
                  <c:v>1860</c:v>
                </c:pt>
                <c:pt idx="1860">
                  <c:v>1861</c:v>
                </c:pt>
                <c:pt idx="1861">
                  <c:v>1862</c:v>
                </c:pt>
                <c:pt idx="1862">
                  <c:v>1863</c:v>
                </c:pt>
                <c:pt idx="1863">
                  <c:v>1864</c:v>
                </c:pt>
                <c:pt idx="1864">
                  <c:v>1865</c:v>
                </c:pt>
                <c:pt idx="1865">
                  <c:v>1866</c:v>
                </c:pt>
                <c:pt idx="1866">
                  <c:v>1867</c:v>
                </c:pt>
                <c:pt idx="1867">
                  <c:v>1868</c:v>
                </c:pt>
                <c:pt idx="1868">
                  <c:v>1869</c:v>
                </c:pt>
                <c:pt idx="1869">
                  <c:v>1870</c:v>
                </c:pt>
                <c:pt idx="1870">
                  <c:v>1871</c:v>
                </c:pt>
                <c:pt idx="1871">
                  <c:v>1872</c:v>
                </c:pt>
                <c:pt idx="1872">
                  <c:v>1873</c:v>
                </c:pt>
                <c:pt idx="1873">
                  <c:v>1874</c:v>
                </c:pt>
                <c:pt idx="1874">
                  <c:v>1875</c:v>
                </c:pt>
                <c:pt idx="1875">
                  <c:v>1876</c:v>
                </c:pt>
                <c:pt idx="1876">
                  <c:v>1877</c:v>
                </c:pt>
                <c:pt idx="1877">
                  <c:v>1878</c:v>
                </c:pt>
                <c:pt idx="1878">
                  <c:v>1879</c:v>
                </c:pt>
                <c:pt idx="1879">
                  <c:v>1880</c:v>
                </c:pt>
                <c:pt idx="1880">
                  <c:v>1881</c:v>
                </c:pt>
                <c:pt idx="1881">
                  <c:v>1882</c:v>
                </c:pt>
                <c:pt idx="1882">
                  <c:v>1883</c:v>
                </c:pt>
                <c:pt idx="1883">
                  <c:v>1884</c:v>
                </c:pt>
                <c:pt idx="1884">
                  <c:v>1885</c:v>
                </c:pt>
                <c:pt idx="1885">
                  <c:v>1886</c:v>
                </c:pt>
                <c:pt idx="1886">
                  <c:v>1887</c:v>
                </c:pt>
                <c:pt idx="1887">
                  <c:v>1888</c:v>
                </c:pt>
                <c:pt idx="1888">
                  <c:v>1889</c:v>
                </c:pt>
                <c:pt idx="1889">
                  <c:v>1890</c:v>
                </c:pt>
                <c:pt idx="1890">
                  <c:v>1891</c:v>
                </c:pt>
                <c:pt idx="1891">
                  <c:v>1892</c:v>
                </c:pt>
                <c:pt idx="1892">
                  <c:v>1893</c:v>
                </c:pt>
                <c:pt idx="1893">
                  <c:v>1894</c:v>
                </c:pt>
                <c:pt idx="1894">
                  <c:v>1895</c:v>
                </c:pt>
                <c:pt idx="1895">
                  <c:v>1896</c:v>
                </c:pt>
                <c:pt idx="1896">
                  <c:v>1897</c:v>
                </c:pt>
                <c:pt idx="1897">
                  <c:v>1898</c:v>
                </c:pt>
                <c:pt idx="1898">
                  <c:v>1899</c:v>
                </c:pt>
                <c:pt idx="1899">
                  <c:v>1900</c:v>
                </c:pt>
                <c:pt idx="1900">
                  <c:v>1901</c:v>
                </c:pt>
                <c:pt idx="1901">
                  <c:v>1902</c:v>
                </c:pt>
                <c:pt idx="1902">
                  <c:v>1903</c:v>
                </c:pt>
                <c:pt idx="1903">
                  <c:v>1904</c:v>
                </c:pt>
                <c:pt idx="1904">
                  <c:v>1905</c:v>
                </c:pt>
                <c:pt idx="1905">
                  <c:v>1906</c:v>
                </c:pt>
                <c:pt idx="1906">
                  <c:v>1907</c:v>
                </c:pt>
                <c:pt idx="1907">
                  <c:v>1908</c:v>
                </c:pt>
                <c:pt idx="1908">
                  <c:v>1909</c:v>
                </c:pt>
                <c:pt idx="1909">
                  <c:v>1910</c:v>
                </c:pt>
                <c:pt idx="1910">
                  <c:v>1911</c:v>
                </c:pt>
                <c:pt idx="1911">
                  <c:v>1912</c:v>
                </c:pt>
                <c:pt idx="1912">
                  <c:v>1913</c:v>
                </c:pt>
                <c:pt idx="1913">
                  <c:v>1914</c:v>
                </c:pt>
                <c:pt idx="1914">
                  <c:v>1915</c:v>
                </c:pt>
                <c:pt idx="1915">
                  <c:v>1916</c:v>
                </c:pt>
                <c:pt idx="1916">
                  <c:v>1917</c:v>
                </c:pt>
                <c:pt idx="1917">
                  <c:v>1918</c:v>
                </c:pt>
                <c:pt idx="1918">
                  <c:v>1919</c:v>
                </c:pt>
                <c:pt idx="1919">
                  <c:v>1920</c:v>
                </c:pt>
                <c:pt idx="1920">
                  <c:v>1921</c:v>
                </c:pt>
                <c:pt idx="1921">
                  <c:v>1922</c:v>
                </c:pt>
                <c:pt idx="1922">
                  <c:v>1923</c:v>
                </c:pt>
                <c:pt idx="1923">
                  <c:v>1924</c:v>
                </c:pt>
                <c:pt idx="1924">
                  <c:v>1925</c:v>
                </c:pt>
                <c:pt idx="1925">
                  <c:v>1926</c:v>
                </c:pt>
                <c:pt idx="1926">
                  <c:v>1927</c:v>
                </c:pt>
                <c:pt idx="1927">
                  <c:v>1928</c:v>
                </c:pt>
                <c:pt idx="1928">
                  <c:v>1929</c:v>
                </c:pt>
                <c:pt idx="1929">
                  <c:v>1930</c:v>
                </c:pt>
                <c:pt idx="1930">
                  <c:v>1931</c:v>
                </c:pt>
                <c:pt idx="1931">
                  <c:v>1932</c:v>
                </c:pt>
                <c:pt idx="1932">
                  <c:v>1933</c:v>
                </c:pt>
                <c:pt idx="1933">
                  <c:v>1934</c:v>
                </c:pt>
                <c:pt idx="1934">
                  <c:v>1935</c:v>
                </c:pt>
                <c:pt idx="1935">
                  <c:v>1936</c:v>
                </c:pt>
                <c:pt idx="1936">
                  <c:v>1937</c:v>
                </c:pt>
                <c:pt idx="1937">
                  <c:v>1938</c:v>
                </c:pt>
                <c:pt idx="1938">
                  <c:v>1939</c:v>
                </c:pt>
                <c:pt idx="1939">
                  <c:v>1940</c:v>
                </c:pt>
                <c:pt idx="1940">
                  <c:v>1941</c:v>
                </c:pt>
                <c:pt idx="1941">
                  <c:v>1942</c:v>
                </c:pt>
                <c:pt idx="1942">
                  <c:v>1943</c:v>
                </c:pt>
                <c:pt idx="1943">
                  <c:v>1944</c:v>
                </c:pt>
                <c:pt idx="1944">
                  <c:v>1945</c:v>
                </c:pt>
                <c:pt idx="1945">
                  <c:v>1946</c:v>
                </c:pt>
                <c:pt idx="1946">
                  <c:v>1947</c:v>
                </c:pt>
                <c:pt idx="1947">
                  <c:v>1948</c:v>
                </c:pt>
                <c:pt idx="1948">
                  <c:v>1949</c:v>
                </c:pt>
                <c:pt idx="1949">
                  <c:v>1950</c:v>
                </c:pt>
                <c:pt idx="1950">
                  <c:v>1951</c:v>
                </c:pt>
                <c:pt idx="1951">
                  <c:v>1952</c:v>
                </c:pt>
                <c:pt idx="1952">
                  <c:v>1953</c:v>
                </c:pt>
                <c:pt idx="1953">
                  <c:v>1954</c:v>
                </c:pt>
                <c:pt idx="1954">
                  <c:v>1955</c:v>
                </c:pt>
                <c:pt idx="1955">
                  <c:v>1956</c:v>
                </c:pt>
                <c:pt idx="1956">
                  <c:v>1957</c:v>
                </c:pt>
                <c:pt idx="1957">
                  <c:v>1958</c:v>
                </c:pt>
                <c:pt idx="1958">
                  <c:v>1959</c:v>
                </c:pt>
                <c:pt idx="1959">
                  <c:v>1960</c:v>
                </c:pt>
                <c:pt idx="1960">
                  <c:v>1961</c:v>
                </c:pt>
                <c:pt idx="1961">
                  <c:v>1962</c:v>
                </c:pt>
                <c:pt idx="1962">
                  <c:v>1963</c:v>
                </c:pt>
                <c:pt idx="1963">
                  <c:v>1964</c:v>
                </c:pt>
                <c:pt idx="1964">
                  <c:v>1965</c:v>
                </c:pt>
                <c:pt idx="1965">
                  <c:v>1966</c:v>
                </c:pt>
                <c:pt idx="1966">
                  <c:v>1967</c:v>
                </c:pt>
                <c:pt idx="1967">
                  <c:v>1968</c:v>
                </c:pt>
                <c:pt idx="1968">
                  <c:v>1969</c:v>
                </c:pt>
                <c:pt idx="1969">
                  <c:v>1970</c:v>
                </c:pt>
                <c:pt idx="1970">
                  <c:v>1971</c:v>
                </c:pt>
                <c:pt idx="1971">
                  <c:v>1972</c:v>
                </c:pt>
                <c:pt idx="1972">
                  <c:v>1973</c:v>
                </c:pt>
                <c:pt idx="1973">
                  <c:v>1974</c:v>
                </c:pt>
                <c:pt idx="1974">
                  <c:v>1975</c:v>
                </c:pt>
                <c:pt idx="1975">
                  <c:v>1976</c:v>
                </c:pt>
                <c:pt idx="1976">
                  <c:v>1977</c:v>
                </c:pt>
                <c:pt idx="1977">
                  <c:v>1978</c:v>
                </c:pt>
                <c:pt idx="1978">
                  <c:v>1979</c:v>
                </c:pt>
                <c:pt idx="1979">
                  <c:v>1980</c:v>
                </c:pt>
                <c:pt idx="1980">
                  <c:v>1981</c:v>
                </c:pt>
                <c:pt idx="1981">
                  <c:v>1982</c:v>
                </c:pt>
                <c:pt idx="1982">
                  <c:v>1983</c:v>
                </c:pt>
                <c:pt idx="1983">
                  <c:v>1984</c:v>
                </c:pt>
                <c:pt idx="1984">
                  <c:v>1985</c:v>
                </c:pt>
                <c:pt idx="1985">
                  <c:v>1986</c:v>
                </c:pt>
                <c:pt idx="1986">
                  <c:v>1987</c:v>
                </c:pt>
                <c:pt idx="1987">
                  <c:v>1988</c:v>
                </c:pt>
                <c:pt idx="1988">
                  <c:v>1989</c:v>
                </c:pt>
                <c:pt idx="1989">
                  <c:v>1990</c:v>
                </c:pt>
                <c:pt idx="1990">
                  <c:v>1991</c:v>
                </c:pt>
                <c:pt idx="1991">
                  <c:v>1992</c:v>
                </c:pt>
                <c:pt idx="1992">
                  <c:v>1993</c:v>
                </c:pt>
                <c:pt idx="1993">
                  <c:v>1994</c:v>
                </c:pt>
                <c:pt idx="1994">
                  <c:v>1995</c:v>
                </c:pt>
                <c:pt idx="1995">
                  <c:v>1996</c:v>
                </c:pt>
                <c:pt idx="1996">
                  <c:v>1997</c:v>
                </c:pt>
                <c:pt idx="1997">
                  <c:v>1998</c:v>
                </c:pt>
                <c:pt idx="1998">
                  <c:v>1999</c:v>
                </c:pt>
                <c:pt idx="1999">
                  <c:v>2000</c:v>
                </c:pt>
                <c:pt idx="2000">
                  <c:v>2001</c:v>
                </c:pt>
                <c:pt idx="2001">
                  <c:v>2002</c:v>
                </c:pt>
                <c:pt idx="2002">
                  <c:v>2003</c:v>
                </c:pt>
                <c:pt idx="2003">
                  <c:v>2004</c:v>
                </c:pt>
                <c:pt idx="2004">
                  <c:v>2005</c:v>
                </c:pt>
                <c:pt idx="2005">
                  <c:v>2006</c:v>
                </c:pt>
                <c:pt idx="2006">
                  <c:v>2007</c:v>
                </c:pt>
                <c:pt idx="2007">
                  <c:v>2008</c:v>
                </c:pt>
                <c:pt idx="2008">
                  <c:v>2009</c:v>
                </c:pt>
                <c:pt idx="2009">
                  <c:v>2010</c:v>
                </c:pt>
                <c:pt idx="2010">
                  <c:v>2011</c:v>
                </c:pt>
                <c:pt idx="2011">
                  <c:v>2012</c:v>
                </c:pt>
                <c:pt idx="2012">
                  <c:v>2013</c:v>
                </c:pt>
                <c:pt idx="2013">
                  <c:v>2014</c:v>
                </c:pt>
                <c:pt idx="2014">
                  <c:v>2015</c:v>
                </c:pt>
                <c:pt idx="2015">
                  <c:v>2016</c:v>
                </c:pt>
                <c:pt idx="2016">
                  <c:v>2017</c:v>
                </c:pt>
                <c:pt idx="2017">
                  <c:v>2018</c:v>
                </c:pt>
                <c:pt idx="2018">
                  <c:v>2019</c:v>
                </c:pt>
                <c:pt idx="2019">
                  <c:v>2020</c:v>
                </c:pt>
                <c:pt idx="2020">
                  <c:v>2021</c:v>
                </c:pt>
                <c:pt idx="2021">
                  <c:v>2022</c:v>
                </c:pt>
                <c:pt idx="2022">
                  <c:v>2023</c:v>
                </c:pt>
                <c:pt idx="2023">
                  <c:v>2024</c:v>
                </c:pt>
                <c:pt idx="2024">
                  <c:v>2025</c:v>
                </c:pt>
                <c:pt idx="2025">
                  <c:v>2026</c:v>
                </c:pt>
                <c:pt idx="2026">
                  <c:v>2027</c:v>
                </c:pt>
                <c:pt idx="2027">
                  <c:v>2028</c:v>
                </c:pt>
                <c:pt idx="2028">
                  <c:v>2029</c:v>
                </c:pt>
                <c:pt idx="2029">
                  <c:v>2030</c:v>
                </c:pt>
                <c:pt idx="2030">
                  <c:v>2031</c:v>
                </c:pt>
                <c:pt idx="2031">
                  <c:v>2032</c:v>
                </c:pt>
                <c:pt idx="2032">
                  <c:v>2033</c:v>
                </c:pt>
                <c:pt idx="2033">
                  <c:v>2034</c:v>
                </c:pt>
                <c:pt idx="2034">
                  <c:v>2035</c:v>
                </c:pt>
                <c:pt idx="2035">
                  <c:v>2036</c:v>
                </c:pt>
                <c:pt idx="2036">
                  <c:v>2037</c:v>
                </c:pt>
                <c:pt idx="2037">
                  <c:v>2038</c:v>
                </c:pt>
                <c:pt idx="2038">
                  <c:v>2039</c:v>
                </c:pt>
                <c:pt idx="2039">
                  <c:v>2040</c:v>
                </c:pt>
                <c:pt idx="2040">
                  <c:v>2041</c:v>
                </c:pt>
                <c:pt idx="2041">
                  <c:v>2042</c:v>
                </c:pt>
                <c:pt idx="2042">
                  <c:v>2043</c:v>
                </c:pt>
                <c:pt idx="2043">
                  <c:v>2044</c:v>
                </c:pt>
                <c:pt idx="2044">
                  <c:v>2045</c:v>
                </c:pt>
                <c:pt idx="2045">
                  <c:v>2046</c:v>
                </c:pt>
                <c:pt idx="2046">
                  <c:v>2047</c:v>
                </c:pt>
                <c:pt idx="2047">
                  <c:v>2048</c:v>
                </c:pt>
                <c:pt idx="2048">
                  <c:v>2049</c:v>
                </c:pt>
                <c:pt idx="2049">
                  <c:v>2050</c:v>
                </c:pt>
                <c:pt idx="2050">
                  <c:v>2051</c:v>
                </c:pt>
                <c:pt idx="2051">
                  <c:v>2052</c:v>
                </c:pt>
                <c:pt idx="2052">
                  <c:v>2053</c:v>
                </c:pt>
                <c:pt idx="2053">
                  <c:v>2054</c:v>
                </c:pt>
                <c:pt idx="2054">
                  <c:v>2055</c:v>
                </c:pt>
                <c:pt idx="2055">
                  <c:v>2056</c:v>
                </c:pt>
                <c:pt idx="2056">
                  <c:v>2057</c:v>
                </c:pt>
                <c:pt idx="2057">
                  <c:v>2058</c:v>
                </c:pt>
                <c:pt idx="2058">
                  <c:v>2059</c:v>
                </c:pt>
                <c:pt idx="2059">
                  <c:v>2060</c:v>
                </c:pt>
                <c:pt idx="2060">
                  <c:v>2061</c:v>
                </c:pt>
                <c:pt idx="2061">
                  <c:v>2062</c:v>
                </c:pt>
                <c:pt idx="2062">
                  <c:v>2063</c:v>
                </c:pt>
                <c:pt idx="2063">
                  <c:v>2064</c:v>
                </c:pt>
                <c:pt idx="2064">
                  <c:v>2065</c:v>
                </c:pt>
                <c:pt idx="2065">
                  <c:v>2066</c:v>
                </c:pt>
                <c:pt idx="2066">
                  <c:v>2067</c:v>
                </c:pt>
                <c:pt idx="2067">
                  <c:v>2068</c:v>
                </c:pt>
                <c:pt idx="2068">
                  <c:v>2069</c:v>
                </c:pt>
                <c:pt idx="2069">
                  <c:v>2070</c:v>
                </c:pt>
                <c:pt idx="2070">
                  <c:v>2071</c:v>
                </c:pt>
                <c:pt idx="2071">
                  <c:v>2072</c:v>
                </c:pt>
                <c:pt idx="2072">
                  <c:v>2073</c:v>
                </c:pt>
                <c:pt idx="2073">
                  <c:v>2074</c:v>
                </c:pt>
                <c:pt idx="2074">
                  <c:v>2075</c:v>
                </c:pt>
                <c:pt idx="2075">
                  <c:v>2076</c:v>
                </c:pt>
                <c:pt idx="2076">
                  <c:v>2077</c:v>
                </c:pt>
                <c:pt idx="2077">
                  <c:v>2078</c:v>
                </c:pt>
                <c:pt idx="2078">
                  <c:v>2079</c:v>
                </c:pt>
                <c:pt idx="2079">
                  <c:v>2080</c:v>
                </c:pt>
                <c:pt idx="2080">
                  <c:v>2081</c:v>
                </c:pt>
                <c:pt idx="2081">
                  <c:v>2082</c:v>
                </c:pt>
                <c:pt idx="2082">
                  <c:v>2083</c:v>
                </c:pt>
                <c:pt idx="2083">
                  <c:v>2084</c:v>
                </c:pt>
                <c:pt idx="2084">
                  <c:v>2085</c:v>
                </c:pt>
                <c:pt idx="2085">
                  <c:v>2086</c:v>
                </c:pt>
                <c:pt idx="2086">
                  <c:v>2087</c:v>
                </c:pt>
                <c:pt idx="2087">
                  <c:v>2088</c:v>
                </c:pt>
                <c:pt idx="2088">
                  <c:v>2089</c:v>
                </c:pt>
                <c:pt idx="2089">
                  <c:v>2090</c:v>
                </c:pt>
                <c:pt idx="2090">
                  <c:v>2091</c:v>
                </c:pt>
                <c:pt idx="2091">
                  <c:v>2092</c:v>
                </c:pt>
                <c:pt idx="2092">
                  <c:v>2093</c:v>
                </c:pt>
                <c:pt idx="2093">
                  <c:v>2094</c:v>
                </c:pt>
                <c:pt idx="2094">
                  <c:v>2095</c:v>
                </c:pt>
                <c:pt idx="2095">
                  <c:v>2096</c:v>
                </c:pt>
                <c:pt idx="2096">
                  <c:v>2097</c:v>
                </c:pt>
                <c:pt idx="2097">
                  <c:v>2098</c:v>
                </c:pt>
                <c:pt idx="2098">
                  <c:v>2099</c:v>
                </c:pt>
                <c:pt idx="2099">
                  <c:v>2100</c:v>
                </c:pt>
                <c:pt idx="2100">
                  <c:v>2101</c:v>
                </c:pt>
                <c:pt idx="2101">
                  <c:v>2102</c:v>
                </c:pt>
                <c:pt idx="2102">
                  <c:v>2103</c:v>
                </c:pt>
                <c:pt idx="2103">
                  <c:v>2104</c:v>
                </c:pt>
                <c:pt idx="2104">
                  <c:v>2105</c:v>
                </c:pt>
                <c:pt idx="2105">
                  <c:v>2106</c:v>
                </c:pt>
                <c:pt idx="2106">
                  <c:v>2107</c:v>
                </c:pt>
                <c:pt idx="2107">
                  <c:v>2108</c:v>
                </c:pt>
                <c:pt idx="2108">
                  <c:v>2109</c:v>
                </c:pt>
                <c:pt idx="2109">
                  <c:v>2110</c:v>
                </c:pt>
                <c:pt idx="2110">
                  <c:v>2111</c:v>
                </c:pt>
                <c:pt idx="2111">
                  <c:v>2112</c:v>
                </c:pt>
                <c:pt idx="2112">
                  <c:v>2113</c:v>
                </c:pt>
                <c:pt idx="2113">
                  <c:v>2114</c:v>
                </c:pt>
                <c:pt idx="2114">
                  <c:v>2115</c:v>
                </c:pt>
                <c:pt idx="2115">
                  <c:v>2116</c:v>
                </c:pt>
                <c:pt idx="2116">
                  <c:v>2117</c:v>
                </c:pt>
                <c:pt idx="2117">
                  <c:v>2118</c:v>
                </c:pt>
                <c:pt idx="2118">
                  <c:v>2119</c:v>
                </c:pt>
                <c:pt idx="2119">
                  <c:v>2120</c:v>
                </c:pt>
                <c:pt idx="2120">
                  <c:v>2121</c:v>
                </c:pt>
                <c:pt idx="2121">
                  <c:v>2122</c:v>
                </c:pt>
                <c:pt idx="2122">
                  <c:v>2123</c:v>
                </c:pt>
                <c:pt idx="2123">
                  <c:v>2124</c:v>
                </c:pt>
                <c:pt idx="2124">
                  <c:v>2125</c:v>
                </c:pt>
                <c:pt idx="2125">
                  <c:v>2126</c:v>
                </c:pt>
                <c:pt idx="2126">
                  <c:v>2127</c:v>
                </c:pt>
                <c:pt idx="2127">
                  <c:v>2128</c:v>
                </c:pt>
                <c:pt idx="2128">
                  <c:v>2129</c:v>
                </c:pt>
                <c:pt idx="2129">
                  <c:v>2130</c:v>
                </c:pt>
                <c:pt idx="2130">
                  <c:v>2131</c:v>
                </c:pt>
                <c:pt idx="2131">
                  <c:v>2132</c:v>
                </c:pt>
                <c:pt idx="2132">
                  <c:v>2133</c:v>
                </c:pt>
                <c:pt idx="2133">
                  <c:v>2134</c:v>
                </c:pt>
                <c:pt idx="2134">
                  <c:v>2135</c:v>
                </c:pt>
                <c:pt idx="2135">
                  <c:v>2136</c:v>
                </c:pt>
                <c:pt idx="2136">
                  <c:v>2137</c:v>
                </c:pt>
                <c:pt idx="2137">
                  <c:v>2138</c:v>
                </c:pt>
                <c:pt idx="2138">
                  <c:v>2139</c:v>
                </c:pt>
                <c:pt idx="2139">
                  <c:v>2140</c:v>
                </c:pt>
                <c:pt idx="2140">
                  <c:v>2141</c:v>
                </c:pt>
                <c:pt idx="2141">
                  <c:v>2142</c:v>
                </c:pt>
                <c:pt idx="2142">
                  <c:v>2143</c:v>
                </c:pt>
                <c:pt idx="2143">
                  <c:v>2144</c:v>
                </c:pt>
                <c:pt idx="2144">
                  <c:v>2145</c:v>
                </c:pt>
                <c:pt idx="2145">
                  <c:v>2146</c:v>
                </c:pt>
                <c:pt idx="2146">
                  <c:v>2147</c:v>
                </c:pt>
                <c:pt idx="2147">
                  <c:v>2148</c:v>
                </c:pt>
                <c:pt idx="2148">
                  <c:v>2149</c:v>
                </c:pt>
                <c:pt idx="2149">
                  <c:v>2150</c:v>
                </c:pt>
                <c:pt idx="2150">
                  <c:v>2151</c:v>
                </c:pt>
                <c:pt idx="2151">
                  <c:v>2152</c:v>
                </c:pt>
                <c:pt idx="2152">
                  <c:v>2153</c:v>
                </c:pt>
                <c:pt idx="2153">
                  <c:v>2154</c:v>
                </c:pt>
                <c:pt idx="2154">
                  <c:v>2155</c:v>
                </c:pt>
                <c:pt idx="2155">
                  <c:v>2156</c:v>
                </c:pt>
                <c:pt idx="2156">
                  <c:v>2157</c:v>
                </c:pt>
                <c:pt idx="2157">
                  <c:v>2158</c:v>
                </c:pt>
                <c:pt idx="2158">
                  <c:v>2159</c:v>
                </c:pt>
                <c:pt idx="2159">
                  <c:v>2160</c:v>
                </c:pt>
                <c:pt idx="2160">
                  <c:v>2161</c:v>
                </c:pt>
                <c:pt idx="2161">
                  <c:v>2162</c:v>
                </c:pt>
                <c:pt idx="2162">
                  <c:v>2163</c:v>
                </c:pt>
                <c:pt idx="2163">
                  <c:v>2164</c:v>
                </c:pt>
                <c:pt idx="2164">
                  <c:v>2165</c:v>
                </c:pt>
                <c:pt idx="2165">
                  <c:v>2166</c:v>
                </c:pt>
                <c:pt idx="2166">
                  <c:v>2167</c:v>
                </c:pt>
                <c:pt idx="2167">
                  <c:v>2168</c:v>
                </c:pt>
                <c:pt idx="2168">
                  <c:v>2169</c:v>
                </c:pt>
                <c:pt idx="2169">
                  <c:v>2170</c:v>
                </c:pt>
                <c:pt idx="2170">
                  <c:v>2171</c:v>
                </c:pt>
                <c:pt idx="2171">
                  <c:v>2172</c:v>
                </c:pt>
                <c:pt idx="2172">
                  <c:v>2173</c:v>
                </c:pt>
                <c:pt idx="2173">
                  <c:v>2174</c:v>
                </c:pt>
                <c:pt idx="2174">
                  <c:v>2175</c:v>
                </c:pt>
                <c:pt idx="2175">
                  <c:v>2176</c:v>
                </c:pt>
                <c:pt idx="2176">
                  <c:v>2177</c:v>
                </c:pt>
                <c:pt idx="2177">
                  <c:v>2178</c:v>
                </c:pt>
                <c:pt idx="2178">
                  <c:v>2179</c:v>
                </c:pt>
                <c:pt idx="2179">
                  <c:v>2180</c:v>
                </c:pt>
                <c:pt idx="2180">
                  <c:v>2181</c:v>
                </c:pt>
                <c:pt idx="2181">
                  <c:v>2182</c:v>
                </c:pt>
                <c:pt idx="2182">
                  <c:v>2183</c:v>
                </c:pt>
                <c:pt idx="2183">
                  <c:v>2184</c:v>
                </c:pt>
                <c:pt idx="2184">
                  <c:v>2185</c:v>
                </c:pt>
                <c:pt idx="2185">
                  <c:v>2186</c:v>
                </c:pt>
                <c:pt idx="2186">
                  <c:v>2187</c:v>
                </c:pt>
                <c:pt idx="2187">
                  <c:v>2188</c:v>
                </c:pt>
                <c:pt idx="2188">
                  <c:v>2189</c:v>
                </c:pt>
                <c:pt idx="2189">
                  <c:v>2190</c:v>
                </c:pt>
                <c:pt idx="2190">
                  <c:v>2191</c:v>
                </c:pt>
                <c:pt idx="2191">
                  <c:v>2192</c:v>
                </c:pt>
                <c:pt idx="2192">
                  <c:v>2193</c:v>
                </c:pt>
                <c:pt idx="2193">
                  <c:v>2194</c:v>
                </c:pt>
                <c:pt idx="2194">
                  <c:v>2195</c:v>
                </c:pt>
                <c:pt idx="2195">
                  <c:v>2196</c:v>
                </c:pt>
                <c:pt idx="2196">
                  <c:v>2197</c:v>
                </c:pt>
                <c:pt idx="2197">
                  <c:v>2198</c:v>
                </c:pt>
                <c:pt idx="2198">
                  <c:v>2199</c:v>
                </c:pt>
                <c:pt idx="2199">
                  <c:v>2200</c:v>
                </c:pt>
                <c:pt idx="2200">
                  <c:v>2201</c:v>
                </c:pt>
                <c:pt idx="2201">
                  <c:v>2202</c:v>
                </c:pt>
                <c:pt idx="2202">
                  <c:v>2203</c:v>
                </c:pt>
                <c:pt idx="2203">
                  <c:v>2204</c:v>
                </c:pt>
                <c:pt idx="2204">
                  <c:v>2205</c:v>
                </c:pt>
                <c:pt idx="2205">
                  <c:v>2206</c:v>
                </c:pt>
                <c:pt idx="2206">
                  <c:v>2207</c:v>
                </c:pt>
                <c:pt idx="2207">
                  <c:v>2208</c:v>
                </c:pt>
                <c:pt idx="2208">
                  <c:v>2209</c:v>
                </c:pt>
                <c:pt idx="2209">
                  <c:v>2210</c:v>
                </c:pt>
                <c:pt idx="2210">
                  <c:v>2211</c:v>
                </c:pt>
                <c:pt idx="2211">
                  <c:v>2212</c:v>
                </c:pt>
                <c:pt idx="2212">
                  <c:v>2213</c:v>
                </c:pt>
                <c:pt idx="2213">
                  <c:v>2214</c:v>
                </c:pt>
                <c:pt idx="2214">
                  <c:v>2215</c:v>
                </c:pt>
                <c:pt idx="2215">
                  <c:v>2216</c:v>
                </c:pt>
                <c:pt idx="2216">
                  <c:v>2217</c:v>
                </c:pt>
                <c:pt idx="2217">
                  <c:v>2218</c:v>
                </c:pt>
                <c:pt idx="2218">
                  <c:v>2219</c:v>
                </c:pt>
                <c:pt idx="2219">
                  <c:v>2220</c:v>
                </c:pt>
                <c:pt idx="2220">
                  <c:v>2221</c:v>
                </c:pt>
                <c:pt idx="2221">
                  <c:v>2222</c:v>
                </c:pt>
                <c:pt idx="2222">
                  <c:v>2223</c:v>
                </c:pt>
                <c:pt idx="2223">
                  <c:v>2224</c:v>
                </c:pt>
                <c:pt idx="2224">
                  <c:v>2225</c:v>
                </c:pt>
                <c:pt idx="2225">
                  <c:v>2226</c:v>
                </c:pt>
                <c:pt idx="2226">
                  <c:v>2227</c:v>
                </c:pt>
                <c:pt idx="2227">
                  <c:v>2228</c:v>
                </c:pt>
                <c:pt idx="2228">
                  <c:v>2229</c:v>
                </c:pt>
                <c:pt idx="2229">
                  <c:v>2230</c:v>
                </c:pt>
                <c:pt idx="2230">
                  <c:v>2231</c:v>
                </c:pt>
                <c:pt idx="2231">
                  <c:v>2232</c:v>
                </c:pt>
                <c:pt idx="2232">
                  <c:v>2233</c:v>
                </c:pt>
                <c:pt idx="2233">
                  <c:v>2234</c:v>
                </c:pt>
                <c:pt idx="2234">
                  <c:v>2235</c:v>
                </c:pt>
                <c:pt idx="2235">
                  <c:v>2236</c:v>
                </c:pt>
                <c:pt idx="2236">
                  <c:v>2237</c:v>
                </c:pt>
                <c:pt idx="2237">
                  <c:v>2238</c:v>
                </c:pt>
                <c:pt idx="2238">
                  <c:v>2239</c:v>
                </c:pt>
                <c:pt idx="2239">
                  <c:v>2240</c:v>
                </c:pt>
                <c:pt idx="2240">
                  <c:v>2241</c:v>
                </c:pt>
                <c:pt idx="2241">
                  <c:v>2242</c:v>
                </c:pt>
                <c:pt idx="2242">
                  <c:v>2243</c:v>
                </c:pt>
                <c:pt idx="2243">
                  <c:v>2244</c:v>
                </c:pt>
                <c:pt idx="2244">
                  <c:v>2245</c:v>
                </c:pt>
                <c:pt idx="2245">
                  <c:v>2246</c:v>
                </c:pt>
                <c:pt idx="2246">
                  <c:v>2247</c:v>
                </c:pt>
                <c:pt idx="2247">
                  <c:v>2248</c:v>
                </c:pt>
                <c:pt idx="2248">
                  <c:v>2249</c:v>
                </c:pt>
                <c:pt idx="2249">
                  <c:v>2250</c:v>
                </c:pt>
                <c:pt idx="2250">
                  <c:v>2251</c:v>
                </c:pt>
                <c:pt idx="2251">
                  <c:v>2252</c:v>
                </c:pt>
                <c:pt idx="2252">
                  <c:v>2253</c:v>
                </c:pt>
                <c:pt idx="2253">
                  <c:v>2254</c:v>
                </c:pt>
                <c:pt idx="2254">
                  <c:v>2255</c:v>
                </c:pt>
                <c:pt idx="2255">
                  <c:v>2256</c:v>
                </c:pt>
                <c:pt idx="2256">
                  <c:v>2257</c:v>
                </c:pt>
                <c:pt idx="2257">
                  <c:v>2258</c:v>
                </c:pt>
                <c:pt idx="2258">
                  <c:v>2259</c:v>
                </c:pt>
                <c:pt idx="2259">
                  <c:v>2260</c:v>
                </c:pt>
                <c:pt idx="2260">
                  <c:v>2261</c:v>
                </c:pt>
                <c:pt idx="2261">
                  <c:v>2262</c:v>
                </c:pt>
                <c:pt idx="2262">
                  <c:v>2263</c:v>
                </c:pt>
                <c:pt idx="2263">
                  <c:v>2264</c:v>
                </c:pt>
                <c:pt idx="2264">
                  <c:v>2265</c:v>
                </c:pt>
                <c:pt idx="2265">
                  <c:v>2266</c:v>
                </c:pt>
                <c:pt idx="2266">
                  <c:v>2267</c:v>
                </c:pt>
                <c:pt idx="2267">
                  <c:v>2268</c:v>
                </c:pt>
                <c:pt idx="2268">
                  <c:v>2269</c:v>
                </c:pt>
                <c:pt idx="2269">
                  <c:v>2270</c:v>
                </c:pt>
                <c:pt idx="2270">
                  <c:v>2271</c:v>
                </c:pt>
                <c:pt idx="2271">
                  <c:v>2272</c:v>
                </c:pt>
                <c:pt idx="2272">
                  <c:v>2273</c:v>
                </c:pt>
                <c:pt idx="2273">
                  <c:v>2274</c:v>
                </c:pt>
                <c:pt idx="2274">
                  <c:v>2275</c:v>
                </c:pt>
                <c:pt idx="2275">
                  <c:v>2276</c:v>
                </c:pt>
                <c:pt idx="2276">
                  <c:v>2277</c:v>
                </c:pt>
                <c:pt idx="2277">
                  <c:v>2278</c:v>
                </c:pt>
                <c:pt idx="2278">
                  <c:v>2279</c:v>
                </c:pt>
                <c:pt idx="2279">
                  <c:v>2280</c:v>
                </c:pt>
                <c:pt idx="2280">
                  <c:v>2281</c:v>
                </c:pt>
                <c:pt idx="2281">
                  <c:v>2282</c:v>
                </c:pt>
                <c:pt idx="2282">
                  <c:v>2283</c:v>
                </c:pt>
                <c:pt idx="2283">
                  <c:v>2284</c:v>
                </c:pt>
                <c:pt idx="2284">
                  <c:v>2285</c:v>
                </c:pt>
                <c:pt idx="2285">
                  <c:v>2286</c:v>
                </c:pt>
                <c:pt idx="2286">
                  <c:v>2287</c:v>
                </c:pt>
                <c:pt idx="2287">
                  <c:v>2288</c:v>
                </c:pt>
                <c:pt idx="2288">
                  <c:v>2289</c:v>
                </c:pt>
                <c:pt idx="2289">
                  <c:v>2290</c:v>
                </c:pt>
                <c:pt idx="2290">
                  <c:v>2291</c:v>
                </c:pt>
                <c:pt idx="2291">
                  <c:v>2292</c:v>
                </c:pt>
                <c:pt idx="2292">
                  <c:v>2293</c:v>
                </c:pt>
                <c:pt idx="2293">
                  <c:v>2294</c:v>
                </c:pt>
                <c:pt idx="2294">
                  <c:v>2295</c:v>
                </c:pt>
                <c:pt idx="2295">
                  <c:v>2296</c:v>
                </c:pt>
                <c:pt idx="2296">
                  <c:v>2297</c:v>
                </c:pt>
                <c:pt idx="2297">
                  <c:v>2298</c:v>
                </c:pt>
                <c:pt idx="2298">
                  <c:v>2299</c:v>
                </c:pt>
                <c:pt idx="2299">
                  <c:v>2300</c:v>
                </c:pt>
                <c:pt idx="2300">
                  <c:v>2301</c:v>
                </c:pt>
                <c:pt idx="2301">
                  <c:v>2302</c:v>
                </c:pt>
                <c:pt idx="2302">
                  <c:v>2303</c:v>
                </c:pt>
                <c:pt idx="2303">
                  <c:v>2304</c:v>
                </c:pt>
                <c:pt idx="2304">
                  <c:v>2305</c:v>
                </c:pt>
                <c:pt idx="2305">
                  <c:v>2306</c:v>
                </c:pt>
                <c:pt idx="2306">
                  <c:v>2307</c:v>
                </c:pt>
                <c:pt idx="2307">
                  <c:v>2308</c:v>
                </c:pt>
                <c:pt idx="2308">
                  <c:v>2309</c:v>
                </c:pt>
                <c:pt idx="2309">
                  <c:v>2310</c:v>
                </c:pt>
                <c:pt idx="2310">
                  <c:v>2311</c:v>
                </c:pt>
                <c:pt idx="2311">
                  <c:v>2312</c:v>
                </c:pt>
                <c:pt idx="2312">
                  <c:v>2313</c:v>
                </c:pt>
                <c:pt idx="2313">
                  <c:v>2314</c:v>
                </c:pt>
                <c:pt idx="2314">
                  <c:v>2315</c:v>
                </c:pt>
                <c:pt idx="2315">
                  <c:v>2316</c:v>
                </c:pt>
                <c:pt idx="2316">
                  <c:v>2317</c:v>
                </c:pt>
                <c:pt idx="2317">
                  <c:v>2318</c:v>
                </c:pt>
                <c:pt idx="2318">
                  <c:v>2319</c:v>
                </c:pt>
                <c:pt idx="2319">
                  <c:v>2320</c:v>
                </c:pt>
                <c:pt idx="2320">
                  <c:v>2321</c:v>
                </c:pt>
                <c:pt idx="2321">
                  <c:v>2322</c:v>
                </c:pt>
                <c:pt idx="2322">
                  <c:v>2323</c:v>
                </c:pt>
                <c:pt idx="2323">
                  <c:v>2324</c:v>
                </c:pt>
                <c:pt idx="2324">
                  <c:v>2325</c:v>
                </c:pt>
                <c:pt idx="2325">
                  <c:v>2326</c:v>
                </c:pt>
                <c:pt idx="2326">
                  <c:v>2327</c:v>
                </c:pt>
                <c:pt idx="2327">
                  <c:v>2328</c:v>
                </c:pt>
                <c:pt idx="2328">
                  <c:v>2329</c:v>
                </c:pt>
                <c:pt idx="2329">
                  <c:v>2330</c:v>
                </c:pt>
                <c:pt idx="2330">
                  <c:v>2331</c:v>
                </c:pt>
                <c:pt idx="2331">
                  <c:v>2332</c:v>
                </c:pt>
                <c:pt idx="2332">
                  <c:v>2333</c:v>
                </c:pt>
                <c:pt idx="2333">
                  <c:v>2334</c:v>
                </c:pt>
                <c:pt idx="2334">
                  <c:v>2335</c:v>
                </c:pt>
                <c:pt idx="2335">
                  <c:v>2336</c:v>
                </c:pt>
                <c:pt idx="2336">
                  <c:v>2337</c:v>
                </c:pt>
                <c:pt idx="2337">
                  <c:v>2338</c:v>
                </c:pt>
                <c:pt idx="2338">
                  <c:v>2339</c:v>
                </c:pt>
                <c:pt idx="2339">
                  <c:v>2340</c:v>
                </c:pt>
                <c:pt idx="2340">
                  <c:v>2341</c:v>
                </c:pt>
                <c:pt idx="2341">
                  <c:v>2342</c:v>
                </c:pt>
                <c:pt idx="2342">
                  <c:v>2343</c:v>
                </c:pt>
                <c:pt idx="2343">
                  <c:v>2344</c:v>
                </c:pt>
                <c:pt idx="2344">
                  <c:v>2345</c:v>
                </c:pt>
                <c:pt idx="2345">
                  <c:v>2346</c:v>
                </c:pt>
                <c:pt idx="2346">
                  <c:v>2347</c:v>
                </c:pt>
                <c:pt idx="2347">
                  <c:v>2348</c:v>
                </c:pt>
                <c:pt idx="2348">
                  <c:v>2349</c:v>
                </c:pt>
                <c:pt idx="2349">
                  <c:v>2350</c:v>
                </c:pt>
                <c:pt idx="2350">
                  <c:v>2351</c:v>
                </c:pt>
                <c:pt idx="2351">
                  <c:v>2352</c:v>
                </c:pt>
                <c:pt idx="2352">
                  <c:v>2353</c:v>
                </c:pt>
                <c:pt idx="2353">
                  <c:v>2354</c:v>
                </c:pt>
                <c:pt idx="2354">
                  <c:v>2355</c:v>
                </c:pt>
                <c:pt idx="2355">
                  <c:v>2356</c:v>
                </c:pt>
                <c:pt idx="2356">
                  <c:v>2357</c:v>
                </c:pt>
                <c:pt idx="2357">
                  <c:v>2358</c:v>
                </c:pt>
                <c:pt idx="2358">
                  <c:v>2359</c:v>
                </c:pt>
                <c:pt idx="2359">
                  <c:v>2360</c:v>
                </c:pt>
                <c:pt idx="2360">
                  <c:v>2361</c:v>
                </c:pt>
                <c:pt idx="2361">
                  <c:v>2362</c:v>
                </c:pt>
                <c:pt idx="2362">
                  <c:v>2363</c:v>
                </c:pt>
                <c:pt idx="2363">
                  <c:v>2364</c:v>
                </c:pt>
                <c:pt idx="2364">
                  <c:v>2365</c:v>
                </c:pt>
                <c:pt idx="2365">
                  <c:v>2366</c:v>
                </c:pt>
                <c:pt idx="2366">
                  <c:v>2367</c:v>
                </c:pt>
                <c:pt idx="2367">
                  <c:v>2368</c:v>
                </c:pt>
                <c:pt idx="2368">
                  <c:v>2369</c:v>
                </c:pt>
                <c:pt idx="2369">
                  <c:v>2370</c:v>
                </c:pt>
                <c:pt idx="2370">
                  <c:v>2371</c:v>
                </c:pt>
                <c:pt idx="2371">
                  <c:v>2372</c:v>
                </c:pt>
                <c:pt idx="2372">
                  <c:v>2373</c:v>
                </c:pt>
                <c:pt idx="2373">
                  <c:v>2374</c:v>
                </c:pt>
                <c:pt idx="2374">
                  <c:v>2375</c:v>
                </c:pt>
                <c:pt idx="2375">
                  <c:v>2376</c:v>
                </c:pt>
                <c:pt idx="2376">
                  <c:v>2377</c:v>
                </c:pt>
                <c:pt idx="2377">
                  <c:v>2378</c:v>
                </c:pt>
                <c:pt idx="2378">
                  <c:v>2379</c:v>
                </c:pt>
                <c:pt idx="2379">
                  <c:v>2380</c:v>
                </c:pt>
                <c:pt idx="2380">
                  <c:v>2381</c:v>
                </c:pt>
                <c:pt idx="2381">
                  <c:v>2382</c:v>
                </c:pt>
                <c:pt idx="2382">
                  <c:v>2383</c:v>
                </c:pt>
                <c:pt idx="2383">
                  <c:v>2384</c:v>
                </c:pt>
                <c:pt idx="2384">
                  <c:v>2385</c:v>
                </c:pt>
                <c:pt idx="2385">
                  <c:v>2386</c:v>
                </c:pt>
                <c:pt idx="2386">
                  <c:v>2387</c:v>
                </c:pt>
                <c:pt idx="2387">
                  <c:v>2388</c:v>
                </c:pt>
                <c:pt idx="2388">
                  <c:v>2389</c:v>
                </c:pt>
                <c:pt idx="2389">
                  <c:v>2390</c:v>
                </c:pt>
                <c:pt idx="2390">
                  <c:v>2391</c:v>
                </c:pt>
                <c:pt idx="2391">
                  <c:v>2392</c:v>
                </c:pt>
                <c:pt idx="2392">
                  <c:v>2393</c:v>
                </c:pt>
                <c:pt idx="2393">
                  <c:v>2394</c:v>
                </c:pt>
                <c:pt idx="2394">
                  <c:v>2395</c:v>
                </c:pt>
                <c:pt idx="2395">
                  <c:v>2396</c:v>
                </c:pt>
                <c:pt idx="2396">
                  <c:v>2397</c:v>
                </c:pt>
                <c:pt idx="2397">
                  <c:v>2398</c:v>
                </c:pt>
                <c:pt idx="2398">
                  <c:v>2399</c:v>
                </c:pt>
                <c:pt idx="2399">
                  <c:v>2400</c:v>
                </c:pt>
                <c:pt idx="2400">
                  <c:v>2401</c:v>
                </c:pt>
                <c:pt idx="2401">
                  <c:v>2402</c:v>
                </c:pt>
                <c:pt idx="2402">
                  <c:v>2403</c:v>
                </c:pt>
                <c:pt idx="2403">
                  <c:v>2404</c:v>
                </c:pt>
                <c:pt idx="2404">
                  <c:v>2405</c:v>
                </c:pt>
                <c:pt idx="2405">
                  <c:v>2406</c:v>
                </c:pt>
                <c:pt idx="2406">
                  <c:v>2407</c:v>
                </c:pt>
                <c:pt idx="2407">
                  <c:v>2408</c:v>
                </c:pt>
                <c:pt idx="2408">
                  <c:v>2409</c:v>
                </c:pt>
                <c:pt idx="2409">
                  <c:v>2410</c:v>
                </c:pt>
                <c:pt idx="2410">
                  <c:v>2411</c:v>
                </c:pt>
                <c:pt idx="2411">
                  <c:v>2412</c:v>
                </c:pt>
                <c:pt idx="2412">
                  <c:v>2413</c:v>
                </c:pt>
                <c:pt idx="2413">
                  <c:v>2414</c:v>
                </c:pt>
                <c:pt idx="2414">
                  <c:v>2415</c:v>
                </c:pt>
                <c:pt idx="2415">
                  <c:v>2416</c:v>
                </c:pt>
                <c:pt idx="2416">
                  <c:v>2417</c:v>
                </c:pt>
                <c:pt idx="2417">
                  <c:v>2418</c:v>
                </c:pt>
                <c:pt idx="2418">
                  <c:v>2419</c:v>
                </c:pt>
                <c:pt idx="2419">
                  <c:v>2420</c:v>
                </c:pt>
                <c:pt idx="2420">
                  <c:v>2421</c:v>
                </c:pt>
                <c:pt idx="2421">
                  <c:v>2422</c:v>
                </c:pt>
                <c:pt idx="2422">
                  <c:v>2423</c:v>
                </c:pt>
                <c:pt idx="2423">
                  <c:v>2424</c:v>
                </c:pt>
                <c:pt idx="2424">
                  <c:v>2425</c:v>
                </c:pt>
                <c:pt idx="2425">
                  <c:v>2426</c:v>
                </c:pt>
                <c:pt idx="2426">
                  <c:v>2427</c:v>
                </c:pt>
                <c:pt idx="2427">
                  <c:v>2428</c:v>
                </c:pt>
                <c:pt idx="2428">
                  <c:v>2429</c:v>
                </c:pt>
                <c:pt idx="2429">
                  <c:v>2430</c:v>
                </c:pt>
                <c:pt idx="2430">
                  <c:v>2431</c:v>
                </c:pt>
                <c:pt idx="2431">
                  <c:v>2432</c:v>
                </c:pt>
                <c:pt idx="2432">
                  <c:v>2433</c:v>
                </c:pt>
                <c:pt idx="2433">
                  <c:v>2434</c:v>
                </c:pt>
                <c:pt idx="2434">
                  <c:v>2435</c:v>
                </c:pt>
                <c:pt idx="2435">
                  <c:v>2436</c:v>
                </c:pt>
                <c:pt idx="2436">
                  <c:v>2437</c:v>
                </c:pt>
                <c:pt idx="2437">
                  <c:v>2438</c:v>
                </c:pt>
                <c:pt idx="2438">
                  <c:v>2439</c:v>
                </c:pt>
                <c:pt idx="2439">
                  <c:v>2440</c:v>
                </c:pt>
                <c:pt idx="2440">
                  <c:v>2441</c:v>
                </c:pt>
                <c:pt idx="2441">
                  <c:v>2442</c:v>
                </c:pt>
                <c:pt idx="2442">
                  <c:v>2443</c:v>
                </c:pt>
                <c:pt idx="2443">
                  <c:v>2444</c:v>
                </c:pt>
                <c:pt idx="2444">
                  <c:v>2445</c:v>
                </c:pt>
                <c:pt idx="2445">
                  <c:v>2446</c:v>
                </c:pt>
                <c:pt idx="2446">
                  <c:v>2447</c:v>
                </c:pt>
                <c:pt idx="2447">
                  <c:v>2448</c:v>
                </c:pt>
                <c:pt idx="2448">
                  <c:v>2449</c:v>
                </c:pt>
                <c:pt idx="2449">
                  <c:v>2450</c:v>
                </c:pt>
                <c:pt idx="2450">
                  <c:v>2451</c:v>
                </c:pt>
                <c:pt idx="2451">
                  <c:v>2452</c:v>
                </c:pt>
                <c:pt idx="2452">
                  <c:v>2453</c:v>
                </c:pt>
                <c:pt idx="2453">
                  <c:v>2454</c:v>
                </c:pt>
                <c:pt idx="2454">
                  <c:v>2455</c:v>
                </c:pt>
                <c:pt idx="2455">
                  <c:v>2456</c:v>
                </c:pt>
                <c:pt idx="2456">
                  <c:v>2457</c:v>
                </c:pt>
                <c:pt idx="2457">
                  <c:v>2458</c:v>
                </c:pt>
                <c:pt idx="2458">
                  <c:v>2459</c:v>
                </c:pt>
                <c:pt idx="2459">
                  <c:v>2460</c:v>
                </c:pt>
                <c:pt idx="2460">
                  <c:v>2461</c:v>
                </c:pt>
                <c:pt idx="2461">
                  <c:v>2462</c:v>
                </c:pt>
                <c:pt idx="2462">
                  <c:v>2463</c:v>
                </c:pt>
                <c:pt idx="2463">
                  <c:v>2464</c:v>
                </c:pt>
                <c:pt idx="2464">
                  <c:v>2465</c:v>
                </c:pt>
                <c:pt idx="2465">
                  <c:v>2466</c:v>
                </c:pt>
                <c:pt idx="2466">
                  <c:v>2467</c:v>
                </c:pt>
                <c:pt idx="2467">
                  <c:v>2468</c:v>
                </c:pt>
                <c:pt idx="2468">
                  <c:v>2469</c:v>
                </c:pt>
                <c:pt idx="2469">
                  <c:v>2470</c:v>
                </c:pt>
                <c:pt idx="2470">
                  <c:v>2471</c:v>
                </c:pt>
                <c:pt idx="2471">
                  <c:v>2472</c:v>
                </c:pt>
                <c:pt idx="2472">
                  <c:v>2473</c:v>
                </c:pt>
                <c:pt idx="2473">
                  <c:v>2474</c:v>
                </c:pt>
                <c:pt idx="2474">
                  <c:v>2475</c:v>
                </c:pt>
                <c:pt idx="2475">
                  <c:v>2476</c:v>
                </c:pt>
                <c:pt idx="2476">
                  <c:v>2477</c:v>
                </c:pt>
                <c:pt idx="2477">
                  <c:v>2478</c:v>
                </c:pt>
                <c:pt idx="2478">
                  <c:v>2479</c:v>
                </c:pt>
                <c:pt idx="2479">
                  <c:v>2480</c:v>
                </c:pt>
                <c:pt idx="2480">
                  <c:v>2481</c:v>
                </c:pt>
                <c:pt idx="2481">
                  <c:v>2482</c:v>
                </c:pt>
                <c:pt idx="2482">
                  <c:v>2483</c:v>
                </c:pt>
                <c:pt idx="2483">
                  <c:v>2484</c:v>
                </c:pt>
                <c:pt idx="2484">
                  <c:v>2485</c:v>
                </c:pt>
                <c:pt idx="2485">
                  <c:v>2486</c:v>
                </c:pt>
                <c:pt idx="2486">
                  <c:v>2487</c:v>
                </c:pt>
                <c:pt idx="2487">
                  <c:v>2488</c:v>
                </c:pt>
                <c:pt idx="2488">
                  <c:v>2489</c:v>
                </c:pt>
                <c:pt idx="2489">
                  <c:v>2490</c:v>
                </c:pt>
                <c:pt idx="2490">
                  <c:v>2491</c:v>
                </c:pt>
                <c:pt idx="2491">
                  <c:v>2492</c:v>
                </c:pt>
                <c:pt idx="2492">
                  <c:v>2493</c:v>
                </c:pt>
                <c:pt idx="2493">
                  <c:v>2494</c:v>
                </c:pt>
                <c:pt idx="2494">
                  <c:v>2495</c:v>
                </c:pt>
                <c:pt idx="2495">
                  <c:v>2496</c:v>
                </c:pt>
                <c:pt idx="2496">
                  <c:v>2497</c:v>
                </c:pt>
                <c:pt idx="2497">
                  <c:v>2498</c:v>
                </c:pt>
                <c:pt idx="2498">
                  <c:v>2499</c:v>
                </c:pt>
                <c:pt idx="2499">
                  <c:v>2500</c:v>
                </c:pt>
                <c:pt idx="2500">
                  <c:v>2501</c:v>
                </c:pt>
                <c:pt idx="2501">
                  <c:v>2502</c:v>
                </c:pt>
                <c:pt idx="2502">
                  <c:v>2503</c:v>
                </c:pt>
                <c:pt idx="2503">
                  <c:v>2504</c:v>
                </c:pt>
                <c:pt idx="2504">
                  <c:v>2505</c:v>
                </c:pt>
                <c:pt idx="2505">
                  <c:v>2506</c:v>
                </c:pt>
                <c:pt idx="2506">
                  <c:v>2507</c:v>
                </c:pt>
                <c:pt idx="2507">
                  <c:v>2508</c:v>
                </c:pt>
                <c:pt idx="2508">
                  <c:v>2509</c:v>
                </c:pt>
                <c:pt idx="2509">
                  <c:v>2510</c:v>
                </c:pt>
                <c:pt idx="2510">
                  <c:v>2511</c:v>
                </c:pt>
                <c:pt idx="2511">
                  <c:v>2512</c:v>
                </c:pt>
                <c:pt idx="2512">
                  <c:v>2513</c:v>
                </c:pt>
                <c:pt idx="2513">
                  <c:v>2514</c:v>
                </c:pt>
                <c:pt idx="2514">
                  <c:v>2515</c:v>
                </c:pt>
                <c:pt idx="2515">
                  <c:v>2516</c:v>
                </c:pt>
                <c:pt idx="2516">
                  <c:v>2517</c:v>
                </c:pt>
                <c:pt idx="2517">
                  <c:v>2518</c:v>
                </c:pt>
                <c:pt idx="2518">
                  <c:v>2519</c:v>
                </c:pt>
                <c:pt idx="2519">
                  <c:v>2520</c:v>
                </c:pt>
                <c:pt idx="2520">
                  <c:v>2521</c:v>
                </c:pt>
                <c:pt idx="2521">
                  <c:v>2522</c:v>
                </c:pt>
                <c:pt idx="2522">
                  <c:v>2523</c:v>
                </c:pt>
                <c:pt idx="2523">
                  <c:v>2524</c:v>
                </c:pt>
                <c:pt idx="2524">
                  <c:v>2525</c:v>
                </c:pt>
                <c:pt idx="2525">
                  <c:v>2526</c:v>
                </c:pt>
                <c:pt idx="2526">
                  <c:v>2527</c:v>
                </c:pt>
                <c:pt idx="2527">
                  <c:v>2528</c:v>
                </c:pt>
                <c:pt idx="2528">
                  <c:v>2529</c:v>
                </c:pt>
                <c:pt idx="2529">
                  <c:v>2530</c:v>
                </c:pt>
                <c:pt idx="2530">
                  <c:v>2531</c:v>
                </c:pt>
                <c:pt idx="2531">
                  <c:v>2532</c:v>
                </c:pt>
                <c:pt idx="2532">
                  <c:v>2533</c:v>
                </c:pt>
                <c:pt idx="2533">
                  <c:v>2534</c:v>
                </c:pt>
                <c:pt idx="2534">
                  <c:v>2535</c:v>
                </c:pt>
                <c:pt idx="2535">
                  <c:v>2536</c:v>
                </c:pt>
                <c:pt idx="2536">
                  <c:v>2537</c:v>
                </c:pt>
                <c:pt idx="2537">
                  <c:v>2538</c:v>
                </c:pt>
                <c:pt idx="2538">
                  <c:v>2539</c:v>
                </c:pt>
                <c:pt idx="2539">
                  <c:v>2540</c:v>
                </c:pt>
                <c:pt idx="2540">
                  <c:v>2541</c:v>
                </c:pt>
                <c:pt idx="2541">
                  <c:v>2542</c:v>
                </c:pt>
                <c:pt idx="2542">
                  <c:v>2543</c:v>
                </c:pt>
                <c:pt idx="2543">
                  <c:v>2544</c:v>
                </c:pt>
                <c:pt idx="2544">
                  <c:v>2545</c:v>
                </c:pt>
                <c:pt idx="2545">
                  <c:v>2546</c:v>
                </c:pt>
                <c:pt idx="2546">
                  <c:v>2547</c:v>
                </c:pt>
                <c:pt idx="2547">
                  <c:v>2548</c:v>
                </c:pt>
                <c:pt idx="2548">
                  <c:v>2549</c:v>
                </c:pt>
                <c:pt idx="2549">
                  <c:v>2550</c:v>
                </c:pt>
                <c:pt idx="2550">
                  <c:v>2551</c:v>
                </c:pt>
                <c:pt idx="2551">
                  <c:v>2552</c:v>
                </c:pt>
                <c:pt idx="2552">
                  <c:v>2553</c:v>
                </c:pt>
                <c:pt idx="2553">
                  <c:v>2554</c:v>
                </c:pt>
                <c:pt idx="2554">
                  <c:v>2555</c:v>
                </c:pt>
                <c:pt idx="2555">
                  <c:v>2556</c:v>
                </c:pt>
                <c:pt idx="2556">
                  <c:v>2557</c:v>
                </c:pt>
                <c:pt idx="2557">
                  <c:v>2558</c:v>
                </c:pt>
                <c:pt idx="2558">
                  <c:v>2559</c:v>
                </c:pt>
                <c:pt idx="2559">
                  <c:v>2560</c:v>
                </c:pt>
                <c:pt idx="2560">
                  <c:v>2561</c:v>
                </c:pt>
                <c:pt idx="2561">
                  <c:v>2562</c:v>
                </c:pt>
                <c:pt idx="2562">
                  <c:v>2563</c:v>
                </c:pt>
                <c:pt idx="2563">
                  <c:v>2564</c:v>
                </c:pt>
                <c:pt idx="2564">
                  <c:v>2565</c:v>
                </c:pt>
                <c:pt idx="2565">
                  <c:v>2566</c:v>
                </c:pt>
                <c:pt idx="2566">
                  <c:v>2567</c:v>
                </c:pt>
                <c:pt idx="2567">
                  <c:v>2568</c:v>
                </c:pt>
                <c:pt idx="2568">
                  <c:v>2569</c:v>
                </c:pt>
                <c:pt idx="2569">
                  <c:v>2570</c:v>
                </c:pt>
                <c:pt idx="2570">
                  <c:v>2571</c:v>
                </c:pt>
                <c:pt idx="2571">
                  <c:v>2572</c:v>
                </c:pt>
                <c:pt idx="2572">
                  <c:v>2573</c:v>
                </c:pt>
                <c:pt idx="2573">
                  <c:v>2574</c:v>
                </c:pt>
                <c:pt idx="2574">
                  <c:v>2575</c:v>
                </c:pt>
                <c:pt idx="2575">
                  <c:v>2576</c:v>
                </c:pt>
                <c:pt idx="2576">
                  <c:v>2577</c:v>
                </c:pt>
                <c:pt idx="2577">
                  <c:v>2578</c:v>
                </c:pt>
                <c:pt idx="2578">
                  <c:v>2579</c:v>
                </c:pt>
                <c:pt idx="2579">
                  <c:v>2580</c:v>
                </c:pt>
                <c:pt idx="2580">
                  <c:v>2581</c:v>
                </c:pt>
                <c:pt idx="2581">
                  <c:v>2582</c:v>
                </c:pt>
                <c:pt idx="2582">
                  <c:v>2583</c:v>
                </c:pt>
                <c:pt idx="2583">
                  <c:v>2584</c:v>
                </c:pt>
                <c:pt idx="2584">
                  <c:v>2585</c:v>
                </c:pt>
                <c:pt idx="2585">
                  <c:v>2586</c:v>
                </c:pt>
                <c:pt idx="2586">
                  <c:v>2587</c:v>
                </c:pt>
                <c:pt idx="2587">
                  <c:v>2588</c:v>
                </c:pt>
                <c:pt idx="2588">
                  <c:v>2589</c:v>
                </c:pt>
                <c:pt idx="2589">
                  <c:v>2590</c:v>
                </c:pt>
                <c:pt idx="2590">
                  <c:v>2591</c:v>
                </c:pt>
                <c:pt idx="2591">
                  <c:v>2592</c:v>
                </c:pt>
                <c:pt idx="2592">
                  <c:v>2593</c:v>
                </c:pt>
                <c:pt idx="2593">
                  <c:v>2594</c:v>
                </c:pt>
                <c:pt idx="2594">
                  <c:v>2595</c:v>
                </c:pt>
                <c:pt idx="2595">
                  <c:v>2596</c:v>
                </c:pt>
                <c:pt idx="2596">
                  <c:v>2597</c:v>
                </c:pt>
                <c:pt idx="2597">
                  <c:v>2598</c:v>
                </c:pt>
                <c:pt idx="2598">
                  <c:v>2599</c:v>
                </c:pt>
                <c:pt idx="2599">
                  <c:v>2600</c:v>
                </c:pt>
                <c:pt idx="2600">
                  <c:v>2601</c:v>
                </c:pt>
                <c:pt idx="2601">
                  <c:v>2602</c:v>
                </c:pt>
                <c:pt idx="2602">
                  <c:v>2603</c:v>
                </c:pt>
                <c:pt idx="2603">
                  <c:v>2604</c:v>
                </c:pt>
                <c:pt idx="2604">
                  <c:v>2605</c:v>
                </c:pt>
                <c:pt idx="2605">
                  <c:v>2606</c:v>
                </c:pt>
                <c:pt idx="2606">
                  <c:v>2607</c:v>
                </c:pt>
                <c:pt idx="2607">
                  <c:v>2608</c:v>
                </c:pt>
                <c:pt idx="2608">
                  <c:v>2609</c:v>
                </c:pt>
                <c:pt idx="2609">
                  <c:v>2610</c:v>
                </c:pt>
                <c:pt idx="2610">
                  <c:v>2611</c:v>
                </c:pt>
                <c:pt idx="2611">
                  <c:v>2612</c:v>
                </c:pt>
                <c:pt idx="2612">
                  <c:v>2613</c:v>
                </c:pt>
                <c:pt idx="2613">
                  <c:v>2614</c:v>
                </c:pt>
                <c:pt idx="2614">
                  <c:v>2615</c:v>
                </c:pt>
                <c:pt idx="2615">
                  <c:v>2616</c:v>
                </c:pt>
                <c:pt idx="2616">
                  <c:v>2617</c:v>
                </c:pt>
                <c:pt idx="2617">
                  <c:v>2618</c:v>
                </c:pt>
                <c:pt idx="2618">
                  <c:v>2619</c:v>
                </c:pt>
                <c:pt idx="2619">
                  <c:v>2620</c:v>
                </c:pt>
                <c:pt idx="2620">
                  <c:v>2621</c:v>
                </c:pt>
                <c:pt idx="2621">
                  <c:v>2622</c:v>
                </c:pt>
                <c:pt idx="2622">
                  <c:v>2623</c:v>
                </c:pt>
                <c:pt idx="2623">
                  <c:v>2624</c:v>
                </c:pt>
                <c:pt idx="2624">
                  <c:v>2625</c:v>
                </c:pt>
                <c:pt idx="2625">
                  <c:v>2626</c:v>
                </c:pt>
                <c:pt idx="2626">
                  <c:v>2627</c:v>
                </c:pt>
                <c:pt idx="2627">
                  <c:v>2628</c:v>
                </c:pt>
                <c:pt idx="2628">
                  <c:v>2629</c:v>
                </c:pt>
                <c:pt idx="2629">
                  <c:v>2630</c:v>
                </c:pt>
                <c:pt idx="2630">
                  <c:v>2631</c:v>
                </c:pt>
                <c:pt idx="2631">
                  <c:v>2632</c:v>
                </c:pt>
                <c:pt idx="2632">
                  <c:v>2633</c:v>
                </c:pt>
                <c:pt idx="2633">
                  <c:v>2634</c:v>
                </c:pt>
                <c:pt idx="2634">
                  <c:v>2635</c:v>
                </c:pt>
                <c:pt idx="2635">
                  <c:v>2636</c:v>
                </c:pt>
                <c:pt idx="2636">
                  <c:v>2637</c:v>
                </c:pt>
                <c:pt idx="2637">
                  <c:v>2638</c:v>
                </c:pt>
                <c:pt idx="2638">
                  <c:v>2639</c:v>
                </c:pt>
                <c:pt idx="2639">
                  <c:v>2640</c:v>
                </c:pt>
                <c:pt idx="2640">
                  <c:v>2641</c:v>
                </c:pt>
                <c:pt idx="2641">
                  <c:v>2642</c:v>
                </c:pt>
                <c:pt idx="2642">
                  <c:v>2643</c:v>
                </c:pt>
                <c:pt idx="2643">
                  <c:v>2644</c:v>
                </c:pt>
                <c:pt idx="2644">
                  <c:v>2645</c:v>
                </c:pt>
                <c:pt idx="2645">
                  <c:v>2646</c:v>
                </c:pt>
                <c:pt idx="2646">
                  <c:v>2647</c:v>
                </c:pt>
                <c:pt idx="2647">
                  <c:v>2648</c:v>
                </c:pt>
                <c:pt idx="2648">
                  <c:v>2649</c:v>
                </c:pt>
                <c:pt idx="2649">
                  <c:v>2650</c:v>
                </c:pt>
                <c:pt idx="2650">
                  <c:v>2651</c:v>
                </c:pt>
                <c:pt idx="2651">
                  <c:v>2652</c:v>
                </c:pt>
                <c:pt idx="2652">
                  <c:v>2653</c:v>
                </c:pt>
                <c:pt idx="2653">
                  <c:v>2654</c:v>
                </c:pt>
                <c:pt idx="2654">
                  <c:v>2655</c:v>
                </c:pt>
                <c:pt idx="2655">
                  <c:v>2656</c:v>
                </c:pt>
                <c:pt idx="2656">
                  <c:v>2657</c:v>
                </c:pt>
                <c:pt idx="2657">
                  <c:v>2658</c:v>
                </c:pt>
                <c:pt idx="2658">
                  <c:v>2659</c:v>
                </c:pt>
                <c:pt idx="2659">
                  <c:v>2660</c:v>
                </c:pt>
                <c:pt idx="2660">
                  <c:v>2661</c:v>
                </c:pt>
                <c:pt idx="2661">
                  <c:v>2662</c:v>
                </c:pt>
                <c:pt idx="2662">
                  <c:v>2663</c:v>
                </c:pt>
                <c:pt idx="2663">
                  <c:v>2664</c:v>
                </c:pt>
                <c:pt idx="2664">
                  <c:v>2665</c:v>
                </c:pt>
                <c:pt idx="2665">
                  <c:v>2666</c:v>
                </c:pt>
                <c:pt idx="2666">
                  <c:v>2667</c:v>
                </c:pt>
                <c:pt idx="2667">
                  <c:v>2668</c:v>
                </c:pt>
                <c:pt idx="2668">
                  <c:v>2669</c:v>
                </c:pt>
                <c:pt idx="2669">
                  <c:v>2670</c:v>
                </c:pt>
                <c:pt idx="2670">
                  <c:v>2671</c:v>
                </c:pt>
                <c:pt idx="2671">
                  <c:v>2672</c:v>
                </c:pt>
                <c:pt idx="2672">
                  <c:v>2673</c:v>
                </c:pt>
                <c:pt idx="2673">
                  <c:v>2674</c:v>
                </c:pt>
                <c:pt idx="2674">
                  <c:v>2675</c:v>
                </c:pt>
                <c:pt idx="2675">
                  <c:v>2676</c:v>
                </c:pt>
                <c:pt idx="2676">
                  <c:v>2677</c:v>
                </c:pt>
                <c:pt idx="2677">
                  <c:v>2678</c:v>
                </c:pt>
                <c:pt idx="2678">
                  <c:v>2679</c:v>
                </c:pt>
                <c:pt idx="2679">
                  <c:v>2680</c:v>
                </c:pt>
                <c:pt idx="2680">
                  <c:v>2681</c:v>
                </c:pt>
                <c:pt idx="2681">
                  <c:v>2682</c:v>
                </c:pt>
                <c:pt idx="2682">
                  <c:v>2683</c:v>
                </c:pt>
                <c:pt idx="2683">
                  <c:v>2684</c:v>
                </c:pt>
                <c:pt idx="2684">
                  <c:v>2685</c:v>
                </c:pt>
                <c:pt idx="2685">
                  <c:v>2686</c:v>
                </c:pt>
                <c:pt idx="2686">
                  <c:v>2687</c:v>
                </c:pt>
                <c:pt idx="2687">
                  <c:v>2688</c:v>
                </c:pt>
                <c:pt idx="2688">
                  <c:v>2689</c:v>
                </c:pt>
                <c:pt idx="2689">
                  <c:v>2690</c:v>
                </c:pt>
                <c:pt idx="2690">
                  <c:v>2691</c:v>
                </c:pt>
                <c:pt idx="2691">
                  <c:v>2692</c:v>
                </c:pt>
                <c:pt idx="2692">
                  <c:v>2693</c:v>
                </c:pt>
                <c:pt idx="2693">
                  <c:v>2694</c:v>
                </c:pt>
                <c:pt idx="2694">
                  <c:v>2695</c:v>
                </c:pt>
                <c:pt idx="2695">
                  <c:v>2696</c:v>
                </c:pt>
                <c:pt idx="2696">
                  <c:v>2697</c:v>
                </c:pt>
                <c:pt idx="2697">
                  <c:v>2698</c:v>
                </c:pt>
                <c:pt idx="2698">
                  <c:v>2699</c:v>
                </c:pt>
                <c:pt idx="2699">
                  <c:v>2700</c:v>
                </c:pt>
                <c:pt idx="2700">
                  <c:v>2701</c:v>
                </c:pt>
                <c:pt idx="2701">
                  <c:v>2702</c:v>
                </c:pt>
                <c:pt idx="2702">
                  <c:v>2703</c:v>
                </c:pt>
                <c:pt idx="2703">
                  <c:v>2704</c:v>
                </c:pt>
                <c:pt idx="2704">
                  <c:v>2705</c:v>
                </c:pt>
                <c:pt idx="2705">
                  <c:v>2706</c:v>
                </c:pt>
                <c:pt idx="2706">
                  <c:v>2707</c:v>
                </c:pt>
                <c:pt idx="2707">
                  <c:v>2708</c:v>
                </c:pt>
                <c:pt idx="2708">
                  <c:v>2709</c:v>
                </c:pt>
                <c:pt idx="2709">
                  <c:v>2710</c:v>
                </c:pt>
                <c:pt idx="2710">
                  <c:v>2711</c:v>
                </c:pt>
                <c:pt idx="2711">
                  <c:v>2712</c:v>
                </c:pt>
                <c:pt idx="2712">
                  <c:v>2713</c:v>
                </c:pt>
                <c:pt idx="2713">
                  <c:v>2714</c:v>
                </c:pt>
                <c:pt idx="2714">
                  <c:v>2715</c:v>
                </c:pt>
                <c:pt idx="2715">
                  <c:v>2716</c:v>
                </c:pt>
                <c:pt idx="2716">
                  <c:v>2717</c:v>
                </c:pt>
                <c:pt idx="2717">
                  <c:v>2718</c:v>
                </c:pt>
                <c:pt idx="2718">
                  <c:v>2719</c:v>
                </c:pt>
                <c:pt idx="2719">
                  <c:v>2720</c:v>
                </c:pt>
                <c:pt idx="2720">
                  <c:v>2721</c:v>
                </c:pt>
                <c:pt idx="2721">
                  <c:v>2722</c:v>
                </c:pt>
                <c:pt idx="2722">
                  <c:v>2723</c:v>
                </c:pt>
                <c:pt idx="2723">
                  <c:v>2724</c:v>
                </c:pt>
                <c:pt idx="2724">
                  <c:v>2725</c:v>
                </c:pt>
                <c:pt idx="2725">
                  <c:v>2726</c:v>
                </c:pt>
                <c:pt idx="2726">
                  <c:v>2727</c:v>
                </c:pt>
                <c:pt idx="2727">
                  <c:v>2728</c:v>
                </c:pt>
                <c:pt idx="2728">
                  <c:v>2729</c:v>
                </c:pt>
                <c:pt idx="2729">
                  <c:v>2730</c:v>
                </c:pt>
                <c:pt idx="2730">
                  <c:v>2731</c:v>
                </c:pt>
                <c:pt idx="2731">
                  <c:v>2732</c:v>
                </c:pt>
                <c:pt idx="2732">
                  <c:v>2733</c:v>
                </c:pt>
                <c:pt idx="2733">
                  <c:v>2734</c:v>
                </c:pt>
                <c:pt idx="2734">
                  <c:v>2735</c:v>
                </c:pt>
                <c:pt idx="2735">
                  <c:v>2736</c:v>
                </c:pt>
                <c:pt idx="2736">
                  <c:v>2737</c:v>
                </c:pt>
                <c:pt idx="2737">
                  <c:v>2738</c:v>
                </c:pt>
                <c:pt idx="2738">
                  <c:v>2739</c:v>
                </c:pt>
                <c:pt idx="2739">
                  <c:v>2740</c:v>
                </c:pt>
                <c:pt idx="2740">
                  <c:v>2741</c:v>
                </c:pt>
                <c:pt idx="2741">
                  <c:v>2742</c:v>
                </c:pt>
                <c:pt idx="2742">
                  <c:v>2743</c:v>
                </c:pt>
                <c:pt idx="2743">
                  <c:v>2744</c:v>
                </c:pt>
                <c:pt idx="2744">
                  <c:v>2745</c:v>
                </c:pt>
                <c:pt idx="2745">
                  <c:v>2746</c:v>
                </c:pt>
                <c:pt idx="2746">
                  <c:v>2747</c:v>
                </c:pt>
                <c:pt idx="2747">
                  <c:v>2748</c:v>
                </c:pt>
                <c:pt idx="2748">
                  <c:v>2749</c:v>
                </c:pt>
                <c:pt idx="2749">
                  <c:v>2750</c:v>
                </c:pt>
                <c:pt idx="2750">
                  <c:v>2751</c:v>
                </c:pt>
                <c:pt idx="2751">
                  <c:v>2752</c:v>
                </c:pt>
                <c:pt idx="2752">
                  <c:v>2753</c:v>
                </c:pt>
                <c:pt idx="2753">
                  <c:v>2754</c:v>
                </c:pt>
                <c:pt idx="2754">
                  <c:v>2755</c:v>
                </c:pt>
                <c:pt idx="2755">
                  <c:v>2756</c:v>
                </c:pt>
                <c:pt idx="2756">
                  <c:v>2757</c:v>
                </c:pt>
                <c:pt idx="2757">
                  <c:v>2758</c:v>
                </c:pt>
                <c:pt idx="2758">
                  <c:v>2759</c:v>
                </c:pt>
                <c:pt idx="2759">
                  <c:v>2760</c:v>
                </c:pt>
                <c:pt idx="2760">
                  <c:v>2761</c:v>
                </c:pt>
                <c:pt idx="2761">
                  <c:v>2762</c:v>
                </c:pt>
                <c:pt idx="2762">
                  <c:v>2763</c:v>
                </c:pt>
                <c:pt idx="2763">
                  <c:v>2764</c:v>
                </c:pt>
                <c:pt idx="2764">
                  <c:v>2765</c:v>
                </c:pt>
                <c:pt idx="2765">
                  <c:v>2766</c:v>
                </c:pt>
                <c:pt idx="2766">
                  <c:v>2767</c:v>
                </c:pt>
                <c:pt idx="2767">
                  <c:v>2768</c:v>
                </c:pt>
                <c:pt idx="2768">
                  <c:v>2769</c:v>
                </c:pt>
                <c:pt idx="2769">
                  <c:v>2770</c:v>
                </c:pt>
                <c:pt idx="2770">
                  <c:v>2771</c:v>
                </c:pt>
                <c:pt idx="2771">
                  <c:v>2772</c:v>
                </c:pt>
                <c:pt idx="2772">
                  <c:v>2773</c:v>
                </c:pt>
                <c:pt idx="2773">
                  <c:v>2774</c:v>
                </c:pt>
                <c:pt idx="2774">
                  <c:v>2775</c:v>
                </c:pt>
                <c:pt idx="2775">
                  <c:v>2776</c:v>
                </c:pt>
                <c:pt idx="2776">
                  <c:v>2777</c:v>
                </c:pt>
                <c:pt idx="2777">
                  <c:v>2778</c:v>
                </c:pt>
                <c:pt idx="2778">
                  <c:v>2779</c:v>
                </c:pt>
                <c:pt idx="2779">
                  <c:v>2780</c:v>
                </c:pt>
                <c:pt idx="2780">
                  <c:v>2781</c:v>
                </c:pt>
                <c:pt idx="2781">
                  <c:v>2782</c:v>
                </c:pt>
                <c:pt idx="2782">
                  <c:v>2783</c:v>
                </c:pt>
                <c:pt idx="2783">
                  <c:v>2784</c:v>
                </c:pt>
                <c:pt idx="2784">
                  <c:v>2785</c:v>
                </c:pt>
                <c:pt idx="2785">
                  <c:v>2786</c:v>
                </c:pt>
                <c:pt idx="2786">
                  <c:v>2787</c:v>
                </c:pt>
                <c:pt idx="2787">
                  <c:v>2788</c:v>
                </c:pt>
                <c:pt idx="2788">
                  <c:v>2789</c:v>
                </c:pt>
                <c:pt idx="2789">
                  <c:v>2790</c:v>
                </c:pt>
                <c:pt idx="2790">
                  <c:v>2791</c:v>
                </c:pt>
                <c:pt idx="2791">
                  <c:v>2792</c:v>
                </c:pt>
                <c:pt idx="2792">
                  <c:v>2793</c:v>
                </c:pt>
                <c:pt idx="2793">
                  <c:v>2794</c:v>
                </c:pt>
                <c:pt idx="2794">
                  <c:v>2795</c:v>
                </c:pt>
                <c:pt idx="2795">
                  <c:v>2796</c:v>
                </c:pt>
                <c:pt idx="2796">
                  <c:v>2797</c:v>
                </c:pt>
                <c:pt idx="2797">
                  <c:v>2798</c:v>
                </c:pt>
                <c:pt idx="2798">
                  <c:v>2799</c:v>
                </c:pt>
                <c:pt idx="2799">
                  <c:v>2800</c:v>
                </c:pt>
                <c:pt idx="2800">
                  <c:v>2801</c:v>
                </c:pt>
                <c:pt idx="2801">
                  <c:v>2802</c:v>
                </c:pt>
                <c:pt idx="2802">
                  <c:v>2803</c:v>
                </c:pt>
                <c:pt idx="2803">
                  <c:v>2804</c:v>
                </c:pt>
                <c:pt idx="2804">
                  <c:v>2805</c:v>
                </c:pt>
                <c:pt idx="2805">
                  <c:v>2806</c:v>
                </c:pt>
                <c:pt idx="2806">
                  <c:v>2807</c:v>
                </c:pt>
                <c:pt idx="2807">
                  <c:v>2808</c:v>
                </c:pt>
                <c:pt idx="2808">
                  <c:v>2809</c:v>
                </c:pt>
                <c:pt idx="2809">
                  <c:v>2810</c:v>
                </c:pt>
                <c:pt idx="2810">
                  <c:v>2811</c:v>
                </c:pt>
                <c:pt idx="2811">
                  <c:v>2812</c:v>
                </c:pt>
                <c:pt idx="2812">
                  <c:v>2813</c:v>
                </c:pt>
                <c:pt idx="2813">
                  <c:v>2814</c:v>
                </c:pt>
                <c:pt idx="2814">
                  <c:v>2815</c:v>
                </c:pt>
                <c:pt idx="2815">
                  <c:v>2816</c:v>
                </c:pt>
                <c:pt idx="2816">
                  <c:v>2817</c:v>
                </c:pt>
                <c:pt idx="2817">
                  <c:v>2818</c:v>
                </c:pt>
                <c:pt idx="2818">
                  <c:v>2819</c:v>
                </c:pt>
                <c:pt idx="2819">
                  <c:v>2820</c:v>
                </c:pt>
                <c:pt idx="2820">
                  <c:v>2821</c:v>
                </c:pt>
                <c:pt idx="2821">
                  <c:v>2822</c:v>
                </c:pt>
                <c:pt idx="2822">
                  <c:v>2823</c:v>
                </c:pt>
                <c:pt idx="2823">
                  <c:v>2824</c:v>
                </c:pt>
                <c:pt idx="2824">
                  <c:v>2825</c:v>
                </c:pt>
                <c:pt idx="2825">
                  <c:v>2826</c:v>
                </c:pt>
                <c:pt idx="2826">
                  <c:v>2827</c:v>
                </c:pt>
                <c:pt idx="2827">
                  <c:v>2828</c:v>
                </c:pt>
                <c:pt idx="2828">
                  <c:v>2829</c:v>
                </c:pt>
                <c:pt idx="2829">
                  <c:v>2830</c:v>
                </c:pt>
                <c:pt idx="2830">
                  <c:v>2831</c:v>
                </c:pt>
                <c:pt idx="2831">
                  <c:v>2832</c:v>
                </c:pt>
                <c:pt idx="2832">
                  <c:v>2833</c:v>
                </c:pt>
                <c:pt idx="2833">
                  <c:v>2834</c:v>
                </c:pt>
                <c:pt idx="2834">
                  <c:v>2835</c:v>
                </c:pt>
                <c:pt idx="2835">
                  <c:v>2836</c:v>
                </c:pt>
                <c:pt idx="2836">
                  <c:v>2837</c:v>
                </c:pt>
                <c:pt idx="2837">
                  <c:v>2838</c:v>
                </c:pt>
                <c:pt idx="2838">
                  <c:v>2839</c:v>
                </c:pt>
                <c:pt idx="2839">
                  <c:v>2840</c:v>
                </c:pt>
                <c:pt idx="2840">
                  <c:v>2841</c:v>
                </c:pt>
                <c:pt idx="2841">
                  <c:v>2842</c:v>
                </c:pt>
                <c:pt idx="2842">
                  <c:v>2843</c:v>
                </c:pt>
                <c:pt idx="2843">
                  <c:v>2844</c:v>
                </c:pt>
                <c:pt idx="2844">
                  <c:v>2845</c:v>
                </c:pt>
                <c:pt idx="2845">
                  <c:v>2846</c:v>
                </c:pt>
                <c:pt idx="2846">
                  <c:v>2847</c:v>
                </c:pt>
                <c:pt idx="2847">
                  <c:v>2848</c:v>
                </c:pt>
                <c:pt idx="2848">
                  <c:v>2849</c:v>
                </c:pt>
                <c:pt idx="2849">
                  <c:v>2850</c:v>
                </c:pt>
                <c:pt idx="2850">
                  <c:v>2851</c:v>
                </c:pt>
                <c:pt idx="2851">
                  <c:v>2852</c:v>
                </c:pt>
                <c:pt idx="2852">
                  <c:v>2853</c:v>
                </c:pt>
                <c:pt idx="2853">
                  <c:v>2854</c:v>
                </c:pt>
                <c:pt idx="2854">
                  <c:v>2855</c:v>
                </c:pt>
                <c:pt idx="2855">
                  <c:v>2856</c:v>
                </c:pt>
                <c:pt idx="2856">
                  <c:v>2857</c:v>
                </c:pt>
                <c:pt idx="2857">
                  <c:v>2858</c:v>
                </c:pt>
                <c:pt idx="2858">
                  <c:v>2859</c:v>
                </c:pt>
                <c:pt idx="2859">
                  <c:v>2860</c:v>
                </c:pt>
                <c:pt idx="2860">
                  <c:v>2861</c:v>
                </c:pt>
                <c:pt idx="2861">
                  <c:v>2862</c:v>
                </c:pt>
                <c:pt idx="2862">
                  <c:v>2863</c:v>
                </c:pt>
                <c:pt idx="2863">
                  <c:v>2864</c:v>
                </c:pt>
                <c:pt idx="2864">
                  <c:v>2865</c:v>
                </c:pt>
                <c:pt idx="2865">
                  <c:v>2866</c:v>
                </c:pt>
                <c:pt idx="2866">
                  <c:v>2867</c:v>
                </c:pt>
                <c:pt idx="2867">
                  <c:v>2868</c:v>
                </c:pt>
                <c:pt idx="2868">
                  <c:v>2869</c:v>
                </c:pt>
                <c:pt idx="2869">
                  <c:v>2870</c:v>
                </c:pt>
                <c:pt idx="2870">
                  <c:v>2871</c:v>
                </c:pt>
                <c:pt idx="2871">
                  <c:v>2872</c:v>
                </c:pt>
                <c:pt idx="2872">
                  <c:v>2873</c:v>
                </c:pt>
                <c:pt idx="2873">
                  <c:v>2874</c:v>
                </c:pt>
                <c:pt idx="2874">
                  <c:v>2875</c:v>
                </c:pt>
                <c:pt idx="2875">
                  <c:v>2876</c:v>
                </c:pt>
                <c:pt idx="2876">
                  <c:v>2877</c:v>
                </c:pt>
                <c:pt idx="2877">
                  <c:v>2878</c:v>
                </c:pt>
                <c:pt idx="2878">
                  <c:v>2879</c:v>
                </c:pt>
                <c:pt idx="2879">
                  <c:v>2880</c:v>
                </c:pt>
                <c:pt idx="2880">
                  <c:v>2881</c:v>
                </c:pt>
                <c:pt idx="2881">
                  <c:v>2882</c:v>
                </c:pt>
                <c:pt idx="2882">
                  <c:v>2883</c:v>
                </c:pt>
                <c:pt idx="2883">
                  <c:v>2884</c:v>
                </c:pt>
                <c:pt idx="2884">
                  <c:v>2885</c:v>
                </c:pt>
                <c:pt idx="2885">
                  <c:v>2886</c:v>
                </c:pt>
                <c:pt idx="2886">
                  <c:v>2887</c:v>
                </c:pt>
                <c:pt idx="2887">
                  <c:v>2888</c:v>
                </c:pt>
                <c:pt idx="2888">
                  <c:v>2889</c:v>
                </c:pt>
                <c:pt idx="2889">
                  <c:v>2890</c:v>
                </c:pt>
                <c:pt idx="2890">
                  <c:v>2891</c:v>
                </c:pt>
                <c:pt idx="2891">
                  <c:v>2892</c:v>
                </c:pt>
                <c:pt idx="2892">
                  <c:v>2893</c:v>
                </c:pt>
                <c:pt idx="2893">
                  <c:v>2894</c:v>
                </c:pt>
                <c:pt idx="2894">
                  <c:v>2895</c:v>
                </c:pt>
                <c:pt idx="2895">
                  <c:v>2896</c:v>
                </c:pt>
                <c:pt idx="2896">
                  <c:v>2897</c:v>
                </c:pt>
                <c:pt idx="2897">
                  <c:v>2898</c:v>
                </c:pt>
                <c:pt idx="2898">
                  <c:v>2899</c:v>
                </c:pt>
                <c:pt idx="2899">
                  <c:v>2900</c:v>
                </c:pt>
                <c:pt idx="2900">
                  <c:v>2901</c:v>
                </c:pt>
                <c:pt idx="2901">
                  <c:v>2902</c:v>
                </c:pt>
                <c:pt idx="2902">
                  <c:v>2903</c:v>
                </c:pt>
                <c:pt idx="2903">
                  <c:v>2904</c:v>
                </c:pt>
                <c:pt idx="2904">
                  <c:v>2905</c:v>
                </c:pt>
                <c:pt idx="2905">
                  <c:v>2906</c:v>
                </c:pt>
                <c:pt idx="2906">
                  <c:v>2907</c:v>
                </c:pt>
                <c:pt idx="2907">
                  <c:v>2908</c:v>
                </c:pt>
                <c:pt idx="2908">
                  <c:v>2909</c:v>
                </c:pt>
                <c:pt idx="2909">
                  <c:v>2910</c:v>
                </c:pt>
                <c:pt idx="2910">
                  <c:v>2911</c:v>
                </c:pt>
                <c:pt idx="2911">
                  <c:v>2912</c:v>
                </c:pt>
                <c:pt idx="2912">
                  <c:v>2913</c:v>
                </c:pt>
                <c:pt idx="2913">
                  <c:v>2914</c:v>
                </c:pt>
                <c:pt idx="2914">
                  <c:v>2915</c:v>
                </c:pt>
                <c:pt idx="2915">
                  <c:v>2916</c:v>
                </c:pt>
                <c:pt idx="2916">
                  <c:v>2917</c:v>
                </c:pt>
                <c:pt idx="2917">
                  <c:v>2918</c:v>
                </c:pt>
                <c:pt idx="2918">
                  <c:v>2919</c:v>
                </c:pt>
                <c:pt idx="2919">
                  <c:v>2920</c:v>
                </c:pt>
                <c:pt idx="2920">
                  <c:v>2921</c:v>
                </c:pt>
                <c:pt idx="2921">
                  <c:v>2922</c:v>
                </c:pt>
                <c:pt idx="2922">
                  <c:v>2923</c:v>
                </c:pt>
                <c:pt idx="2923">
                  <c:v>2924</c:v>
                </c:pt>
                <c:pt idx="2924">
                  <c:v>2925</c:v>
                </c:pt>
                <c:pt idx="2925">
                  <c:v>2926</c:v>
                </c:pt>
                <c:pt idx="2926">
                  <c:v>2927</c:v>
                </c:pt>
                <c:pt idx="2927">
                  <c:v>2928</c:v>
                </c:pt>
                <c:pt idx="2928">
                  <c:v>2929</c:v>
                </c:pt>
                <c:pt idx="2929">
                  <c:v>2930</c:v>
                </c:pt>
                <c:pt idx="2930">
                  <c:v>2931</c:v>
                </c:pt>
                <c:pt idx="2931">
                  <c:v>2932</c:v>
                </c:pt>
                <c:pt idx="2932">
                  <c:v>2933</c:v>
                </c:pt>
                <c:pt idx="2933">
                  <c:v>2934</c:v>
                </c:pt>
                <c:pt idx="2934">
                  <c:v>2935</c:v>
                </c:pt>
                <c:pt idx="2935">
                  <c:v>2936</c:v>
                </c:pt>
                <c:pt idx="2936">
                  <c:v>2937</c:v>
                </c:pt>
                <c:pt idx="2937">
                  <c:v>2938</c:v>
                </c:pt>
                <c:pt idx="2938">
                  <c:v>2939</c:v>
                </c:pt>
                <c:pt idx="2939">
                  <c:v>2940</c:v>
                </c:pt>
                <c:pt idx="2940">
                  <c:v>2941</c:v>
                </c:pt>
                <c:pt idx="2941">
                  <c:v>2942</c:v>
                </c:pt>
                <c:pt idx="2942">
                  <c:v>2943</c:v>
                </c:pt>
                <c:pt idx="2943">
                  <c:v>2944</c:v>
                </c:pt>
                <c:pt idx="2944">
                  <c:v>2945</c:v>
                </c:pt>
                <c:pt idx="2945">
                  <c:v>2946</c:v>
                </c:pt>
                <c:pt idx="2946">
                  <c:v>2947</c:v>
                </c:pt>
                <c:pt idx="2947">
                  <c:v>2948</c:v>
                </c:pt>
                <c:pt idx="2948">
                  <c:v>2949</c:v>
                </c:pt>
                <c:pt idx="2949">
                  <c:v>2950</c:v>
                </c:pt>
                <c:pt idx="2950">
                  <c:v>2951</c:v>
                </c:pt>
                <c:pt idx="2951">
                  <c:v>2952</c:v>
                </c:pt>
                <c:pt idx="2952">
                  <c:v>2953</c:v>
                </c:pt>
                <c:pt idx="2953">
                  <c:v>2954</c:v>
                </c:pt>
                <c:pt idx="2954">
                  <c:v>2955</c:v>
                </c:pt>
                <c:pt idx="2955">
                  <c:v>2956</c:v>
                </c:pt>
                <c:pt idx="2956">
                  <c:v>2957</c:v>
                </c:pt>
                <c:pt idx="2957">
                  <c:v>2958</c:v>
                </c:pt>
                <c:pt idx="2958">
                  <c:v>2959</c:v>
                </c:pt>
                <c:pt idx="2959">
                  <c:v>2960</c:v>
                </c:pt>
                <c:pt idx="2960">
                  <c:v>2961</c:v>
                </c:pt>
                <c:pt idx="2961">
                  <c:v>2962</c:v>
                </c:pt>
                <c:pt idx="2962">
                  <c:v>2963</c:v>
                </c:pt>
                <c:pt idx="2963">
                  <c:v>2964</c:v>
                </c:pt>
                <c:pt idx="2964">
                  <c:v>2965</c:v>
                </c:pt>
                <c:pt idx="2965">
                  <c:v>2966</c:v>
                </c:pt>
                <c:pt idx="2966">
                  <c:v>2967</c:v>
                </c:pt>
                <c:pt idx="2967">
                  <c:v>2968</c:v>
                </c:pt>
                <c:pt idx="2968">
                  <c:v>2969</c:v>
                </c:pt>
                <c:pt idx="2969">
                  <c:v>2970</c:v>
                </c:pt>
                <c:pt idx="2970">
                  <c:v>2971</c:v>
                </c:pt>
                <c:pt idx="2971">
                  <c:v>2972</c:v>
                </c:pt>
                <c:pt idx="2972">
                  <c:v>2973</c:v>
                </c:pt>
                <c:pt idx="2973">
                  <c:v>2974</c:v>
                </c:pt>
                <c:pt idx="2974">
                  <c:v>2975</c:v>
                </c:pt>
                <c:pt idx="2975">
                  <c:v>2976</c:v>
                </c:pt>
                <c:pt idx="2976">
                  <c:v>2977</c:v>
                </c:pt>
                <c:pt idx="2977">
                  <c:v>2978</c:v>
                </c:pt>
                <c:pt idx="2978">
                  <c:v>2979</c:v>
                </c:pt>
                <c:pt idx="2979">
                  <c:v>2980</c:v>
                </c:pt>
                <c:pt idx="2980">
                  <c:v>2981</c:v>
                </c:pt>
                <c:pt idx="2981">
                  <c:v>2982</c:v>
                </c:pt>
                <c:pt idx="2982">
                  <c:v>2983</c:v>
                </c:pt>
                <c:pt idx="2983">
                  <c:v>2984</c:v>
                </c:pt>
                <c:pt idx="2984">
                  <c:v>2985</c:v>
                </c:pt>
                <c:pt idx="2985">
                  <c:v>2986</c:v>
                </c:pt>
                <c:pt idx="2986">
                  <c:v>2987</c:v>
                </c:pt>
                <c:pt idx="2987">
                  <c:v>2988</c:v>
                </c:pt>
                <c:pt idx="2988">
                  <c:v>2989</c:v>
                </c:pt>
                <c:pt idx="2989">
                  <c:v>2990</c:v>
                </c:pt>
                <c:pt idx="2990">
                  <c:v>2991</c:v>
                </c:pt>
                <c:pt idx="2991">
                  <c:v>2992</c:v>
                </c:pt>
                <c:pt idx="2992">
                  <c:v>2993</c:v>
                </c:pt>
                <c:pt idx="2993">
                  <c:v>2994</c:v>
                </c:pt>
                <c:pt idx="2994">
                  <c:v>2995</c:v>
                </c:pt>
                <c:pt idx="2995">
                  <c:v>2996</c:v>
                </c:pt>
                <c:pt idx="2996">
                  <c:v>2997</c:v>
                </c:pt>
                <c:pt idx="2997">
                  <c:v>2998</c:v>
                </c:pt>
                <c:pt idx="2998">
                  <c:v>2999</c:v>
                </c:pt>
                <c:pt idx="2999">
                  <c:v>3000</c:v>
                </c:pt>
                <c:pt idx="3000">
                  <c:v>3001</c:v>
                </c:pt>
                <c:pt idx="3001">
                  <c:v>3002</c:v>
                </c:pt>
                <c:pt idx="3002">
                  <c:v>3003</c:v>
                </c:pt>
                <c:pt idx="3003">
                  <c:v>3004</c:v>
                </c:pt>
                <c:pt idx="3004">
                  <c:v>3005</c:v>
                </c:pt>
                <c:pt idx="3005">
                  <c:v>3006</c:v>
                </c:pt>
                <c:pt idx="3006">
                  <c:v>3007</c:v>
                </c:pt>
                <c:pt idx="3007">
                  <c:v>3008</c:v>
                </c:pt>
                <c:pt idx="3008">
                  <c:v>3009</c:v>
                </c:pt>
                <c:pt idx="3009">
                  <c:v>3010</c:v>
                </c:pt>
                <c:pt idx="3010">
                  <c:v>3011</c:v>
                </c:pt>
                <c:pt idx="3011">
                  <c:v>3012</c:v>
                </c:pt>
                <c:pt idx="3012">
                  <c:v>3013</c:v>
                </c:pt>
                <c:pt idx="3013">
                  <c:v>3014</c:v>
                </c:pt>
                <c:pt idx="3014">
                  <c:v>3015</c:v>
                </c:pt>
                <c:pt idx="3015">
                  <c:v>3016</c:v>
                </c:pt>
                <c:pt idx="3016">
                  <c:v>3017</c:v>
                </c:pt>
                <c:pt idx="3017">
                  <c:v>3018</c:v>
                </c:pt>
                <c:pt idx="3018">
                  <c:v>3019</c:v>
                </c:pt>
                <c:pt idx="3019">
                  <c:v>3020</c:v>
                </c:pt>
                <c:pt idx="3020">
                  <c:v>3021</c:v>
                </c:pt>
                <c:pt idx="3021">
                  <c:v>3022</c:v>
                </c:pt>
                <c:pt idx="3022">
                  <c:v>3023</c:v>
                </c:pt>
                <c:pt idx="3023">
                  <c:v>3024</c:v>
                </c:pt>
                <c:pt idx="3024">
                  <c:v>3025</c:v>
                </c:pt>
                <c:pt idx="3025">
                  <c:v>3026</c:v>
                </c:pt>
                <c:pt idx="3026">
                  <c:v>3027</c:v>
                </c:pt>
                <c:pt idx="3027">
                  <c:v>3028</c:v>
                </c:pt>
                <c:pt idx="3028">
                  <c:v>3029</c:v>
                </c:pt>
                <c:pt idx="3029">
                  <c:v>3030</c:v>
                </c:pt>
                <c:pt idx="3030">
                  <c:v>3031</c:v>
                </c:pt>
                <c:pt idx="3031">
                  <c:v>3032</c:v>
                </c:pt>
                <c:pt idx="3032">
                  <c:v>3033</c:v>
                </c:pt>
                <c:pt idx="3033">
                  <c:v>3034</c:v>
                </c:pt>
                <c:pt idx="3034">
                  <c:v>3035</c:v>
                </c:pt>
                <c:pt idx="3035">
                  <c:v>3036</c:v>
                </c:pt>
                <c:pt idx="3036">
                  <c:v>3037</c:v>
                </c:pt>
                <c:pt idx="3037">
                  <c:v>3038</c:v>
                </c:pt>
                <c:pt idx="3038">
                  <c:v>3039</c:v>
                </c:pt>
                <c:pt idx="3039">
                  <c:v>3040</c:v>
                </c:pt>
                <c:pt idx="3040">
                  <c:v>3041</c:v>
                </c:pt>
                <c:pt idx="3041">
                  <c:v>3042</c:v>
                </c:pt>
                <c:pt idx="3042">
                  <c:v>3043</c:v>
                </c:pt>
                <c:pt idx="3043">
                  <c:v>3044</c:v>
                </c:pt>
                <c:pt idx="3044">
                  <c:v>3045</c:v>
                </c:pt>
                <c:pt idx="3045">
                  <c:v>3046</c:v>
                </c:pt>
                <c:pt idx="3046">
                  <c:v>3047</c:v>
                </c:pt>
                <c:pt idx="3047">
                  <c:v>3048</c:v>
                </c:pt>
                <c:pt idx="3048">
                  <c:v>3049</c:v>
                </c:pt>
                <c:pt idx="3049">
                  <c:v>3050</c:v>
                </c:pt>
                <c:pt idx="3050">
                  <c:v>3051</c:v>
                </c:pt>
                <c:pt idx="3051">
                  <c:v>3052</c:v>
                </c:pt>
                <c:pt idx="3052">
                  <c:v>3053</c:v>
                </c:pt>
                <c:pt idx="3053">
                  <c:v>3054</c:v>
                </c:pt>
                <c:pt idx="3054">
                  <c:v>3055</c:v>
                </c:pt>
                <c:pt idx="3055">
                  <c:v>3056</c:v>
                </c:pt>
                <c:pt idx="3056">
                  <c:v>3057</c:v>
                </c:pt>
                <c:pt idx="3057">
                  <c:v>3058</c:v>
                </c:pt>
                <c:pt idx="3058">
                  <c:v>3059</c:v>
                </c:pt>
                <c:pt idx="3059">
                  <c:v>3060</c:v>
                </c:pt>
                <c:pt idx="3060">
                  <c:v>3061</c:v>
                </c:pt>
                <c:pt idx="3061">
                  <c:v>3062</c:v>
                </c:pt>
                <c:pt idx="3062">
                  <c:v>3063</c:v>
                </c:pt>
                <c:pt idx="3063">
                  <c:v>3064</c:v>
                </c:pt>
                <c:pt idx="3064">
                  <c:v>3065</c:v>
                </c:pt>
                <c:pt idx="3065">
                  <c:v>3066</c:v>
                </c:pt>
                <c:pt idx="3066">
                  <c:v>3067</c:v>
                </c:pt>
                <c:pt idx="3067">
                  <c:v>3068</c:v>
                </c:pt>
                <c:pt idx="3068">
                  <c:v>3069</c:v>
                </c:pt>
                <c:pt idx="3069">
                  <c:v>3070</c:v>
                </c:pt>
                <c:pt idx="3070">
                  <c:v>3071</c:v>
                </c:pt>
                <c:pt idx="3071">
                  <c:v>3072</c:v>
                </c:pt>
                <c:pt idx="3072">
                  <c:v>3073</c:v>
                </c:pt>
                <c:pt idx="3073">
                  <c:v>3074</c:v>
                </c:pt>
                <c:pt idx="3074">
                  <c:v>3075</c:v>
                </c:pt>
                <c:pt idx="3075">
                  <c:v>3076</c:v>
                </c:pt>
                <c:pt idx="3076">
                  <c:v>3077</c:v>
                </c:pt>
                <c:pt idx="3077">
                  <c:v>3078</c:v>
                </c:pt>
                <c:pt idx="3078">
                  <c:v>3079</c:v>
                </c:pt>
                <c:pt idx="3079">
                  <c:v>3080</c:v>
                </c:pt>
                <c:pt idx="3080">
                  <c:v>3081</c:v>
                </c:pt>
                <c:pt idx="3081">
                  <c:v>3082</c:v>
                </c:pt>
                <c:pt idx="3082">
                  <c:v>3083</c:v>
                </c:pt>
                <c:pt idx="3083">
                  <c:v>3084</c:v>
                </c:pt>
                <c:pt idx="3084">
                  <c:v>3085</c:v>
                </c:pt>
                <c:pt idx="3085">
                  <c:v>3086</c:v>
                </c:pt>
                <c:pt idx="3086">
                  <c:v>3087</c:v>
                </c:pt>
                <c:pt idx="3087">
                  <c:v>3088</c:v>
                </c:pt>
                <c:pt idx="3088">
                  <c:v>3089</c:v>
                </c:pt>
                <c:pt idx="3089">
                  <c:v>3090</c:v>
                </c:pt>
                <c:pt idx="3090">
                  <c:v>3091</c:v>
                </c:pt>
                <c:pt idx="3091">
                  <c:v>3092</c:v>
                </c:pt>
                <c:pt idx="3092">
                  <c:v>3093</c:v>
                </c:pt>
                <c:pt idx="3093">
                  <c:v>3094</c:v>
                </c:pt>
                <c:pt idx="3094">
                  <c:v>3095</c:v>
                </c:pt>
                <c:pt idx="3095">
                  <c:v>3096</c:v>
                </c:pt>
                <c:pt idx="3096">
                  <c:v>3097</c:v>
                </c:pt>
                <c:pt idx="3097">
                  <c:v>3098</c:v>
                </c:pt>
                <c:pt idx="3098">
                  <c:v>3099</c:v>
                </c:pt>
                <c:pt idx="3099">
                  <c:v>3100</c:v>
                </c:pt>
                <c:pt idx="3100">
                  <c:v>3101</c:v>
                </c:pt>
                <c:pt idx="3101">
                  <c:v>3102</c:v>
                </c:pt>
                <c:pt idx="3102">
                  <c:v>3103</c:v>
                </c:pt>
                <c:pt idx="3103">
                  <c:v>3104</c:v>
                </c:pt>
                <c:pt idx="3104">
                  <c:v>3105</c:v>
                </c:pt>
                <c:pt idx="3105">
                  <c:v>3106</c:v>
                </c:pt>
                <c:pt idx="3106">
                  <c:v>3107</c:v>
                </c:pt>
                <c:pt idx="3107">
                  <c:v>3108</c:v>
                </c:pt>
                <c:pt idx="3108">
                  <c:v>3109</c:v>
                </c:pt>
                <c:pt idx="3109">
                  <c:v>3110</c:v>
                </c:pt>
                <c:pt idx="3110">
                  <c:v>3111</c:v>
                </c:pt>
                <c:pt idx="3111">
                  <c:v>3112</c:v>
                </c:pt>
                <c:pt idx="3112">
                  <c:v>3113</c:v>
                </c:pt>
                <c:pt idx="3113">
                  <c:v>3114</c:v>
                </c:pt>
                <c:pt idx="3114">
                  <c:v>3115</c:v>
                </c:pt>
                <c:pt idx="3115">
                  <c:v>3116</c:v>
                </c:pt>
                <c:pt idx="3116">
                  <c:v>3117</c:v>
                </c:pt>
                <c:pt idx="3117">
                  <c:v>3118</c:v>
                </c:pt>
                <c:pt idx="3118">
                  <c:v>3119</c:v>
                </c:pt>
                <c:pt idx="3119">
                  <c:v>3120</c:v>
                </c:pt>
                <c:pt idx="3120">
                  <c:v>3121</c:v>
                </c:pt>
                <c:pt idx="3121">
                  <c:v>3122</c:v>
                </c:pt>
                <c:pt idx="3122">
                  <c:v>3123</c:v>
                </c:pt>
                <c:pt idx="3123">
                  <c:v>3124</c:v>
                </c:pt>
                <c:pt idx="3124">
                  <c:v>3125</c:v>
                </c:pt>
                <c:pt idx="3125">
                  <c:v>3126</c:v>
                </c:pt>
                <c:pt idx="3126">
                  <c:v>3127</c:v>
                </c:pt>
                <c:pt idx="3127">
                  <c:v>3128</c:v>
                </c:pt>
                <c:pt idx="3128">
                  <c:v>3129</c:v>
                </c:pt>
                <c:pt idx="3129">
                  <c:v>3130</c:v>
                </c:pt>
                <c:pt idx="3130">
                  <c:v>3131</c:v>
                </c:pt>
                <c:pt idx="3131">
                  <c:v>3132</c:v>
                </c:pt>
                <c:pt idx="3132">
                  <c:v>3133</c:v>
                </c:pt>
                <c:pt idx="3133">
                  <c:v>3134</c:v>
                </c:pt>
                <c:pt idx="3134">
                  <c:v>3135</c:v>
                </c:pt>
                <c:pt idx="3135">
                  <c:v>3136</c:v>
                </c:pt>
                <c:pt idx="3136">
                  <c:v>3137</c:v>
                </c:pt>
                <c:pt idx="3137">
                  <c:v>3138</c:v>
                </c:pt>
                <c:pt idx="3138">
                  <c:v>3139</c:v>
                </c:pt>
                <c:pt idx="3139">
                  <c:v>3140</c:v>
                </c:pt>
                <c:pt idx="3140">
                  <c:v>3141</c:v>
                </c:pt>
                <c:pt idx="3141">
                  <c:v>3142</c:v>
                </c:pt>
                <c:pt idx="3142">
                  <c:v>3143</c:v>
                </c:pt>
                <c:pt idx="3143">
                  <c:v>3144</c:v>
                </c:pt>
                <c:pt idx="3144">
                  <c:v>3145</c:v>
                </c:pt>
                <c:pt idx="3145">
                  <c:v>3146</c:v>
                </c:pt>
                <c:pt idx="3146">
                  <c:v>3147</c:v>
                </c:pt>
                <c:pt idx="3147">
                  <c:v>3148</c:v>
                </c:pt>
                <c:pt idx="3148">
                  <c:v>3149</c:v>
                </c:pt>
                <c:pt idx="3149">
                  <c:v>3150</c:v>
                </c:pt>
                <c:pt idx="3150">
                  <c:v>3151</c:v>
                </c:pt>
                <c:pt idx="3151">
                  <c:v>3152</c:v>
                </c:pt>
                <c:pt idx="3152">
                  <c:v>3153</c:v>
                </c:pt>
                <c:pt idx="3153">
                  <c:v>3154</c:v>
                </c:pt>
                <c:pt idx="3154">
                  <c:v>3155</c:v>
                </c:pt>
                <c:pt idx="3155">
                  <c:v>3156</c:v>
                </c:pt>
                <c:pt idx="3156">
                  <c:v>3157</c:v>
                </c:pt>
                <c:pt idx="3157">
                  <c:v>3158</c:v>
                </c:pt>
                <c:pt idx="3158">
                  <c:v>3159</c:v>
                </c:pt>
                <c:pt idx="3159">
                  <c:v>3160</c:v>
                </c:pt>
                <c:pt idx="3160">
                  <c:v>3161</c:v>
                </c:pt>
                <c:pt idx="3161">
                  <c:v>3162</c:v>
                </c:pt>
                <c:pt idx="3162">
                  <c:v>3163</c:v>
                </c:pt>
                <c:pt idx="3163">
                  <c:v>3164</c:v>
                </c:pt>
                <c:pt idx="3164">
                  <c:v>3165</c:v>
                </c:pt>
                <c:pt idx="3165">
                  <c:v>3166</c:v>
                </c:pt>
                <c:pt idx="3166">
                  <c:v>3167</c:v>
                </c:pt>
                <c:pt idx="3167">
                  <c:v>3168</c:v>
                </c:pt>
                <c:pt idx="3168">
                  <c:v>3169</c:v>
                </c:pt>
                <c:pt idx="3169">
                  <c:v>3170</c:v>
                </c:pt>
                <c:pt idx="3170">
                  <c:v>3171</c:v>
                </c:pt>
                <c:pt idx="3171">
                  <c:v>3172</c:v>
                </c:pt>
                <c:pt idx="3172">
                  <c:v>3173</c:v>
                </c:pt>
                <c:pt idx="3173">
                  <c:v>3174</c:v>
                </c:pt>
                <c:pt idx="3174">
                  <c:v>3175</c:v>
                </c:pt>
                <c:pt idx="3175">
                  <c:v>3176</c:v>
                </c:pt>
                <c:pt idx="3176">
                  <c:v>3177</c:v>
                </c:pt>
                <c:pt idx="3177">
                  <c:v>3178</c:v>
                </c:pt>
                <c:pt idx="3178">
                  <c:v>3179</c:v>
                </c:pt>
                <c:pt idx="3179">
                  <c:v>3180</c:v>
                </c:pt>
                <c:pt idx="3180">
                  <c:v>3181</c:v>
                </c:pt>
                <c:pt idx="3181">
                  <c:v>3182</c:v>
                </c:pt>
                <c:pt idx="3182">
                  <c:v>3183</c:v>
                </c:pt>
                <c:pt idx="3183">
                  <c:v>3184</c:v>
                </c:pt>
                <c:pt idx="3184">
                  <c:v>3185</c:v>
                </c:pt>
                <c:pt idx="3185">
                  <c:v>3186</c:v>
                </c:pt>
                <c:pt idx="3186">
                  <c:v>3187</c:v>
                </c:pt>
                <c:pt idx="3187">
                  <c:v>3188</c:v>
                </c:pt>
                <c:pt idx="3188">
                  <c:v>3189</c:v>
                </c:pt>
                <c:pt idx="3189">
                  <c:v>3190</c:v>
                </c:pt>
                <c:pt idx="3190">
                  <c:v>3191</c:v>
                </c:pt>
                <c:pt idx="3191">
                  <c:v>3192</c:v>
                </c:pt>
                <c:pt idx="3192">
                  <c:v>3193</c:v>
                </c:pt>
                <c:pt idx="3193">
                  <c:v>3194</c:v>
                </c:pt>
                <c:pt idx="3194">
                  <c:v>3195</c:v>
                </c:pt>
                <c:pt idx="3195">
                  <c:v>3196</c:v>
                </c:pt>
                <c:pt idx="3196">
                  <c:v>3197</c:v>
                </c:pt>
                <c:pt idx="3197">
                  <c:v>3198</c:v>
                </c:pt>
                <c:pt idx="3198">
                  <c:v>3199</c:v>
                </c:pt>
                <c:pt idx="3199">
                  <c:v>3200</c:v>
                </c:pt>
                <c:pt idx="3200">
                  <c:v>3201</c:v>
                </c:pt>
                <c:pt idx="3201">
                  <c:v>3202</c:v>
                </c:pt>
                <c:pt idx="3202">
                  <c:v>3203</c:v>
                </c:pt>
                <c:pt idx="3203">
                  <c:v>3204</c:v>
                </c:pt>
                <c:pt idx="3204">
                  <c:v>3205</c:v>
                </c:pt>
                <c:pt idx="3205">
                  <c:v>3206</c:v>
                </c:pt>
                <c:pt idx="3206">
                  <c:v>3207</c:v>
                </c:pt>
                <c:pt idx="3207">
                  <c:v>3208</c:v>
                </c:pt>
                <c:pt idx="3208">
                  <c:v>3209</c:v>
                </c:pt>
                <c:pt idx="3209">
                  <c:v>3210</c:v>
                </c:pt>
                <c:pt idx="3210">
                  <c:v>3211</c:v>
                </c:pt>
                <c:pt idx="3211">
                  <c:v>3212</c:v>
                </c:pt>
                <c:pt idx="3212">
                  <c:v>3213</c:v>
                </c:pt>
                <c:pt idx="3213">
                  <c:v>3214</c:v>
                </c:pt>
                <c:pt idx="3214">
                  <c:v>3215</c:v>
                </c:pt>
                <c:pt idx="3215">
                  <c:v>3216</c:v>
                </c:pt>
                <c:pt idx="3216">
                  <c:v>3217</c:v>
                </c:pt>
                <c:pt idx="3217">
                  <c:v>3218</c:v>
                </c:pt>
                <c:pt idx="3218">
                  <c:v>3219</c:v>
                </c:pt>
                <c:pt idx="3219">
                  <c:v>3220</c:v>
                </c:pt>
                <c:pt idx="3220">
                  <c:v>3221</c:v>
                </c:pt>
                <c:pt idx="3221">
                  <c:v>3222</c:v>
                </c:pt>
                <c:pt idx="3222">
                  <c:v>3223</c:v>
                </c:pt>
                <c:pt idx="3223">
                  <c:v>3224</c:v>
                </c:pt>
                <c:pt idx="3224">
                  <c:v>3225</c:v>
                </c:pt>
                <c:pt idx="3225">
                  <c:v>3226</c:v>
                </c:pt>
                <c:pt idx="3226">
                  <c:v>3227</c:v>
                </c:pt>
                <c:pt idx="3227">
                  <c:v>3228</c:v>
                </c:pt>
                <c:pt idx="3228">
                  <c:v>3229</c:v>
                </c:pt>
                <c:pt idx="3229">
                  <c:v>3230</c:v>
                </c:pt>
                <c:pt idx="3230">
                  <c:v>3231</c:v>
                </c:pt>
                <c:pt idx="3231">
                  <c:v>3232</c:v>
                </c:pt>
                <c:pt idx="3232">
                  <c:v>3233</c:v>
                </c:pt>
                <c:pt idx="3233">
                  <c:v>3234</c:v>
                </c:pt>
                <c:pt idx="3234">
                  <c:v>3235</c:v>
                </c:pt>
                <c:pt idx="3235">
                  <c:v>3236</c:v>
                </c:pt>
                <c:pt idx="3236">
                  <c:v>3237</c:v>
                </c:pt>
                <c:pt idx="3237">
                  <c:v>3238</c:v>
                </c:pt>
                <c:pt idx="3238">
                  <c:v>3239</c:v>
                </c:pt>
                <c:pt idx="3239">
                  <c:v>3240</c:v>
                </c:pt>
                <c:pt idx="3240">
                  <c:v>3241</c:v>
                </c:pt>
                <c:pt idx="3241">
                  <c:v>3242</c:v>
                </c:pt>
                <c:pt idx="3242">
                  <c:v>3243</c:v>
                </c:pt>
                <c:pt idx="3243">
                  <c:v>3244</c:v>
                </c:pt>
                <c:pt idx="3244">
                  <c:v>3245</c:v>
                </c:pt>
                <c:pt idx="3245">
                  <c:v>3246</c:v>
                </c:pt>
                <c:pt idx="3246">
                  <c:v>3247</c:v>
                </c:pt>
                <c:pt idx="3247">
                  <c:v>3248</c:v>
                </c:pt>
                <c:pt idx="3248">
                  <c:v>3249</c:v>
                </c:pt>
                <c:pt idx="3249">
                  <c:v>3250</c:v>
                </c:pt>
                <c:pt idx="3250">
                  <c:v>3251</c:v>
                </c:pt>
                <c:pt idx="3251">
                  <c:v>3252</c:v>
                </c:pt>
                <c:pt idx="3252">
                  <c:v>3253</c:v>
                </c:pt>
                <c:pt idx="3253">
                  <c:v>3254</c:v>
                </c:pt>
                <c:pt idx="3254">
                  <c:v>3255</c:v>
                </c:pt>
                <c:pt idx="3255">
                  <c:v>3256</c:v>
                </c:pt>
                <c:pt idx="3256">
                  <c:v>3257</c:v>
                </c:pt>
                <c:pt idx="3257">
                  <c:v>3258</c:v>
                </c:pt>
                <c:pt idx="3258">
                  <c:v>3259</c:v>
                </c:pt>
                <c:pt idx="3259">
                  <c:v>3260</c:v>
                </c:pt>
                <c:pt idx="3260">
                  <c:v>3261</c:v>
                </c:pt>
                <c:pt idx="3261">
                  <c:v>3262</c:v>
                </c:pt>
                <c:pt idx="3262">
                  <c:v>3263</c:v>
                </c:pt>
                <c:pt idx="3263">
                  <c:v>3264</c:v>
                </c:pt>
                <c:pt idx="3264">
                  <c:v>3265</c:v>
                </c:pt>
                <c:pt idx="3265">
                  <c:v>3266</c:v>
                </c:pt>
                <c:pt idx="3266">
                  <c:v>3267</c:v>
                </c:pt>
                <c:pt idx="3267">
                  <c:v>3268</c:v>
                </c:pt>
                <c:pt idx="3268">
                  <c:v>3269</c:v>
                </c:pt>
                <c:pt idx="3269">
                  <c:v>3270</c:v>
                </c:pt>
                <c:pt idx="3270">
                  <c:v>3271</c:v>
                </c:pt>
                <c:pt idx="3271">
                  <c:v>3272</c:v>
                </c:pt>
                <c:pt idx="3272">
                  <c:v>3273</c:v>
                </c:pt>
                <c:pt idx="3273">
                  <c:v>3274</c:v>
                </c:pt>
                <c:pt idx="3274">
                  <c:v>3275</c:v>
                </c:pt>
                <c:pt idx="3275">
                  <c:v>3276</c:v>
                </c:pt>
                <c:pt idx="3276">
                  <c:v>3277</c:v>
                </c:pt>
                <c:pt idx="3277">
                  <c:v>3278</c:v>
                </c:pt>
                <c:pt idx="3278">
                  <c:v>3279</c:v>
                </c:pt>
                <c:pt idx="3279">
                  <c:v>3280</c:v>
                </c:pt>
                <c:pt idx="3280">
                  <c:v>3281</c:v>
                </c:pt>
                <c:pt idx="3281">
                  <c:v>3282</c:v>
                </c:pt>
                <c:pt idx="3282">
                  <c:v>3283</c:v>
                </c:pt>
                <c:pt idx="3283">
                  <c:v>3284</c:v>
                </c:pt>
                <c:pt idx="3284">
                  <c:v>3285</c:v>
                </c:pt>
                <c:pt idx="3285">
                  <c:v>3286</c:v>
                </c:pt>
                <c:pt idx="3286">
                  <c:v>3287</c:v>
                </c:pt>
                <c:pt idx="3287">
                  <c:v>3288</c:v>
                </c:pt>
                <c:pt idx="3288">
                  <c:v>3289</c:v>
                </c:pt>
                <c:pt idx="3289">
                  <c:v>3290</c:v>
                </c:pt>
                <c:pt idx="3290">
                  <c:v>3291</c:v>
                </c:pt>
                <c:pt idx="3291">
                  <c:v>3292</c:v>
                </c:pt>
                <c:pt idx="3292">
                  <c:v>3293</c:v>
                </c:pt>
                <c:pt idx="3293">
                  <c:v>3294</c:v>
                </c:pt>
                <c:pt idx="3294">
                  <c:v>3295</c:v>
                </c:pt>
                <c:pt idx="3295">
                  <c:v>3296</c:v>
                </c:pt>
                <c:pt idx="3296">
                  <c:v>3297</c:v>
                </c:pt>
                <c:pt idx="3297">
                  <c:v>3298</c:v>
                </c:pt>
                <c:pt idx="3298">
                  <c:v>3299</c:v>
                </c:pt>
                <c:pt idx="3299">
                  <c:v>3300</c:v>
                </c:pt>
                <c:pt idx="3300">
                  <c:v>3301</c:v>
                </c:pt>
                <c:pt idx="3301">
                  <c:v>3302</c:v>
                </c:pt>
                <c:pt idx="3302">
                  <c:v>3303</c:v>
                </c:pt>
                <c:pt idx="3303">
                  <c:v>3304</c:v>
                </c:pt>
                <c:pt idx="3304">
                  <c:v>3305</c:v>
                </c:pt>
                <c:pt idx="3305">
                  <c:v>3306</c:v>
                </c:pt>
                <c:pt idx="3306">
                  <c:v>3307</c:v>
                </c:pt>
                <c:pt idx="3307">
                  <c:v>3308</c:v>
                </c:pt>
                <c:pt idx="3308">
                  <c:v>3309</c:v>
                </c:pt>
                <c:pt idx="3309">
                  <c:v>3310</c:v>
                </c:pt>
                <c:pt idx="3310">
                  <c:v>3311</c:v>
                </c:pt>
                <c:pt idx="3311">
                  <c:v>3312</c:v>
                </c:pt>
                <c:pt idx="3312">
                  <c:v>3313</c:v>
                </c:pt>
                <c:pt idx="3313">
                  <c:v>3314</c:v>
                </c:pt>
                <c:pt idx="3314">
                  <c:v>3315</c:v>
                </c:pt>
                <c:pt idx="3315">
                  <c:v>3316</c:v>
                </c:pt>
                <c:pt idx="3316">
                  <c:v>3317</c:v>
                </c:pt>
                <c:pt idx="3317">
                  <c:v>3318</c:v>
                </c:pt>
                <c:pt idx="3318">
                  <c:v>3319</c:v>
                </c:pt>
                <c:pt idx="3319">
                  <c:v>3320</c:v>
                </c:pt>
                <c:pt idx="3320">
                  <c:v>3321</c:v>
                </c:pt>
                <c:pt idx="3321">
                  <c:v>3322</c:v>
                </c:pt>
                <c:pt idx="3322">
                  <c:v>3323</c:v>
                </c:pt>
                <c:pt idx="3323">
                  <c:v>3324</c:v>
                </c:pt>
                <c:pt idx="3324">
                  <c:v>3325</c:v>
                </c:pt>
                <c:pt idx="3325">
                  <c:v>3326</c:v>
                </c:pt>
                <c:pt idx="3326">
                  <c:v>3327</c:v>
                </c:pt>
                <c:pt idx="3327">
                  <c:v>3328</c:v>
                </c:pt>
                <c:pt idx="3328">
                  <c:v>3329</c:v>
                </c:pt>
                <c:pt idx="3329">
                  <c:v>3330</c:v>
                </c:pt>
                <c:pt idx="3330">
                  <c:v>3331</c:v>
                </c:pt>
                <c:pt idx="3331">
                  <c:v>3332</c:v>
                </c:pt>
                <c:pt idx="3332">
                  <c:v>3333</c:v>
                </c:pt>
                <c:pt idx="3333">
                  <c:v>3334</c:v>
                </c:pt>
                <c:pt idx="3334">
                  <c:v>3335</c:v>
                </c:pt>
                <c:pt idx="3335">
                  <c:v>3336</c:v>
                </c:pt>
                <c:pt idx="3336">
                  <c:v>3337</c:v>
                </c:pt>
                <c:pt idx="3337">
                  <c:v>3338</c:v>
                </c:pt>
                <c:pt idx="3338">
                  <c:v>3339</c:v>
                </c:pt>
                <c:pt idx="3339">
                  <c:v>3340</c:v>
                </c:pt>
                <c:pt idx="3340">
                  <c:v>3341</c:v>
                </c:pt>
                <c:pt idx="3341">
                  <c:v>3342</c:v>
                </c:pt>
                <c:pt idx="3342">
                  <c:v>3343</c:v>
                </c:pt>
                <c:pt idx="3343">
                  <c:v>3344</c:v>
                </c:pt>
                <c:pt idx="3344">
                  <c:v>3345</c:v>
                </c:pt>
                <c:pt idx="3345">
                  <c:v>3346</c:v>
                </c:pt>
                <c:pt idx="3346">
                  <c:v>3347</c:v>
                </c:pt>
                <c:pt idx="3347">
                  <c:v>3348</c:v>
                </c:pt>
                <c:pt idx="3348">
                  <c:v>3349</c:v>
                </c:pt>
                <c:pt idx="3349">
                  <c:v>3350</c:v>
                </c:pt>
                <c:pt idx="3350">
                  <c:v>3351</c:v>
                </c:pt>
                <c:pt idx="3351">
                  <c:v>3352</c:v>
                </c:pt>
                <c:pt idx="3352">
                  <c:v>3353</c:v>
                </c:pt>
                <c:pt idx="3353">
                  <c:v>3354</c:v>
                </c:pt>
                <c:pt idx="3354">
                  <c:v>3355</c:v>
                </c:pt>
                <c:pt idx="3355">
                  <c:v>3356</c:v>
                </c:pt>
                <c:pt idx="3356">
                  <c:v>3357</c:v>
                </c:pt>
                <c:pt idx="3357">
                  <c:v>3358</c:v>
                </c:pt>
                <c:pt idx="3358">
                  <c:v>3359</c:v>
                </c:pt>
                <c:pt idx="3359">
                  <c:v>3360</c:v>
                </c:pt>
                <c:pt idx="3360">
                  <c:v>3361</c:v>
                </c:pt>
                <c:pt idx="3361">
                  <c:v>3362</c:v>
                </c:pt>
                <c:pt idx="3362">
                  <c:v>3363</c:v>
                </c:pt>
                <c:pt idx="3363">
                  <c:v>3364</c:v>
                </c:pt>
                <c:pt idx="3364">
                  <c:v>3365</c:v>
                </c:pt>
                <c:pt idx="3365">
                  <c:v>3366</c:v>
                </c:pt>
                <c:pt idx="3366">
                  <c:v>3367</c:v>
                </c:pt>
                <c:pt idx="3367">
                  <c:v>3368</c:v>
                </c:pt>
                <c:pt idx="3368">
                  <c:v>3369</c:v>
                </c:pt>
                <c:pt idx="3369">
                  <c:v>3370</c:v>
                </c:pt>
                <c:pt idx="3370">
                  <c:v>3371</c:v>
                </c:pt>
                <c:pt idx="3371">
                  <c:v>3372</c:v>
                </c:pt>
                <c:pt idx="3372">
                  <c:v>3373</c:v>
                </c:pt>
                <c:pt idx="3373">
                  <c:v>3374</c:v>
                </c:pt>
                <c:pt idx="3374">
                  <c:v>3375</c:v>
                </c:pt>
                <c:pt idx="3375">
                  <c:v>3376</c:v>
                </c:pt>
                <c:pt idx="3376">
                  <c:v>3377</c:v>
                </c:pt>
                <c:pt idx="3377">
                  <c:v>3378</c:v>
                </c:pt>
                <c:pt idx="3378">
                  <c:v>3379</c:v>
                </c:pt>
                <c:pt idx="3379">
                  <c:v>3380</c:v>
                </c:pt>
                <c:pt idx="3380">
                  <c:v>3381</c:v>
                </c:pt>
                <c:pt idx="3381">
                  <c:v>3382</c:v>
                </c:pt>
                <c:pt idx="3382">
                  <c:v>3383</c:v>
                </c:pt>
                <c:pt idx="3383">
                  <c:v>3384</c:v>
                </c:pt>
                <c:pt idx="3384">
                  <c:v>3385</c:v>
                </c:pt>
                <c:pt idx="3385">
                  <c:v>3386</c:v>
                </c:pt>
                <c:pt idx="3386">
                  <c:v>3387</c:v>
                </c:pt>
                <c:pt idx="3387">
                  <c:v>3388</c:v>
                </c:pt>
                <c:pt idx="3388">
                  <c:v>3389</c:v>
                </c:pt>
                <c:pt idx="3389">
                  <c:v>3390</c:v>
                </c:pt>
                <c:pt idx="3390">
                  <c:v>3391</c:v>
                </c:pt>
                <c:pt idx="3391">
                  <c:v>3392</c:v>
                </c:pt>
                <c:pt idx="3392">
                  <c:v>3393</c:v>
                </c:pt>
                <c:pt idx="3393">
                  <c:v>3394</c:v>
                </c:pt>
                <c:pt idx="3394">
                  <c:v>3395</c:v>
                </c:pt>
                <c:pt idx="3395">
                  <c:v>3396</c:v>
                </c:pt>
                <c:pt idx="3396">
                  <c:v>3397</c:v>
                </c:pt>
                <c:pt idx="3397">
                  <c:v>3398</c:v>
                </c:pt>
                <c:pt idx="3398">
                  <c:v>3399</c:v>
                </c:pt>
                <c:pt idx="3399">
                  <c:v>3400</c:v>
                </c:pt>
                <c:pt idx="3400">
                  <c:v>3401</c:v>
                </c:pt>
                <c:pt idx="3401">
                  <c:v>3402</c:v>
                </c:pt>
                <c:pt idx="3402">
                  <c:v>3403</c:v>
                </c:pt>
                <c:pt idx="3403">
                  <c:v>3404</c:v>
                </c:pt>
                <c:pt idx="3404">
                  <c:v>3405</c:v>
                </c:pt>
                <c:pt idx="3405">
                  <c:v>3406</c:v>
                </c:pt>
                <c:pt idx="3406">
                  <c:v>3407</c:v>
                </c:pt>
                <c:pt idx="3407">
                  <c:v>3408</c:v>
                </c:pt>
                <c:pt idx="3408">
                  <c:v>3409</c:v>
                </c:pt>
                <c:pt idx="3409">
                  <c:v>3410</c:v>
                </c:pt>
                <c:pt idx="3410">
                  <c:v>3411</c:v>
                </c:pt>
                <c:pt idx="3411">
                  <c:v>3412</c:v>
                </c:pt>
                <c:pt idx="3412">
                  <c:v>3413</c:v>
                </c:pt>
                <c:pt idx="3413">
                  <c:v>3414</c:v>
                </c:pt>
                <c:pt idx="3414">
                  <c:v>3415</c:v>
                </c:pt>
                <c:pt idx="3415">
                  <c:v>3416</c:v>
                </c:pt>
                <c:pt idx="3416">
                  <c:v>3417</c:v>
                </c:pt>
                <c:pt idx="3417">
                  <c:v>3418</c:v>
                </c:pt>
                <c:pt idx="3418">
                  <c:v>3419</c:v>
                </c:pt>
                <c:pt idx="3419">
                  <c:v>3420</c:v>
                </c:pt>
                <c:pt idx="3420">
                  <c:v>3421</c:v>
                </c:pt>
                <c:pt idx="3421">
                  <c:v>3422</c:v>
                </c:pt>
                <c:pt idx="3422">
                  <c:v>3423</c:v>
                </c:pt>
                <c:pt idx="3423">
                  <c:v>3424</c:v>
                </c:pt>
                <c:pt idx="3424">
                  <c:v>3425</c:v>
                </c:pt>
                <c:pt idx="3425">
                  <c:v>3426</c:v>
                </c:pt>
                <c:pt idx="3426">
                  <c:v>3427</c:v>
                </c:pt>
                <c:pt idx="3427">
                  <c:v>3428</c:v>
                </c:pt>
                <c:pt idx="3428">
                  <c:v>3429</c:v>
                </c:pt>
                <c:pt idx="3429">
                  <c:v>3430</c:v>
                </c:pt>
                <c:pt idx="3430">
                  <c:v>3431</c:v>
                </c:pt>
                <c:pt idx="3431">
                  <c:v>3432</c:v>
                </c:pt>
                <c:pt idx="3432">
                  <c:v>3433</c:v>
                </c:pt>
                <c:pt idx="3433">
                  <c:v>3434</c:v>
                </c:pt>
                <c:pt idx="3434">
                  <c:v>3435</c:v>
                </c:pt>
                <c:pt idx="3435">
                  <c:v>3436</c:v>
                </c:pt>
                <c:pt idx="3436">
                  <c:v>3437</c:v>
                </c:pt>
                <c:pt idx="3437">
                  <c:v>3438</c:v>
                </c:pt>
                <c:pt idx="3438">
                  <c:v>3439</c:v>
                </c:pt>
                <c:pt idx="3439">
                  <c:v>3440</c:v>
                </c:pt>
                <c:pt idx="3440">
                  <c:v>3441</c:v>
                </c:pt>
                <c:pt idx="3441">
                  <c:v>3442</c:v>
                </c:pt>
                <c:pt idx="3442">
                  <c:v>3443</c:v>
                </c:pt>
                <c:pt idx="3443">
                  <c:v>3444</c:v>
                </c:pt>
                <c:pt idx="3444">
                  <c:v>3445</c:v>
                </c:pt>
                <c:pt idx="3445">
                  <c:v>3446</c:v>
                </c:pt>
                <c:pt idx="3446">
                  <c:v>3447</c:v>
                </c:pt>
                <c:pt idx="3447">
                  <c:v>3448</c:v>
                </c:pt>
                <c:pt idx="3448">
                  <c:v>3449</c:v>
                </c:pt>
                <c:pt idx="3449">
                  <c:v>3450</c:v>
                </c:pt>
                <c:pt idx="3450">
                  <c:v>3451</c:v>
                </c:pt>
                <c:pt idx="3451">
                  <c:v>3452</c:v>
                </c:pt>
                <c:pt idx="3452">
                  <c:v>3453</c:v>
                </c:pt>
                <c:pt idx="3453">
                  <c:v>3454</c:v>
                </c:pt>
                <c:pt idx="3454">
                  <c:v>3455</c:v>
                </c:pt>
                <c:pt idx="3455">
                  <c:v>3456</c:v>
                </c:pt>
                <c:pt idx="3456">
                  <c:v>3457</c:v>
                </c:pt>
                <c:pt idx="3457">
                  <c:v>3458</c:v>
                </c:pt>
                <c:pt idx="3458">
                  <c:v>3459</c:v>
                </c:pt>
                <c:pt idx="3459">
                  <c:v>3460</c:v>
                </c:pt>
                <c:pt idx="3460">
                  <c:v>3461</c:v>
                </c:pt>
                <c:pt idx="3461">
                  <c:v>3462</c:v>
                </c:pt>
                <c:pt idx="3462">
                  <c:v>3463</c:v>
                </c:pt>
                <c:pt idx="3463">
                  <c:v>3464</c:v>
                </c:pt>
                <c:pt idx="3464">
                  <c:v>3465</c:v>
                </c:pt>
                <c:pt idx="3465">
                  <c:v>3466</c:v>
                </c:pt>
                <c:pt idx="3466">
                  <c:v>3467</c:v>
                </c:pt>
                <c:pt idx="3467">
                  <c:v>3468</c:v>
                </c:pt>
                <c:pt idx="3468">
                  <c:v>3469</c:v>
                </c:pt>
                <c:pt idx="3469">
                  <c:v>3470</c:v>
                </c:pt>
                <c:pt idx="3470">
                  <c:v>3471</c:v>
                </c:pt>
                <c:pt idx="3471">
                  <c:v>3472</c:v>
                </c:pt>
                <c:pt idx="3472">
                  <c:v>3473</c:v>
                </c:pt>
                <c:pt idx="3473">
                  <c:v>3474</c:v>
                </c:pt>
                <c:pt idx="3474">
                  <c:v>3475</c:v>
                </c:pt>
                <c:pt idx="3475">
                  <c:v>3476</c:v>
                </c:pt>
                <c:pt idx="3476">
                  <c:v>3477</c:v>
                </c:pt>
                <c:pt idx="3477">
                  <c:v>3478</c:v>
                </c:pt>
                <c:pt idx="3478">
                  <c:v>3479</c:v>
                </c:pt>
                <c:pt idx="3479">
                  <c:v>3480</c:v>
                </c:pt>
                <c:pt idx="3480">
                  <c:v>3481</c:v>
                </c:pt>
                <c:pt idx="3481">
                  <c:v>3482</c:v>
                </c:pt>
                <c:pt idx="3482">
                  <c:v>3483</c:v>
                </c:pt>
                <c:pt idx="3483">
                  <c:v>3484</c:v>
                </c:pt>
                <c:pt idx="3484">
                  <c:v>3485</c:v>
                </c:pt>
                <c:pt idx="3485">
                  <c:v>3486</c:v>
                </c:pt>
                <c:pt idx="3486">
                  <c:v>3487</c:v>
                </c:pt>
                <c:pt idx="3487">
                  <c:v>3488</c:v>
                </c:pt>
                <c:pt idx="3488">
                  <c:v>3489</c:v>
                </c:pt>
                <c:pt idx="3489">
                  <c:v>3490</c:v>
                </c:pt>
                <c:pt idx="3490">
                  <c:v>3491</c:v>
                </c:pt>
                <c:pt idx="3491">
                  <c:v>3492</c:v>
                </c:pt>
                <c:pt idx="3492">
                  <c:v>3493</c:v>
                </c:pt>
                <c:pt idx="3493">
                  <c:v>3494</c:v>
                </c:pt>
                <c:pt idx="3494">
                  <c:v>3495</c:v>
                </c:pt>
                <c:pt idx="3495">
                  <c:v>3496</c:v>
                </c:pt>
                <c:pt idx="3496">
                  <c:v>3497</c:v>
                </c:pt>
                <c:pt idx="3497">
                  <c:v>3498</c:v>
                </c:pt>
                <c:pt idx="3498">
                  <c:v>3499</c:v>
                </c:pt>
                <c:pt idx="3499">
                  <c:v>3500</c:v>
                </c:pt>
                <c:pt idx="3500">
                  <c:v>3501</c:v>
                </c:pt>
                <c:pt idx="3501">
                  <c:v>3502</c:v>
                </c:pt>
                <c:pt idx="3502">
                  <c:v>3503</c:v>
                </c:pt>
                <c:pt idx="3503">
                  <c:v>3504</c:v>
                </c:pt>
                <c:pt idx="3504">
                  <c:v>3505</c:v>
                </c:pt>
                <c:pt idx="3505">
                  <c:v>3506</c:v>
                </c:pt>
                <c:pt idx="3506">
                  <c:v>3507</c:v>
                </c:pt>
                <c:pt idx="3507">
                  <c:v>3508</c:v>
                </c:pt>
                <c:pt idx="3508">
                  <c:v>3509</c:v>
                </c:pt>
                <c:pt idx="3509">
                  <c:v>3510</c:v>
                </c:pt>
                <c:pt idx="3510">
                  <c:v>3511</c:v>
                </c:pt>
                <c:pt idx="3511">
                  <c:v>3512</c:v>
                </c:pt>
                <c:pt idx="3512">
                  <c:v>3513</c:v>
                </c:pt>
                <c:pt idx="3513">
                  <c:v>3514</c:v>
                </c:pt>
                <c:pt idx="3514">
                  <c:v>3515</c:v>
                </c:pt>
                <c:pt idx="3515">
                  <c:v>3516</c:v>
                </c:pt>
                <c:pt idx="3516">
                  <c:v>3517</c:v>
                </c:pt>
                <c:pt idx="3517">
                  <c:v>3518</c:v>
                </c:pt>
                <c:pt idx="3518">
                  <c:v>3519</c:v>
                </c:pt>
                <c:pt idx="3519">
                  <c:v>3520</c:v>
                </c:pt>
                <c:pt idx="3520">
                  <c:v>3521</c:v>
                </c:pt>
                <c:pt idx="3521">
                  <c:v>3522</c:v>
                </c:pt>
                <c:pt idx="3522">
                  <c:v>3523</c:v>
                </c:pt>
                <c:pt idx="3523">
                  <c:v>3524</c:v>
                </c:pt>
                <c:pt idx="3524">
                  <c:v>3525</c:v>
                </c:pt>
                <c:pt idx="3525">
                  <c:v>3526</c:v>
                </c:pt>
                <c:pt idx="3526">
                  <c:v>3527</c:v>
                </c:pt>
                <c:pt idx="3527">
                  <c:v>3528</c:v>
                </c:pt>
                <c:pt idx="3528">
                  <c:v>3529</c:v>
                </c:pt>
                <c:pt idx="3529">
                  <c:v>3530</c:v>
                </c:pt>
                <c:pt idx="3530">
                  <c:v>3531</c:v>
                </c:pt>
                <c:pt idx="3531">
                  <c:v>3532</c:v>
                </c:pt>
                <c:pt idx="3532">
                  <c:v>3533</c:v>
                </c:pt>
                <c:pt idx="3533">
                  <c:v>3534</c:v>
                </c:pt>
                <c:pt idx="3534">
                  <c:v>3535</c:v>
                </c:pt>
                <c:pt idx="3535">
                  <c:v>3536</c:v>
                </c:pt>
                <c:pt idx="3536">
                  <c:v>3537</c:v>
                </c:pt>
                <c:pt idx="3537">
                  <c:v>3538</c:v>
                </c:pt>
                <c:pt idx="3538">
                  <c:v>3539</c:v>
                </c:pt>
                <c:pt idx="3539">
                  <c:v>3540</c:v>
                </c:pt>
                <c:pt idx="3540">
                  <c:v>3541</c:v>
                </c:pt>
                <c:pt idx="3541">
                  <c:v>3542</c:v>
                </c:pt>
                <c:pt idx="3542">
                  <c:v>3543</c:v>
                </c:pt>
                <c:pt idx="3543">
                  <c:v>3544</c:v>
                </c:pt>
                <c:pt idx="3544">
                  <c:v>3545</c:v>
                </c:pt>
                <c:pt idx="3545">
                  <c:v>3546</c:v>
                </c:pt>
                <c:pt idx="3546">
                  <c:v>3547</c:v>
                </c:pt>
                <c:pt idx="3547">
                  <c:v>3548</c:v>
                </c:pt>
                <c:pt idx="3548">
                  <c:v>3549</c:v>
                </c:pt>
                <c:pt idx="3549">
                  <c:v>3550</c:v>
                </c:pt>
                <c:pt idx="3550">
                  <c:v>3551</c:v>
                </c:pt>
                <c:pt idx="3551">
                  <c:v>3552</c:v>
                </c:pt>
                <c:pt idx="3552">
                  <c:v>3553</c:v>
                </c:pt>
                <c:pt idx="3553">
                  <c:v>3554</c:v>
                </c:pt>
                <c:pt idx="3554">
                  <c:v>3555</c:v>
                </c:pt>
                <c:pt idx="3555">
                  <c:v>3556</c:v>
                </c:pt>
                <c:pt idx="3556">
                  <c:v>3557</c:v>
                </c:pt>
                <c:pt idx="3557">
                  <c:v>3558</c:v>
                </c:pt>
                <c:pt idx="3558">
                  <c:v>3559</c:v>
                </c:pt>
                <c:pt idx="3559">
                  <c:v>3560</c:v>
                </c:pt>
                <c:pt idx="3560">
                  <c:v>3561</c:v>
                </c:pt>
                <c:pt idx="3561">
                  <c:v>3562</c:v>
                </c:pt>
                <c:pt idx="3562">
                  <c:v>3563</c:v>
                </c:pt>
                <c:pt idx="3563">
                  <c:v>3564</c:v>
                </c:pt>
                <c:pt idx="3564">
                  <c:v>3565</c:v>
                </c:pt>
                <c:pt idx="3565">
                  <c:v>3566</c:v>
                </c:pt>
                <c:pt idx="3566">
                  <c:v>3567</c:v>
                </c:pt>
                <c:pt idx="3567">
                  <c:v>3568</c:v>
                </c:pt>
                <c:pt idx="3568">
                  <c:v>3569</c:v>
                </c:pt>
                <c:pt idx="3569">
                  <c:v>3570</c:v>
                </c:pt>
                <c:pt idx="3570">
                  <c:v>3571</c:v>
                </c:pt>
                <c:pt idx="3571">
                  <c:v>3572</c:v>
                </c:pt>
                <c:pt idx="3572">
                  <c:v>3573</c:v>
                </c:pt>
                <c:pt idx="3573">
                  <c:v>3574</c:v>
                </c:pt>
                <c:pt idx="3574">
                  <c:v>3575</c:v>
                </c:pt>
                <c:pt idx="3575">
                  <c:v>3576</c:v>
                </c:pt>
                <c:pt idx="3576">
                  <c:v>3577</c:v>
                </c:pt>
                <c:pt idx="3577">
                  <c:v>3578</c:v>
                </c:pt>
                <c:pt idx="3578">
                  <c:v>3579</c:v>
                </c:pt>
                <c:pt idx="3579">
                  <c:v>3580</c:v>
                </c:pt>
                <c:pt idx="3580">
                  <c:v>3581</c:v>
                </c:pt>
                <c:pt idx="3581">
                  <c:v>3582</c:v>
                </c:pt>
                <c:pt idx="3582">
                  <c:v>3583</c:v>
                </c:pt>
                <c:pt idx="3583">
                  <c:v>3584</c:v>
                </c:pt>
                <c:pt idx="3584">
                  <c:v>3585</c:v>
                </c:pt>
                <c:pt idx="3585">
                  <c:v>3586</c:v>
                </c:pt>
                <c:pt idx="3586">
                  <c:v>3587</c:v>
                </c:pt>
                <c:pt idx="3587">
                  <c:v>3588</c:v>
                </c:pt>
                <c:pt idx="3588">
                  <c:v>3589</c:v>
                </c:pt>
                <c:pt idx="3589">
                  <c:v>3590</c:v>
                </c:pt>
                <c:pt idx="3590">
                  <c:v>3591</c:v>
                </c:pt>
                <c:pt idx="3591">
                  <c:v>3592</c:v>
                </c:pt>
                <c:pt idx="3592">
                  <c:v>3593</c:v>
                </c:pt>
                <c:pt idx="3593">
                  <c:v>3594</c:v>
                </c:pt>
                <c:pt idx="3594">
                  <c:v>3595</c:v>
                </c:pt>
                <c:pt idx="3595">
                  <c:v>3596</c:v>
                </c:pt>
                <c:pt idx="3596">
                  <c:v>3597</c:v>
                </c:pt>
                <c:pt idx="3597">
                  <c:v>3598</c:v>
                </c:pt>
                <c:pt idx="3598">
                  <c:v>3599</c:v>
                </c:pt>
                <c:pt idx="3599">
                  <c:v>3600</c:v>
                </c:pt>
                <c:pt idx="3600">
                  <c:v>3601</c:v>
                </c:pt>
                <c:pt idx="3601">
                  <c:v>3602</c:v>
                </c:pt>
                <c:pt idx="3602">
                  <c:v>3603</c:v>
                </c:pt>
                <c:pt idx="3603">
                  <c:v>3604</c:v>
                </c:pt>
                <c:pt idx="3604">
                  <c:v>3605</c:v>
                </c:pt>
                <c:pt idx="3605">
                  <c:v>3606</c:v>
                </c:pt>
                <c:pt idx="3606">
                  <c:v>3607</c:v>
                </c:pt>
                <c:pt idx="3607">
                  <c:v>3608</c:v>
                </c:pt>
                <c:pt idx="3608">
                  <c:v>3609</c:v>
                </c:pt>
                <c:pt idx="3609">
                  <c:v>3610</c:v>
                </c:pt>
                <c:pt idx="3610">
                  <c:v>3611</c:v>
                </c:pt>
                <c:pt idx="3611">
                  <c:v>3612</c:v>
                </c:pt>
                <c:pt idx="3612">
                  <c:v>3613</c:v>
                </c:pt>
                <c:pt idx="3613">
                  <c:v>3614</c:v>
                </c:pt>
                <c:pt idx="3614">
                  <c:v>3615</c:v>
                </c:pt>
                <c:pt idx="3615">
                  <c:v>3616</c:v>
                </c:pt>
                <c:pt idx="3616">
                  <c:v>3617</c:v>
                </c:pt>
                <c:pt idx="3617">
                  <c:v>3618</c:v>
                </c:pt>
                <c:pt idx="3618">
                  <c:v>3619</c:v>
                </c:pt>
                <c:pt idx="3619">
                  <c:v>3620</c:v>
                </c:pt>
                <c:pt idx="3620">
                  <c:v>3621</c:v>
                </c:pt>
                <c:pt idx="3621">
                  <c:v>3622</c:v>
                </c:pt>
                <c:pt idx="3622">
                  <c:v>3623</c:v>
                </c:pt>
                <c:pt idx="3623">
                  <c:v>3624</c:v>
                </c:pt>
                <c:pt idx="3624">
                  <c:v>3625</c:v>
                </c:pt>
                <c:pt idx="3625">
                  <c:v>3626</c:v>
                </c:pt>
                <c:pt idx="3626">
                  <c:v>3627</c:v>
                </c:pt>
                <c:pt idx="3627">
                  <c:v>3628</c:v>
                </c:pt>
                <c:pt idx="3628">
                  <c:v>3629</c:v>
                </c:pt>
                <c:pt idx="3629">
                  <c:v>3630</c:v>
                </c:pt>
                <c:pt idx="3630">
                  <c:v>3631</c:v>
                </c:pt>
                <c:pt idx="3631">
                  <c:v>3632</c:v>
                </c:pt>
                <c:pt idx="3632">
                  <c:v>3633</c:v>
                </c:pt>
                <c:pt idx="3633">
                  <c:v>3634</c:v>
                </c:pt>
                <c:pt idx="3634">
                  <c:v>3635</c:v>
                </c:pt>
                <c:pt idx="3635">
                  <c:v>3636</c:v>
                </c:pt>
                <c:pt idx="3636">
                  <c:v>3637</c:v>
                </c:pt>
                <c:pt idx="3637">
                  <c:v>3638</c:v>
                </c:pt>
                <c:pt idx="3638">
                  <c:v>3639</c:v>
                </c:pt>
                <c:pt idx="3639">
                  <c:v>3640</c:v>
                </c:pt>
                <c:pt idx="3640">
                  <c:v>3641</c:v>
                </c:pt>
                <c:pt idx="3641">
                  <c:v>3642</c:v>
                </c:pt>
                <c:pt idx="3642">
                  <c:v>3643</c:v>
                </c:pt>
                <c:pt idx="3643">
                  <c:v>3644</c:v>
                </c:pt>
                <c:pt idx="3644">
                  <c:v>3645</c:v>
                </c:pt>
                <c:pt idx="3645">
                  <c:v>3646</c:v>
                </c:pt>
                <c:pt idx="3646">
                  <c:v>3647</c:v>
                </c:pt>
                <c:pt idx="3647">
                  <c:v>3648</c:v>
                </c:pt>
                <c:pt idx="3648">
                  <c:v>3649</c:v>
                </c:pt>
                <c:pt idx="3649">
                  <c:v>3650</c:v>
                </c:pt>
                <c:pt idx="3650">
                  <c:v>3651</c:v>
                </c:pt>
                <c:pt idx="3651">
                  <c:v>3652</c:v>
                </c:pt>
                <c:pt idx="3652">
                  <c:v>3653</c:v>
                </c:pt>
                <c:pt idx="3653">
                  <c:v>3654</c:v>
                </c:pt>
                <c:pt idx="3654">
                  <c:v>3655</c:v>
                </c:pt>
                <c:pt idx="3655">
                  <c:v>3656</c:v>
                </c:pt>
                <c:pt idx="3656">
                  <c:v>3657</c:v>
                </c:pt>
                <c:pt idx="3657">
                  <c:v>3658</c:v>
                </c:pt>
                <c:pt idx="3658">
                  <c:v>3659</c:v>
                </c:pt>
                <c:pt idx="3659">
                  <c:v>3660</c:v>
                </c:pt>
                <c:pt idx="3660">
                  <c:v>3661</c:v>
                </c:pt>
                <c:pt idx="3661">
                  <c:v>3662</c:v>
                </c:pt>
                <c:pt idx="3662">
                  <c:v>3663</c:v>
                </c:pt>
                <c:pt idx="3663">
                  <c:v>3664</c:v>
                </c:pt>
                <c:pt idx="3664">
                  <c:v>3665</c:v>
                </c:pt>
                <c:pt idx="3665">
                  <c:v>3666</c:v>
                </c:pt>
                <c:pt idx="3666">
                  <c:v>3667</c:v>
                </c:pt>
                <c:pt idx="3667">
                  <c:v>3668</c:v>
                </c:pt>
                <c:pt idx="3668">
                  <c:v>3669</c:v>
                </c:pt>
                <c:pt idx="3669">
                  <c:v>3670</c:v>
                </c:pt>
                <c:pt idx="3670">
                  <c:v>3671</c:v>
                </c:pt>
                <c:pt idx="3671">
                  <c:v>3672</c:v>
                </c:pt>
                <c:pt idx="3672">
                  <c:v>3673</c:v>
                </c:pt>
                <c:pt idx="3673">
                  <c:v>3674</c:v>
                </c:pt>
                <c:pt idx="3674">
                  <c:v>3675</c:v>
                </c:pt>
                <c:pt idx="3675">
                  <c:v>3676</c:v>
                </c:pt>
                <c:pt idx="3676">
                  <c:v>3677</c:v>
                </c:pt>
                <c:pt idx="3677">
                  <c:v>3678</c:v>
                </c:pt>
                <c:pt idx="3678">
                  <c:v>3679</c:v>
                </c:pt>
                <c:pt idx="3679">
                  <c:v>3680</c:v>
                </c:pt>
                <c:pt idx="3680">
                  <c:v>3681</c:v>
                </c:pt>
                <c:pt idx="3681">
                  <c:v>3682</c:v>
                </c:pt>
                <c:pt idx="3682">
                  <c:v>3683</c:v>
                </c:pt>
                <c:pt idx="3683">
                  <c:v>3684</c:v>
                </c:pt>
                <c:pt idx="3684">
                  <c:v>3685</c:v>
                </c:pt>
                <c:pt idx="3685">
                  <c:v>3686</c:v>
                </c:pt>
                <c:pt idx="3686">
                  <c:v>3687</c:v>
                </c:pt>
                <c:pt idx="3687">
                  <c:v>3688</c:v>
                </c:pt>
                <c:pt idx="3688">
                  <c:v>3689</c:v>
                </c:pt>
                <c:pt idx="3689">
                  <c:v>3690</c:v>
                </c:pt>
                <c:pt idx="3690">
                  <c:v>3691</c:v>
                </c:pt>
                <c:pt idx="3691">
                  <c:v>3692</c:v>
                </c:pt>
                <c:pt idx="3692">
                  <c:v>3693</c:v>
                </c:pt>
                <c:pt idx="3693">
                  <c:v>3694</c:v>
                </c:pt>
                <c:pt idx="3694">
                  <c:v>3695</c:v>
                </c:pt>
                <c:pt idx="3695">
                  <c:v>3696</c:v>
                </c:pt>
                <c:pt idx="3696">
                  <c:v>3697</c:v>
                </c:pt>
                <c:pt idx="3697">
                  <c:v>3698</c:v>
                </c:pt>
                <c:pt idx="3698">
                  <c:v>3699</c:v>
                </c:pt>
                <c:pt idx="3699">
                  <c:v>3700</c:v>
                </c:pt>
                <c:pt idx="3700">
                  <c:v>3701</c:v>
                </c:pt>
                <c:pt idx="3701">
                  <c:v>3702</c:v>
                </c:pt>
                <c:pt idx="3702">
                  <c:v>3703</c:v>
                </c:pt>
                <c:pt idx="3703">
                  <c:v>3704</c:v>
                </c:pt>
                <c:pt idx="3704">
                  <c:v>3705</c:v>
                </c:pt>
                <c:pt idx="3705">
                  <c:v>3706</c:v>
                </c:pt>
                <c:pt idx="3706">
                  <c:v>3707</c:v>
                </c:pt>
                <c:pt idx="3707">
                  <c:v>3708</c:v>
                </c:pt>
                <c:pt idx="3708">
                  <c:v>3709</c:v>
                </c:pt>
                <c:pt idx="3709">
                  <c:v>3710</c:v>
                </c:pt>
                <c:pt idx="3710">
                  <c:v>3711</c:v>
                </c:pt>
                <c:pt idx="3711">
                  <c:v>3712</c:v>
                </c:pt>
                <c:pt idx="3712">
                  <c:v>3713</c:v>
                </c:pt>
                <c:pt idx="3713">
                  <c:v>3714</c:v>
                </c:pt>
                <c:pt idx="3714">
                  <c:v>3715</c:v>
                </c:pt>
                <c:pt idx="3715">
                  <c:v>3716</c:v>
                </c:pt>
                <c:pt idx="3716">
                  <c:v>3717</c:v>
                </c:pt>
                <c:pt idx="3717">
                  <c:v>3718</c:v>
                </c:pt>
                <c:pt idx="3718">
                  <c:v>3719</c:v>
                </c:pt>
                <c:pt idx="3719">
                  <c:v>3720</c:v>
                </c:pt>
                <c:pt idx="3720">
                  <c:v>3721</c:v>
                </c:pt>
                <c:pt idx="3721">
                  <c:v>3722</c:v>
                </c:pt>
                <c:pt idx="3722">
                  <c:v>3723</c:v>
                </c:pt>
                <c:pt idx="3723">
                  <c:v>3724</c:v>
                </c:pt>
                <c:pt idx="3724">
                  <c:v>3725</c:v>
                </c:pt>
                <c:pt idx="3725">
                  <c:v>3726</c:v>
                </c:pt>
                <c:pt idx="3726">
                  <c:v>3727</c:v>
                </c:pt>
                <c:pt idx="3727">
                  <c:v>3728</c:v>
                </c:pt>
                <c:pt idx="3728">
                  <c:v>3729</c:v>
                </c:pt>
                <c:pt idx="3729">
                  <c:v>3730</c:v>
                </c:pt>
                <c:pt idx="3730">
                  <c:v>3731</c:v>
                </c:pt>
                <c:pt idx="3731">
                  <c:v>3732</c:v>
                </c:pt>
                <c:pt idx="3732">
                  <c:v>3733</c:v>
                </c:pt>
                <c:pt idx="3733">
                  <c:v>3734</c:v>
                </c:pt>
                <c:pt idx="3734">
                  <c:v>3735</c:v>
                </c:pt>
                <c:pt idx="3735">
                  <c:v>3736</c:v>
                </c:pt>
                <c:pt idx="3736">
                  <c:v>3737</c:v>
                </c:pt>
                <c:pt idx="3737">
                  <c:v>3738</c:v>
                </c:pt>
                <c:pt idx="3738">
                  <c:v>3739</c:v>
                </c:pt>
                <c:pt idx="3739">
                  <c:v>3740</c:v>
                </c:pt>
                <c:pt idx="3740">
                  <c:v>3741</c:v>
                </c:pt>
                <c:pt idx="3741">
                  <c:v>3742</c:v>
                </c:pt>
                <c:pt idx="3742">
                  <c:v>3743</c:v>
                </c:pt>
                <c:pt idx="3743">
                  <c:v>3744</c:v>
                </c:pt>
                <c:pt idx="3744">
                  <c:v>3745</c:v>
                </c:pt>
                <c:pt idx="3745">
                  <c:v>3746</c:v>
                </c:pt>
                <c:pt idx="3746">
                  <c:v>3747</c:v>
                </c:pt>
                <c:pt idx="3747">
                  <c:v>3748</c:v>
                </c:pt>
                <c:pt idx="3748">
                  <c:v>3749</c:v>
                </c:pt>
                <c:pt idx="3749">
                  <c:v>3750</c:v>
                </c:pt>
                <c:pt idx="3750">
                  <c:v>3751</c:v>
                </c:pt>
                <c:pt idx="3751">
                  <c:v>3752</c:v>
                </c:pt>
                <c:pt idx="3752">
                  <c:v>3753</c:v>
                </c:pt>
                <c:pt idx="3753">
                  <c:v>3754</c:v>
                </c:pt>
                <c:pt idx="3754">
                  <c:v>3755</c:v>
                </c:pt>
                <c:pt idx="3755">
                  <c:v>3756</c:v>
                </c:pt>
                <c:pt idx="3756">
                  <c:v>3757</c:v>
                </c:pt>
                <c:pt idx="3757">
                  <c:v>3758</c:v>
                </c:pt>
                <c:pt idx="3758">
                  <c:v>3759</c:v>
                </c:pt>
                <c:pt idx="3759">
                  <c:v>3760</c:v>
                </c:pt>
                <c:pt idx="3760">
                  <c:v>3761</c:v>
                </c:pt>
                <c:pt idx="3761">
                  <c:v>3762</c:v>
                </c:pt>
                <c:pt idx="3762">
                  <c:v>3763</c:v>
                </c:pt>
                <c:pt idx="3763">
                  <c:v>3764</c:v>
                </c:pt>
                <c:pt idx="3764">
                  <c:v>3765</c:v>
                </c:pt>
                <c:pt idx="3765">
                  <c:v>3766</c:v>
                </c:pt>
                <c:pt idx="3766">
                  <c:v>3767</c:v>
                </c:pt>
                <c:pt idx="3767">
                  <c:v>3768</c:v>
                </c:pt>
                <c:pt idx="3768">
                  <c:v>3769</c:v>
                </c:pt>
                <c:pt idx="3769">
                  <c:v>3770</c:v>
                </c:pt>
                <c:pt idx="3770">
                  <c:v>3771</c:v>
                </c:pt>
                <c:pt idx="3771">
                  <c:v>3772</c:v>
                </c:pt>
                <c:pt idx="3772">
                  <c:v>3773</c:v>
                </c:pt>
                <c:pt idx="3773">
                  <c:v>3774</c:v>
                </c:pt>
                <c:pt idx="3774">
                  <c:v>3775</c:v>
                </c:pt>
                <c:pt idx="3775">
                  <c:v>3776</c:v>
                </c:pt>
                <c:pt idx="3776">
                  <c:v>3777</c:v>
                </c:pt>
                <c:pt idx="3777">
                  <c:v>3778</c:v>
                </c:pt>
                <c:pt idx="3778">
                  <c:v>3779</c:v>
                </c:pt>
                <c:pt idx="3779">
                  <c:v>3780</c:v>
                </c:pt>
                <c:pt idx="3780">
                  <c:v>3781</c:v>
                </c:pt>
                <c:pt idx="3781">
                  <c:v>3782</c:v>
                </c:pt>
                <c:pt idx="3782">
                  <c:v>3783</c:v>
                </c:pt>
                <c:pt idx="3783">
                  <c:v>3784</c:v>
                </c:pt>
                <c:pt idx="3784">
                  <c:v>3785</c:v>
                </c:pt>
                <c:pt idx="3785">
                  <c:v>3786</c:v>
                </c:pt>
                <c:pt idx="3786">
                  <c:v>3787</c:v>
                </c:pt>
                <c:pt idx="3787">
                  <c:v>3788</c:v>
                </c:pt>
                <c:pt idx="3788">
                  <c:v>3789</c:v>
                </c:pt>
                <c:pt idx="3789">
                  <c:v>3790</c:v>
                </c:pt>
                <c:pt idx="3790">
                  <c:v>3791</c:v>
                </c:pt>
                <c:pt idx="3791">
                  <c:v>3792</c:v>
                </c:pt>
                <c:pt idx="3792">
                  <c:v>3793</c:v>
                </c:pt>
                <c:pt idx="3793">
                  <c:v>3794</c:v>
                </c:pt>
                <c:pt idx="3794">
                  <c:v>3795</c:v>
                </c:pt>
                <c:pt idx="3795">
                  <c:v>3796</c:v>
                </c:pt>
                <c:pt idx="3796">
                  <c:v>3797</c:v>
                </c:pt>
                <c:pt idx="3797">
                  <c:v>3798</c:v>
                </c:pt>
                <c:pt idx="3798">
                  <c:v>3799</c:v>
                </c:pt>
                <c:pt idx="3799">
                  <c:v>3800</c:v>
                </c:pt>
                <c:pt idx="3800">
                  <c:v>3801</c:v>
                </c:pt>
                <c:pt idx="3801">
                  <c:v>3802</c:v>
                </c:pt>
                <c:pt idx="3802">
                  <c:v>3803</c:v>
                </c:pt>
                <c:pt idx="3803">
                  <c:v>3804</c:v>
                </c:pt>
                <c:pt idx="3804">
                  <c:v>3805</c:v>
                </c:pt>
                <c:pt idx="3805">
                  <c:v>3806</c:v>
                </c:pt>
                <c:pt idx="3806">
                  <c:v>3807</c:v>
                </c:pt>
                <c:pt idx="3807">
                  <c:v>3808</c:v>
                </c:pt>
                <c:pt idx="3808">
                  <c:v>3809</c:v>
                </c:pt>
                <c:pt idx="3809">
                  <c:v>3810</c:v>
                </c:pt>
                <c:pt idx="3810">
                  <c:v>3811</c:v>
                </c:pt>
                <c:pt idx="3811">
                  <c:v>3812</c:v>
                </c:pt>
                <c:pt idx="3812">
                  <c:v>3813</c:v>
                </c:pt>
                <c:pt idx="3813">
                  <c:v>3814</c:v>
                </c:pt>
                <c:pt idx="3814">
                  <c:v>3815</c:v>
                </c:pt>
                <c:pt idx="3815">
                  <c:v>3816</c:v>
                </c:pt>
                <c:pt idx="3816">
                  <c:v>3817</c:v>
                </c:pt>
                <c:pt idx="3817">
                  <c:v>3818</c:v>
                </c:pt>
                <c:pt idx="3818">
                  <c:v>3819</c:v>
                </c:pt>
                <c:pt idx="3819">
                  <c:v>3820</c:v>
                </c:pt>
                <c:pt idx="3820">
                  <c:v>3821</c:v>
                </c:pt>
                <c:pt idx="3821">
                  <c:v>3822</c:v>
                </c:pt>
                <c:pt idx="3822">
                  <c:v>3823</c:v>
                </c:pt>
                <c:pt idx="3823">
                  <c:v>3824</c:v>
                </c:pt>
                <c:pt idx="3824">
                  <c:v>3825</c:v>
                </c:pt>
                <c:pt idx="3825">
                  <c:v>3826</c:v>
                </c:pt>
                <c:pt idx="3826">
                  <c:v>3827</c:v>
                </c:pt>
                <c:pt idx="3827">
                  <c:v>3828</c:v>
                </c:pt>
                <c:pt idx="3828">
                  <c:v>3829</c:v>
                </c:pt>
                <c:pt idx="3829">
                  <c:v>3830</c:v>
                </c:pt>
                <c:pt idx="3830">
                  <c:v>3831</c:v>
                </c:pt>
                <c:pt idx="3831">
                  <c:v>3832</c:v>
                </c:pt>
                <c:pt idx="3832">
                  <c:v>3833</c:v>
                </c:pt>
                <c:pt idx="3833">
                  <c:v>3834</c:v>
                </c:pt>
                <c:pt idx="3834">
                  <c:v>3835</c:v>
                </c:pt>
                <c:pt idx="3835">
                  <c:v>3836</c:v>
                </c:pt>
                <c:pt idx="3836">
                  <c:v>3837</c:v>
                </c:pt>
                <c:pt idx="3837">
                  <c:v>3838</c:v>
                </c:pt>
                <c:pt idx="3838">
                  <c:v>3839</c:v>
                </c:pt>
                <c:pt idx="3839">
                  <c:v>3840</c:v>
                </c:pt>
                <c:pt idx="3840">
                  <c:v>3841</c:v>
                </c:pt>
                <c:pt idx="3841">
                  <c:v>3842</c:v>
                </c:pt>
                <c:pt idx="3842">
                  <c:v>3843</c:v>
                </c:pt>
                <c:pt idx="3843">
                  <c:v>3844</c:v>
                </c:pt>
                <c:pt idx="3844">
                  <c:v>3845</c:v>
                </c:pt>
                <c:pt idx="3845">
                  <c:v>3846</c:v>
                </c:pt>
                <c:pt idx="3846">
                  <c:v>3847</c:v>
                </c:pt>
                <c:pt idx="3847">
                  <c:v>3848</c:v>
                </c:pt>
                <c:pt idx="3848">
                  <c:v>3849</c:v>
                </c:pt>
                <c:pt idx="3849">
                  <c:v>3850</c:v>
                </c:pt>
                <c:pt idx="3850">
                  <c:v>3851</c:v>
                </c:pt>
                <c:pt idx="3851">
                  <c:v>3852</c:v>
                </c:pt>
                <c:pt idx="3852">
                  <c:v>3853</c:v>
                </c:pt>
                <c:pt idx="3853">
                  <c:v>3854</c:v>
                </c:pt>
                <c:pt idx="3854">
                  <c:v>3855</c:v>
                </c:pt>
                <c:pt idx="3855">
                  <c:v>3856</c:v>
                </c:pt>
                <c:pt idx="3856">
                  <c:v>3857</c:v>
                </c:pt>
                <c:pt idx="3857">
                  <c:v>3858</c:v>
                </c:pt>
                <c:pt idx="3858">
                  <c:v>3859</c:v>
                </c:pt>
                <c:pt idx="3859">
                  <c:v>3860</c:v>
                </c:pt>
                <c:pt idx="3860">
                  <c:v>3861</c:v>
                </c:pt>
                <c:pt idx="3861">
                  <c:v>3862</c:v>
                </c:pt>
                <c:pt idx="3862">
                  <c:v>3863</c:v>
                </c:pt>
                <c:pt idx="3863">
                  <c:v>3864</c:v>
                </c:pt>
                <c:pt idx="3864">
                  <c:v>3865</c:v>
                </c:pt>
                <c:pt idx="3865">
                  <c:v>3866</c:v>
                </c:pt>
                <c:pt idx="3866">
                  <c:v>3867</c:v>
                </c:pt>
                <c:pt idx="3867">
                  <c:v>3868</c:v>
                </c:pt>
                <c:pt idx="3868">
                  <c:v>3869</c:v>
                </c:pt>
                <c:pt idx="3869">
                  <c:v>3870</c:v>
                </c:pt>
                <c:pt idx="3870">
                  <c:v>3871</c:v>
                </c:pt>
                <c:pt idx="3871">
                  <c:v>3872</c:v>
                </c:pt>
                <c:pt idx="3872">
                  <c:v>3873</c:v>
                </c:pt>
                <c:pt idx="3873">
                  <c:v>3874</c:v>
                </c:pt>
                <c:pt idx="3874">
                  <c:v>3875</c:v>
                </c:pt>
                <c:pt idx="3875">
                  <c:v>3876</c:v>
                </c:pt>
                <c:pt idx="3876">
                  <c:v>3877</c:v>
                </c:pt>
                <c:pt idx="3877">
                  <c:v>3878</c:v>
                </c:pt>
                <c:pt idx="3878">
                  <c:v>3879</c:v>
                </c:pt>
                <c:pt idx="3879">
                  <c:v>3880</c:v>
                </c:pt>
                <c:pt idx="3880">
                  <c:v>3881</c:v>
                </c:pt>
                <c:pt idx="3881">
                  <c:v>3882</c:v>
                </c:pt>
                <c:pt idx="3882">
                  <c:v>3883</c:v>
                </c:pt>
                <c:pt idx="3883">
                  <c:v>3884</c:v>
                </c:pt>
                <c:pt idx="3884">
                  <c:v>3885</c:v>
                </c:pt>
                <c:pt idx="3885">
                  <c:v>3886</c:v>
                </c:pt>
                <c:pt idx="3886">
                  <c:v>3887</c:v>
                </c:pt>
                <c:pt idx="3887">
                  <c:v>3888</c:v>
                </c:pt>
                <c:pt idx="3888">
                  <c:v>3889</c:v>
                </c:pt>
                <c:pt idx="3889">
                  <c:v>3890</c:v>
                </c:pt>
                <c:pt idx="3890">
                  <c:v>3891</c:v>
                </c:pt>
                <c:pt idx="3891">
                  <c:v>3892</c:v>
                </c:pt>
                <c:pt idx="3892">
                  <c:v>3893</c:v>
                </c:pt>
                <c:pt idx="3893">
                  <c:v>3894</c:v>
                </c:pt>
                <c:pt idx="3894">
                  <c:v>3895</c:v>
                </c:pt>
                <c:pt idx="3895">
                  <c:v>3896</c:v>
                </c:pt>
                <c:pt idx="3896">
                  <c:v>3897</c:v>
                </c:pt>
                <c:pt idx="3897">
                  <c:v>3898</c:v>
                </c:pt>
                <c:pt idx="3898">
                  <c:v>3899</c:v>
                </c:pt>
                <c:pt idx="3899">
                  <c:v>3900</c:v>
                </c:pt>
                <c:pt idx="3900">
                  <c:v>3901</c:v>
                </c:pt>
                <c:pt idx="3901">
                  <c:v>3902</c:v>
                </c:pt>
                <c:pt idx="3902">
                  <c:v>3903</c:v>
                </c:pt>
                <c:pt idx="3903">
                  <c:v>3904</c:v>
                </c:pt>
                <c:pt idx="3904">
                  <c:v>3905</c:v>
                </c:pt>
                <c:pt idx="3905">
                  <c:v>3906</c:v>
                </c:pt>
                <c:pt idx="3906">
                  <c:v>3907</c:v>
                </c:pt>
                <c:pt idx="3907">
                  <c:v>3908</c:v>
                </c:pt>
                <c:pt idx="3908">
                  <c:v>3909</c:v>
                </c:pt>
                <c:pt idx="3909">
                  <c:v>3910</c:v>
                </c:pt>
                <c:pt idx="3910">
                  <c:v>3911</c:v>
                </c:pt>
                <c:pt idx="3911">
                  <c:v>3912</c:v>
                </c:pt>
                <c:pt idx="3912">
                  <c:v>3913</c:v>
                </c:pt>
                <c:pt idx="3913">
                  <c:v>3914</c:v>
                </c:pt>
                <c:pt idx="3914">
                  <c:v>3915</c:v>
                </c:pt>
                <c:pt idx="3915">
                  <c:v>3916</c:v>
                </c:pt>
                <c:pt idx="3916">
                  <c:v>3917</c:v>
                </c:pt>
                <c:pt idx="3917">
                  <c:v>3918</c:v>
                </c:pt>
                <c:pt idx="3918">
                  <c:v>3919</c:v>
                </c:pt>
                <c:pt idx="3919">
                  <c:v>3920</c:v>
                </c:pt>
                <c:pt idx="3920">
                  <c:v>3921</c:v>
                </c:pt>
                <c:pt idx="3921">
                  <c:v>3922</c:v>
                </c:pt>
                <c:pt idx="3922">
                  <c:v>3923</c:v>
                </c:pt>
                <c:pt idx="3923">
                  <c:v>3924</c:v>
                </c:pt>
                <c:pt idx="3924">
                  <c:v>3925</c:v>
                </c:pt>
                <c:pt idx="3925">
                  <c:v>3926</c:v>
                </c:pt>
                <c:pt idx="3926">
                  <c:v>3927</c:v>
                </c:pt>
                <c:pt idx="3927">
                  <c:v>3928</c:v>
                </c:pt>
                <c:pt idx="3928">
                  <c:v>3929</c:v>
                </c:pt>
                <c:pt idx="3929">
                  <c:v>3930</c:v>
                </c:pt>
                <c:pt idx="3930">
                  <c:v>3931</c:v>
                </c:pt>
                <c:pt idx="3931">
                  <c:v>3932</c:v>
                </c:pt>
                <c:pt idx="3932">
                  <c:v>3933</c:v>
                </c:pt>
                <c:pt idx="3933">
                  <c:v>3934</c:v>
                </c:pt>
                <c:pt idx="3934">
                  <c:v>3935</c:v>
                </c:pt>
                <c:pt idx="3935">
                  <c:v>3936</c:v>
                </c:pt>
                <c:pt idx="3936">
                  <c:v>3937</c:v>
                </c:pt>
                <c:pt idx="3937">
                  <c:v>3938</c:v>
                </c:pt>
                <c:pt idx="3938">
                  <c:v>3939</c:v>
                </c:pt>
                <c:pt idx="3939">
                  <c:v>3940</c:v>
                </c:pt>
                <c:pt idx="3940">
                  <c:v>3941</c:v>
                </c:pt>
                <c:pt idx="3941">
                  <c:v>3942</c:v>
                </c:pt>
                <c:pt idx="3942">
                  <c:v>3943</c:v>
                </c:pt>
                <c:pt idx="3943">
                  <c:v>3944</c:v>
                </c:pt>
                <c:pt idx="3944">
                  <c:v>3945</c:v>
                </c:pt>
                <c:pt idx="3945">
                  <c:v>3946</c:v>
                </c:pt>
                <c:pt idx="3946">
                  <c:v>3947</c:v>
                </c:pt>
                <c:pt idx="3947">
                  <c:v>3948</c:v>
                </c:pt>
                <c:pt idx="3948">
                  <c:v>3949</c:v>
                </c:pt>
                <c:pt idx="3949">
                  <c:v>3950</c:v>
                </c:pt>
                <c:pt idx="3950">
                  <c:v>3951</c:v>
                </c:pt>
                <c:pt idx="3951">
                  <c:v>3952</c:v>
                </c:pt>
                <c:pt idx="3952">
                  <c:v>3953</c:v>
                </c:pt>
                <c:pt idx="3953">
                  <c:v>3954</c:v>
                </c:pt>
                <c:pt idx="3954">
                  <c:v>3955</c:v>
                </c:pt>
                <c:pt idx="3955">
                  <c:v>3956</c:v>
                </c:pt>
                <c:pt idx="3956">
                  <c:v>3957</c:v>
                </c:pt>
                <c:pt idx="3957">
                  <c:v>3958</c:v>
                </c:pt>
                <c:pt idx="3958">
                  <c:v>3959</c:v>
                </c:pt>
                <c:pt idx="3959">
                  <c:v>3960</c:v>
                </c:pt>
                <c:pt idx="3960">
                  <c:v>3961</c:v>
                </c:pt>
                <c:pt idx="3961">
                  <c:v>3962</c:v>
                </c:pt>
                <c:pt idx="3962">
                  <c:v>3963</c:v>
                </c:pt>
                <c:pt idx="3963">
                  <c:v>3964</c:v>
                </c:pt>
                <c:pt idx="3964">
                  <c:v>3965</c:v>
                </c:pt>
                <c:pt idx="3965">
                  <c:v>3966</c:v>
                </c:pt>
                <c:pt idx="3966">
                  <c:v>3967</c:v>
                </c:pt>
                <c:pt idx="3967">
                  <c:v>3968</c:v>
                </c:pt>
                <c:pt idx="3968">
                  <c:v>3969</c:v>
                </c:pt>
                <c:pt idx="3969">
                  <c:v>3970</c:v>
                </c:pt>
                <c:pt idx="3970">
                  <c:v>3971</c:v>
                </c:pt>
                <c:pt idx="3971">
                  <c:v>3972</c:v>
                </c:pt>
                <c:pt idx="3972">
                  <c:v>3973</c:v>
                </c:pt>
                <c:pt idx="3973">
                  <c:v>3974</c:v>
                </c:pt>
                <c:pt idx="3974">
                  <c:v>3975</c:v>
                </c:pt>
                <c:pt idx="3975">
                  <c:v>3976</c:v>
                </c:pt>
                <c:pt idx="3976">
                  <c:v>3977</c:v>
                </c:pt>
                <c:pt idx="3977">
                  <c:v>3978</c:v>
                </c:pt>
                <c:pt idx="3978">
                  <c:v>3979</c:v>
                </c:pt>
                <c:pt idx="3979">
                  <c:v>3980</c:v>
                </c:pt>
                <c:pt idx="3980">
                  <c:v>3981</c:v>
                </c:pt>
                <c:pt idx="3981">
                  <c:v>3982</c:v>
                </c:pt>
                <c:pt idx="3982">
                  <c:v>3983</c:v>
                </c:pt>
                <c:pt idx="3983">
                  <c:v>3984</c:v>
                </c:pt>
                <c:pt idx="3984">
                  <c:v>3985</c:v>
                </c:pt>
                <c:pt idx="3985">
                  <c:v>3986</c:v>
                </c:pt>
                <c:pt idx="3986">
                  <c:v>3987</c:v>
                </c:pt>
                <c:pt idx="3987">
                  <c:v>3988</c:v>
                </c:pt>
                <c:pt idx="3988">
                  <c:v>3989</c:v>
                </c:pt>
                <c:pt idx="3989">
                  <c:v>3990</c:v>
                </c:pt>
                <c:pt idx="3990">
                  <c:v>3991</c:v>
                </c:pt>
                <c:pt idx="3991">
                  <c:v>3992</c:v>
                </c:pt>
                <c:pt idx="3992">
                  <c:v>3993</c:v>
                </c:pt>
                <c:pt idx="3993">
                  <c:v>3994</c:v>
                </c:pt>
                <c:pt idx="3994">
                  <c:v>3995</c:v>
                </c:pt>
                <c:pt idx="3995">
                  <c:v>3996</c:v>
                </c:pt>
                <c:pt idx="3996">
                  <c:v>3997</c:v>
                </c:pt>
                <c:pt idx="3997">
                  <c:v>3998</c:v>
                </c:pt>
                <c:pt idx="3998">
                  <c:v>3999</c:v>
                </c:pt>
                <c:pt idx="3999">
                  <c:v>4000</c:v>
                </c:pt>
                <c:pt idx="4000">
                  <c:v>4001</c:v>
                </c:pt>
                <c:pt idx="4001">
                  <c:v>4002</c:v>
                </c:pt>
                <c:pt idx="4002">
                  <c:v>4003</c:v>
                </c:pt>
                <c:pt idx="4003">
                  <c:v>4004</c:v>
                </c:pt>
                <c:pt idx="4004">
                  <c:v>4005</c:v>
                </c:pt>
                <c:pt idx="4005">
                  <c:v>4006</c:v>
                </c:pt>
                <c:pt idx="4006">
                  <c:v>4007</c:v>
                </c:pt>
                <c:pt idx="4007">
                  <c:v>4008</c:v>
                </c:pt>
                <c:pt idx="4008">
                  <c:v>4009</c:v>
                </c:pt>
                <c:pt idx="4009">
                  <c:v>4010</c:v>
                </c:pt>
                <c:pt idx="4010">
                  <c:v>4011</c:v>
                </c:pt>
                <c:pt idx="4011">
                  <c:v>4012</c:v>
                </c:pt>
                <c:pt idx="4012">
                  <c:v>4013</c:v>
                </c:pt>
                <c:pt idx="4013">
                  <c:v>4014</c:v>
                </c:pt>
                <c:pt idx="4014">
                  <c:v>4015</c:v>
                </c:pt>
                <c:pt idx="4015">
                  <c:v>4016</c:v>
                </c:pt>
                <c:pt idx="4016">
                  <c:v>4017</c:v>
                </c:pt>
                <c:pt idx="4017">
                  <c:v>4018</c:v>
                </c:pt>
                <c:pt idx="4018">
                  <c:v>4019</c:v>
                </c:pt>
                <c:pt idx="4019">
                  <c:v>4020</c:v>
                </c:pt>
                <c:pt idx="4020">
                  <c:v>4021</c:v>
                </c:pt>
                <c:pt idx="4021">
                  <c:v>4022</c:v>
                </c:pt>
                <c:pt idx="4022">
                  <c:v>4023</c:v>
                </c:pt>
                <c:pt idx="4023">
                  <c:v>4024</c:v>
                </c:pt>
                <c:pt idx="4024">
                  <c:v>4025</c:v>
                </c:pt>
                <c:pt idx="4025">
                  <c:v>4026</c:v>
                </c:pt>
                <c:pt idx="4026">
                  <c:v>4027</c:v>
                </c:pt>
                <c:pt idx="4027">
                  <c:v>4028</c:v>
                </c:pt>
                <c:pt idx="4028">
                  <c:v>4029</c:v>
                </c:pt>
                <c:pt idx="4029">
                  <c:v>4030</c:v>
                </c:pt>
                <c:pt idx="4030">
                  <c:v>4031</c:v>
                </c:pt>
                <c:pt idx="4031">
                  <c:v>4032</c:v>
                </c:pt>
                <c:pt idx="4032">
                  <c:v>4033</c:v>
                </c:pt>
                <c:pt idx="4033">
                  <c:v>4034</c:v>
                </c:pt>
                <c:pt idx="4034">
                  <c:v>4035</c:v>
                </c:pt>
                <c:pt idx="4035">
                  <c:v>4036</c:v>
                </c:pt>
                <c:pt idx="4036">
                  <c:v>4037</c:v>
                </c:pt>
                <c:pt idx="4037">
                  <c:v>4038</c:v>
                </c:pt>
                <c:pt idx="4038">
                  <c:v>4039</c:v>
                </c:pt>
                <c:pt idx="4039">
                  <c:v>4040</c:v>
                </c:pt>
                <c:pt idx="4040">
                  <c:v>4041</c:v>
                </c:pt>
                <c:pt idx="4041">
                  <c:v>4042</c:v>
                </c:pt>
                <c:pt idx="4042">
                  <c:v>4043</c:v>
                </c:pt>
                <c:pt idx="4043">
                  <c:v>4044</c:v>
                </c:pt>
                <c:pt idx="4044">
                  <c:v>4045</c:v>
                </c:pt>
                <c:pt idx="4045">
                  <c:v>4046</c:v>
                </c:pt>
                <c:pt idx="4046">
                  <c:v>4047</c:v>
                </c:pt>
                <c:pt idx="4047">
                  <c:v>4048</c:v>
                </c:pt>
                <c:pt idx="4048">
                  <c:v>4049</c:v>
                </c:pt>
                <c:pt idx="4049">
                  <c:v>4050</c:v>
                </c:pt>
                <c:pt idx="4050">
                  <c:v>4051</c:v>
                </c:pt>
                <c:pt idx="4051">
                  <c:v>4052</c:v>
                </c:pt>
                <c:pt idx="4052">
                  <c:v>4053</c:v>
                </c:pt>
                <c:pt idx="4053">
                  <c:v>4054</c:v>
                </c:pt>
                <c:pt idx="4054">
                  <c:v>4055</c:v>
                </c:pt>
                <c:pt idx="4055">
                  <c:v>4056</c:v>
                </c:pt>
                <c:pt idx="4056">
                  <c:v>4057</c:v>
                </c:pt>
                <c:pt idx="4057">
                  <c:v>4058</c:v>
                </c:pt>
                <c:pt idx="4058">
                  <c:v>4059</c:v>
                </c:pt>
                <c:pt idx="4059">
                  <c:v>4060</c:v>
                </c:pt>
                <c:pt idx="4060">
                  <c:v>4061</c:v>
                </c:pt>
                <c:pt idx="4061">
                  <c:v>4062</c:v>
                </c:pt>
                <c:pt idx="4062">
                  <c:v>4063</c:v>
                </c:pt>
                <c:pt idx="4063">
                  <c:v>4064</c:v>
                </c:pt>
                <c:pt idx="4064">
                  <c:v>4065</c:v>
                </c:pt>
                <c:pt idx="4065">
                  <c:v>4066</c:v>
                </c:pt>
                <c:pt idx="4066">
                  <c:v>4067</c:v>
                </c:pt>
                <c:pt idx="4067">
                  <c:v>4068</c:v>
                </c:pt>
                <c:pt idx="4068">
                  <c:v>4069</c:v>
                </c:pt>
                <c:pt idx="4069">
                  <c:v>4070</c:v>
                </c:pt>
                <c:pt idx="4070">
                  <c:v>4071</c:v>
                </c:pt>
                <c:pt idx="4071">
                  <c:v>4072</c:v>
                </c:pt>
                <c:pt idx="4072">
                  <c:v>4073</c:v>
                </c:pt>
                <c:pt idx="4073">
                  <c:v>4074</c:v>
                </c:pt>
                <c:pt idx="4074">
                  <c:v>4075</c:v>
                </c:pt>
                <c:pt idx="4075">
                  <c:v>4076</c:v>
                </c:pt>
                <c:pt idx="4076">
                  <c:v>4077</c:v>
                </c:pt>
                <c:pt idx="4077">
                  <c:v>4078</c:v>
                </c:pt>
                <c:pt idx="4078">
                  <c:v>4079</c:v>
                </c:pt>
                <c:pt idx="4079">
                  <c:v>4080</c:v>
                </c:pt>
                <c:pt idx="4080">
                  <c:v>4081</c:v>
                </c:pt>
                <c:pt idx="4081">
                  <c:v>4082</c:v>
                </c:pt>
                <c:pt idx="4082">
                  <c:v>4083</c:v>
                </c:pt>
                <c:pt idx="4083">
                  <c:v>4084</c:v>
                </c:pt>
                <c:pt idx="4084">
                  <c:v>4085</c:v>
                </c:pt>
                <c:pt idx="4085">
                  <c:v>4086</c:v>
                </c:pt>
                <c:pt idx="4086">
                  <c:v>4087</c:v>
                </c:pt>
                <c:pt idx="4087">
                  <c:v>4088</c:v>
                </c:pt>
                <c:pt idx="4088">
                  <c:v>4089</c:v>
                </c:pt>
                <c:pt idx="4089">
                  <c:v>4090</c:v>
                </c:pt>
                <c:pt idx="4090">
                  <c:v>4091</c:v>
                </c:pt>
                <c:pt idx="4091">
                  <c:v>4092</c:v>
                </c:pt>
                <c:pt idx="4092">
                  <c:v>4093</c:v>
                </c:pt>
                <c:pt idx="4093">
                  <c:v>4094</c:v>
                </c:pt>
                <c:pt idx="4094">
                  <c:v>4095</c:v>
                </c:pt>
                <c:pt idx="4095">
                  <c:v>4096</c:v>
                </c:pt>
                <c:pt idx="4096">
                  <c:v>4097</c:v>
                </c:pt>
                <c:pt idx="4097">
                  <c:v>4098</c:v>
                </c:pt>
                <c:pt idx="4098">
                  <c:v>4099</c:v>
                </c:pt>
                <c:pt idx="4099">
                  <c:v>4100</c:v>
                </c:pt>
                <c:pt idx="4100">
                  <c:v>4101</c:v>
                </c:pt>
                <c:pt idx="4101">
                  <c:v>4102</c:v>
                </c:pt>
                <c:pt idx="4102">
                  <c:v>4103</c:v>
                </c:pt>
                <c:pt idx="4103">
                  <c:v>4104</c:v>
                </c:pt>
                <c:pt idx="4104">
                  <c:v>4105</c:v>
                </c:pt>
                <c:pt idx="4105">
                  <c:v>4106</c:v>
                </c:pt>
                <c:pt idx="4106">
                  <c:v>4107</c:v>
                </c:pt>
                <c:pt idx="4107">
                  <c:v>4108</c:v>
                </c:pt>
                <c:pt idx="4108">
                  <c:v>4109</c:v>
                </c:pt>
                <c:pt idx="4109">
                  <c:v>4110</c:v>
                </c:pt>
                <c:pt idx="4110">
                  <c:v>4111</c:v>
                </c:pt>
                <c:pt idx="4111">
                  <c:v>4112</c:v>
                </c:pt>
                <c:pt idx="4112">
                  <c:v>4113</c:v>
                </c:pt>
                <c:pt idx="4113">
                  <c:v>4114</c:v>
                </c:pt>
                <c:pt idx="4114">
                  <c:v>4115</c:v>
                </c:pt>
                <c:pt idx="4115">
                  <c:v>4116</c:v>
                </c:pt>
                <c:pt idx="4116">
                  <c:v>4117</c:v>
                </c:pt>
                <c:pt idx="4117">
                  <c:v>4118</c:v>
                </c:pt>
                <c:pt idx="4118">
                  <c:v>4119</c:v>
                </c:pt>
                <c:pt idx="4119">
                  <c:v>4120</c:v>
                </c:pt>
                <c:pt idx="4120">
                  <c:v>4121</c:v>
                </c:pt>
                <c:pt idx="4121">
                  <c:v>4122</c:v>
                </c:pt>
                <c:pt idx="4122">
                  <c:v>4123</c:v>
                </c:pt>
                <c:pt idx="4123">
                  <c:v>4124</c:v>
                </c:pt>
                <c:pt idx="4124">
                  <c:v>4125</c:v>
                </c:pt>
                <c:pt idx="4125">
                  <c:v>4126</c:v>
                </c:pt>
                <c:pt idx="4126">
                  <c:v>4127</c:v>
                </c:pt>
                <c:pt idx="4127">
                  <c:v>4128</c:v>
                </c:pt>
                <c:pt idx="4128">
                  <c:v>4129</c:v>
                </c:pt>
                <c:pt idx="4129">
                  <c:v>4130</c:v>
                </c:pt>
                <c:pt idx="4130">
                  <c:v>4131</c:v>
                </c:pt>
                <c:pt idx="4131">
                  <c:v>4132</c:v>
                </c:pt>
                <c:pt idx="4132">
                  <c:v>4133</c:v>
                </c:pt>
                <c:pt idx="4133">
                  <c:v>4134</c:v>
                </c:pt>
                <c:pt idx="4134">
                  <c:v>4135</c:v>
                </c:pt>
                <c:pt idx="4135">
                  <c:v>4136</c:v>
                </c:pt>
                <c:pt idx="4136">
                  <c:v>4137</c:v>
                </c:pt>
                <c:pt idx="4137">
                  <c:v>4138</c:v>
                </c:pt>
                <c:pt idx="4138">
                  <c:v>4139</c:v>
                </c:pt>
                <c:pt idx="4139">
                  <c:v>4140</c:v>
                </c:pt>
                <c:pt idx="4140">
                  <c:v>4141</c:v>
                </c:pt>
                <c:pt idx="4141">
                  <c:v>4142</c:v>
                </c:pt>
                <c:pt idx="4142">
                  <c:v>4143</c:v>
                </c:pt>
                <c:pt idx="4143">
                  <c:v>4144</c:v>
                </c:pt>
                <c:pt idx="4144">
                  <c:v>4145</c:v>
                </c:pt>
                <c:pt idx="4145">
                  <c:v>4146</c:v>
                </c:pt>
                <c:pt idx="4146">
                  <c:v>4147</c:v>
                </c:pt>
                <c:pt idx="4147">
                  <c:v>4148</c:v>
                </c:pt>
                <c:pt idx="4148">
                  <c:v>4149</c:v>
                </c:pt>
                <c:pt idx="4149">
                  <c:v>4150</c:v>
                </c:pt>
                <c:pt idx="4150">
                  <c:v>4151</c:v>
                </c:pt>
                <c:pt idx="4151">
                  <c:v>4152</c:v>
                </c:pt>
                <c:pt idx="4152">
                  <c:v>4153</c:v>
                </c:pt>
                <c:pt idx="4153">
                  <c:v>4154</c:v>
                </c:pt>
                <c:pt idx="4154">
                  <c:v>4155</c:v>
                </c:pt>
                <c:pt idx="4155">
                  <c:v>4156</c:v>
                </c:pt>
                <c:pt idx="4156">
                  <c:v>4157</c:v>
                </c:pt>
                <c:pt idx="4157">
                  <c:v>4158</c:v>
                </c:pt>
                <c:pt idx="4158">
                  <c:v>4159</c:v>
                </c:pt>
                <c:pt idx="4159">
                  <c:v>4160</c:v>
                </c:pt>
                <c:pt idx="4160">
                  <c:v>4161</c:v>
                </c:pt>
                <c:pt idx="4161">
                  <c:v>4162</c:v>
                </c:pt>
                <c:pt idx="4162">
                  <c:v>4163</c:v>
                </c:pt>
                <c:pt idx="4163">
                  <c:v>4164</c:v>
                </c:pt>
                <c:pt idx="4164">
                  <c:v>4165</c:v>
                </c:pt>
                <c:pt idx="4165">
                  <c:v>4166</c:v>
                </c:pt>
                <c:pt idx="4166">
                  <c:v>4167</c:v>
                </c:pt>
                <c:pt idx="4167">
                  <c:v>4168</c:v>
                </c:pt>
                <c:pt idx="4168">
                  <c:v>4169</c:v>
                </c:pt>
                <c:pt idx="4169">
                  <c:v>4170</c:v>
                </c:pt>
                <c:pt idx="4170">
                  <c:v>4171</c:v>
                </c:pt>
                <c:pt idx="4171">
                  <c:v>4172</c:v>
                </c:pt>
                <c:pt idx="4172">
                  <c:v>4173</c:v>
                </c:pt>
                <c:pt idx="4173">
                  <c:v>4174</c:v>
                </c:pt>
                <c:pt idx="4174">
                  <c:v>4175</c:v>
                </c:pt>
                <c:pt idx="4175">
                  <c:v>4176</c:v>
                </c:pt>
                <c:pt idx="4176">
                  <c:v>4177</c:v>
                </c:pt>
                <c:pt idx="4177">
                  <c:v>4178</c:v>
                </c:pt>
                <c:pt idx="4178">
                  <c:v>4179</c:v>
                </c:pt>
                <c:pt idx="4179">
                  <c:v>4180</c:v>
                </c:pt>
                <c:pt idx="4180">
                  <c:v>4181</c:v>
                </c:pt>
                <c:pt idx="4181">
                  <c:v>4182</c:v>
                </c:pt>
                <c:pt idx="4182">
                  <c:v>4183</c:v>
                </c:pt>
                <c:pt idx="4183">
                  <c:v>4184</c:v>
                </c:pt>
                <c:pt idx="4184">
                  <c:v>4185</c:v>
                </c:pt>
                <c:pt idx="4185">
                  <c:v>4186</c:v>
                </c:pt>
                <c:pt idx="4186">
                  <c:v>4187</c:v>
                </c:pt>
                <c:pt idx="4187">
                  <c:v>4188</c:v>
                </c:pt>
                <c:pt idx="4188">
                  <c:v>4189</c:v>
                </c:pt>
                <c:pt idx="4189">
                  <c:v>4190</c:v>
                </c:pt>
                <c:pt idx="4190">
                  <c:v>4191</c:v>
                </c:pt>
                <c:pt idx="4191">
                  <c:v>4192</c:v>
                </c:pt>
                <c:pt idx="4192">
                  <c:v>4193</c:v>
                </c:pt>
                <c:pt idx="4193">
                  <c:v>4194</c:v>
                </c:pt>
                <c:pt idx="4194">
                  <c:v>4195</c:v>
                </c:pt>
                <c:pt idx="4195">
                  <c:v>4196</c:v>
                </c:pt>
                <c:pt idx="4196">
                  <c:v>4197</c:v>
                </c:pt>
                <c:pt idx="4197">
                  <c:v>4198</c:v>
                </c:pt>
                <c:pt idx="4198">
                  <c:v>4199</c:v>
                </c:pt>
                <c:pt idx="4199">
                  <c:v>4200</c:v>
                </c:pt>
                <c:pt idx="4200">
                  <c:v>4201</c:v>
                </c:pt>
                <c:pt idx="4201">
                  <c:v>4202</c:v>
                </c:pt>
                <c:pt idx="4202">
                  <c:v>4203</c:v>
                </c:pt>
                <c:pt idx="4203">
                  <c:v>4204</c:v>
                </c:pt>
                <c:pt idx="4204">
                  <c:v>4205</c:v>
                </c:pt>
                <c:pt idx="4205">
                  <c:v>4206</c:v>
                </c:pt>
                <c:pt idx="4206">
                  <c:v>4207</c:v>
                </c:pt>
                <c:pt idx="4207">
                  <c:v>4208</c:v>
                </c:pt>
                <c:pt idx="4208">
                  <c:v>4209</c:v>
                </c:pt>
                <c:pt idx="4209">
                  <c:v>4210</c:v>
                </c:pt>
                <c:pt idx="4210">
                  <c:v>4211</c:v>
                </c:pt>
                <c:pt idx="4211">
                  <c:v>4212</c:v>
                </c:pt>
                <c:pt idx="4212">
                  <c:v>4213</c:v>
                </c:pt>
                <c:pt idx="4213">
                  <c:v>4214</c:v>
                </c:pt>
                <c:pt idx="4214">
                  <c:v>4215</c:v>
                </c:pt>
                <c:pt idx="4215">
                  <c:v>4216</c:v>
                </c:pt>
                <c:pt idx="4216">
                  <c:v>4217</c:v>
                </c:pt>
                <c:pt idx="4217">
                  <c:v>4218</c:v>
                </c:pt>
                <c:pt idx="4218">
                  <c:v>4219</c:v>
                </c:pt>
                <c:pt idx="4219">
                  <c:v>4220</c:v>
                </c:pt>
                <c:pt idx="4220">
                  <c:v>4221</c:v>
                </c:pt>
                <c:pt idx="4221">
                  <c:v>4222</c:v>
                </c:pt>
                <c:pt idx="4222">
                  <c:v>4223</c:v>
                </c:pt>
                <c:pt idx="4223">
                  <c:v>4224</c:v>
                </c:pt>
                <c:pt idx="4224">
                  <c:v>4225</c:v>
                </c:pt>
                <c:pt idx="4225">
                  <c:v>4226</c:v>
                </c:pt>
                <c:pt idx="4226">
                  <c:v>4227</c:v>
                </c:pt>
                <c:pt idx="4227">
                  <c:v>4228</c:v>
                </c:pt>
                <c:pt idx="4228">
                  <c:v>4229</c:v>
                </c:pt>
                <c:pt idx="4229">
                  <c:v>4230</c:v>
                </c:pt>
                <c:pt idx="4230">
                  <c:v>4231</c:v>
                </c:pt>
                <c:pt idx="4231">
                  <c:v>4232</c:v>
                </c:pt>
                <c:pt idx="4232">
                  <c:v>4233</c:v>
                </c:pt>
                <c:pt idx="4233">
                  <c:v>4234</c:v>
                </c:pt>
                <c:pt idx="4234">
                  <c:v>4235</c:v>
                </c:pt>
                <c:pt idx="4235">
                  <c:v>4236</c:v>
                </c:pt>
                <c:pt idx="4236">
                  <c:v>4237</c:v>
                </c:pt>
                <c:pt idx="4237">
                  <c:v>4238</c:v>
                </c:pt>
                <c:pt idx="4238">
                  <c:v>4239</c:v>
                </c:pt>
                <c:pt idx="4239">
                  <c:v>4240</c:v>
                </c:pt>
                <c:pt idx="4240">
                  <c:v>4241</c:v>
                </c:pt>
                <c:pt idx="4241">
                  <c:v>4242</c:v>
                </c:pt>
                <c:pt idx="4242">
                  <c:v>4243</c:v>
                </c:pt>
                <c:pt idx="4243">
                  <c:v>4244</c:v>
                </c:pt>
                <c:pt idx="4244">
                  <c:v>4245</c:v>
                </c:pt>
                <c:pt idx="4245">
                  <c:v>4246</c:v>
                </c:pt>
                <c:pt idx="4246">
                  <c:v>4247</c:v>
                </c:pt>
                <c:pt idx="4247">
                  <c:v>4248</c:v>
                </c:pt>
                <c:pt idx="4248">
                  <c:v>4249</c:v>
                </c:pt>
                <c:pt idx="4249">
                  <c:v>4250</c:v>
                </c:pt>
                <c:pt idx="4250">
                  <c:v>4251</c:v>
                </c:pt>
                <c:pt idx="4251">
                  <c:v>4252</c:v>
                </c:pt>
                <c:pt idx="4252">
                  <c:v>4253</c:v>
                </c:pt>
                <c:pt idx="4253">
                  <c:v>4254</c:v>
                </c:pt>
                <c:pt idx="4254">
                  <c:v>4255</c:v>
                </c:pt>
                <c:pt idx="4255">
                  <c:v>4256</c:v>
                </c:pt>
                <c:pt idx="4256">
                  <c:v>4257</c:v>
                </c:pt>
                <c:pt idx="4257">
                  <c:v>4258</c:v>
                </c:pt>
                <c:pt idx="4258">
                  <c:v>4259</c:v>
                </c:pt>
                <c:pt idx="4259">
                  <c:v>4260</c:v>
                </c:pt>
                <c:pt idx="4260">
                  <c:v>4261</c:v>
                </c:pt>
                <c:pt idx="4261">
                  <c:v>4262</c:v>
                </c:pt>
                <c:pt idx="4262">
                  <c:v>4263</c:v>
                </c:pt>
                <c:pt idx="4263">
                  <c:v>4264</c:v>
                </c:pt>
                <c:pt idx="4264">
                  <c:v>4265</c:v>
                </c:pt>
                <c:pt idx="4265">
                  <c:v>4266</c:v>
                </c:pt>
                <c:pt idx="4266">
                  <c:v>4267</c:v>
                </c:pt>
                <c:pt idx="4267">
                  <c:v>4268</c:v>
                </c:pt>
                <c:pt idx="4268">
                  <c:v>4269</c:v>
                </c:pt>
                <c:pt idx="4269">
                  <c:v>4270</c:v>
                </c:pt>
                <c:pt idx="4270">
                  <c:v>4271</c:v>
                </c:pt>
                <c:pt idx="4271">
                  <c:v>4272</c:v>
                </c:pt>
                <c:pt idx="4272">
                  <c:v>4273</c:v>
                </c:pt>
                <c:pt idx="4273">
                  <c:v>4274</c:v>
                </c:pt>
                <c:pt idx="4274">
                  <c:v>4275</c:v>
                </c:pt>
                <c:pt idx="4275">
                  <c:v>4276</c:v>
                </c:pt>
                <c:pt idx="4276">
                  <c:v>4277</c:v>
                </c:pt>
                <c:pt idx="4277">
                  <c:v>4278</c:v>
                </c:pt>
                <c:pt idx="4278">
                  <c:v>4279</c:v>
                </c:pt>
                <c:pt idx="4279">
                  <c:v>4280</c:v>
                </c:pt>
                <c:pt idx="4280">
                  <c:v>4281</c:v>
                </c:pt>
                <c:pt idx="4281">
                  <c:v>4282</c:v>
                </c:pt>
                <c:pt idx="4282">
                  <c:v>4283</c:v>
                </c:pt>
                <c:pt idx="4283">
                  <c:v>4284</c:v>
                </c:pt>
                <c:pt idx="4284">
                  <c:v>4285</c:v>
                </c:pt>
                <c:pt idx="4285">
                  <c:v>4286</c:v>
                </c:pt>
                <c:pt idx="4286">
                  <c:v>4287</c:v>
                </c:pt>
                <c:pt idx="4287">
                  <c:v>4288</c:v>
                </c:pt>
                <c:pt idx="4288">
                  <c:v>4289</c:v>
                </c:pt>
                <c:pt idx="4289">
                  <c:v>4290</c:v>
                </c:pt>
                <c:pt idx="4290">
                  <c:v>4291</c:v>
                </c:pt>
                <c:pt idx="4291">
                  <c:v>4292</c:v>
                </c:pt>
                <c:pt idx="4292">
                  <c:v>4293</c:v>
                </c:pt>
                <c:pt idx="4293">
                  <c:v>4294</c:v>
                </c:pt>
                <c:pt idx="4294">
                  <c:v>4295</c:v>
                </c:pt>
                <c:pt idx="4295">
                  <c:v>4296</c:v>
                </c:pt>
                <c:pt idx="4296">
                  <c:v>4297</c:v>
                </c:pt>
                <c:pt idx="4297">
                  <c:v>4298</c:v>
                </c:pt>
                <c:pt idx="4298">
                  <c:v>4299</c:v>
                </c:pt>
                <c:pt idx="4299">
                  <c:v>4300</c:v>
                </c:pt>
                <c:pt idx="4300">
                  <c:v>4301</c:v>
                </c:pt>
                <c:pt idx="4301">
                  <c:v>4302</c:v>
                </c:pt>
                <c:pt idx="4302">
                  <c:v>4303</c:v>
                </c:pt>
                <c:pt idx="4303">
                  <c:v>4304</c:v>
                </c:pt>
                <c:pt idx="4304">
                  <c:v>4305</c:v>
                </c:pt>
                <c:pt idx="4305">
                  <c:v>4306</c:v>
                </c:pt>
                <c:pt idx="4306">
                  <c:v>4307</c:v>
                </c:pt>
                <c:pt idx="4307">
                  <c:v>4308</c:v>
                </c:pt>
                <c:pt idx="4308">
                  <c:v>4309</c:v>
                </c:pt>
                <c:pt idx="4309">
                  <c:v>4310</c:v>
                </c:pt>
                <c:pt idx="4310">
                  <c:v>4311</c:v>
                </c:pt>
                <c:pt idx="4311">
                  <c:v>4312</c:v>
                </c:pt>
                <c:pt idx="4312">
                  <c:v>4313</c:v>
                </c:pt>
                <c:pt idx="4313">
                  <c:v>4314</c:v>
                </c:pt>
                <c:pt idx="4314">
                  <c:v>4315</c:v>
                </c:pt>
                <c:pt idx="4315">
                  <c:v>4316</c:v>
                </c:pt>
                <c:pt idx="4316">
                  <c:v>4317</c:v>
                </c:pt>
                <c:pt idx="4317">
                  <c:v>4318</c:v>
                </c:pt>
                <c:pt idx="4318">
                  <c:v>4319</c:v>
                </c:pt>
                <c:pt idx="4319">
                  <c:v>4320</c:v>
                </c:pt>
                <c:pt idx="4320">
                  <c:v>4321</c:v>
                </c:pt>
                <c:pt idx="4321">
                  <c:v>4322</c:v>
                </c:pt>
                <c:pt idx="4322">
                  <c:v>4323</c:v>
                </c:pt>
                <c:pt idx="4323">
                  <c:v>4324</c:v>
                </c:pt>
                <c:pt idx="4324">
                  <c:v>4325</c:v>
                </c:pt>
                <c:pt idx="4325">
                  <c:v>4326</c:v>
                </c:pt>
                <c:pt idx="4326">
                  <c:v>4327</c:v>
                </c:pt>
                <c:pt idx="4327">
                  <c:v>4328</c:v>
                </c:pt>
                <c:pt idx="4328">
                  <c:v>4329</c:v>
                </c:pt>
                <c:pt idx="4329">
                  <c:v>4330</c:v>
                </c:pt>
                <c:pt idx="4330">
                  <c:v>4331</c:v>
                </c:pt>
                <c:pt idx="4331">
                  <c:v>4332</c:v>
                </c:pt>
                <c:pt idx="4332">
                  <c:v>4333</c:v>
                </c:pt>
                <c:pt idx="4333">
                  <c:v>4334</c:v>
                </c:pt>
                <c:pt idx="4334">
                  <c:v>4335</c:v>
                </c:pt>
                <c:pt idx="4335">
                  <c:v>4336</c:v>
                </c:pt>
                <c:pt idx="4336">
                  <c:v>4337</c:v>
                </c:pt>
                <c:pt idx="4337">
                  <c:v>4338</c:v>
                </c:pt>
                <c:pt idx="4338">
                  <c:v>4339</c:v>
                </c:pt>
                <c:pt idx="4339">
                  <c:v>4340</c:v>
                </c:pt>
                <c:pt idx="4340">
                  <c:v>4341</c:v>
                </c:pt>
                <c:pt idx="4341">
                  <c:v>4342</c:v>
                </c:pt>
                <c:pt idx="4342">
                  <c:v>4343</c:v>
                </c:pt>
                <c:pt idx="4343">
                  <c:v>4344</c:v>
                </c:pt>
                <c:pt idx="4344">
                  <c:v>4345</c:v>
                </c:pt>
                <c:pt idx="4345">
                  <c:v>4346</c:v>
                </c:pt>
                <c:pt idx="4346">
                  <c:v>4347</c:v>
                </c:pt>
                <c:pt idx="4347">
                  <c:v>4348</c:v>
                </c:pt>
                <c:pt idx="4348">
                  <c:v>4349</c:v>
                </c:pt>
                <c:pt idx="4349">
                  <c:v>4350</c:v>
                </c:pt>
                <c:pt idx="4350">
                  <c:v>4351</c:v>
                </c:pt>
                <c:pt idx="4351">
                  <c:v>4352</c:v>
                </c:pt>
                <c:pt idx="4352">
                  <c:v>4353</c:v>
                </c:pt>
                <c:pt idx="4353">
                  <c:v>4354</c:v>
                </c:pt>
                <c:pt idx="4354">
                  <c:v>4355</c:v>
                </c:pt>
                <c:pt idx="4355">
                  <c:v>4356</c:v>
                </c:pt>
                <c:pt idx="4356">
                  <c:v>4357</c:v>
                </c:pt>
                <c:pt idx="4357">
                  <c:v>4358</c:v>
                </c:pt>
                <c:pt idx="4358">
                  <c:v>4359</c:v>
                </c:pt>
                <c:pt idx="4359">
                  <c:v>4360</c:v>
                </c:pt>
                <c:pt idx="4360">
                  <c:v>4361</c:v>
                </c:pt>
                <c:pt idx="4361">
                  <c:v>4362</c:v>
                </c:pt>
                <c:pt idx="4362">
                  <c:v>4363</c:v>
                </c:pt>
                <c:pt idx="4363">
                  <c:v>4364</c:v>
                </c:pt>
                <c:pt idx="4364">
                  <c:v>4365</c:v>
                </c:pt>
                <c:pt idx="4365">
                  <c:v>4366</c:v>
                </c:pt>
                <c:pt idx="4366">
                  <c:v>4367</c:v>
                </c:pt>
                <c:pt idx="4367">
                  <c:v>4368</c:v>
                </c:pt>
                <c:pt idx="4368">
                  <c:v>4369</c:v>
                </c:pt>
                <c:pt idx="4369">
                  <c:v>4370</c:v>
                </c:pt>
                <c:pt idx="4370">
                  <c:v>4371</c:v>
                </c:pt>
                <c:pt idx="4371">
                  <c:v>4372</c:v>
                </c:pt>
                <c:pt idx="4372">
                  <c:v>4373</c:v>
                </c:pt>
                <c:pt idx="4373">
                  <c:v>4374</c:v>
                </c:pt>
                <c:pt idx="4374">
                  <c:v>4375</c:v>
                </c:pt>
                <c:pt idx="4375">
                  <c:v>4376</c:v>
                </c:pt>
                <c:pt idx="4376">
                  <c:v>4377</c:v>
                </c:pt>
                <c:pt idx="4377">
                  <c:v>4378</c:v>
                </c:pt>
                <c:pt idx="4378">
                  <c:v>4379</c:v>
                </c:pt>
                <c:pt idx="4379">
                  <c:v>4380</c:v>
                </c:pt>
                <c:pt idx="4380">
                  <c:v>4381</c:v>
                </c:pt>
                <c:pt idx="4381">
                  <c:v>4382</c:v>
                </c:pt>
                <c:pt idx="4382">
                  <c:v>4383</c:v>
                </c:pt>
                <c:pt idx="4383">
                  <c:v>4384</c:v>
                </c:pt>
                <c:pt idx="4384">
                  <c:v>4385</c:v>
                </c:pt>
                <c:pt idx="4385">
                  <c:v>4386</c:v>
                </c:pt>
                <c:pt idx="4386">
                  <c:v>4387</c:v>
                </c:pt>
                <c:pt idx="4387">
                  <c:v>4388</c:v>
                </c:pt>
                <c:pt idx="4388">
                  <c:v>4389</c:v>
                </c:pt>
                <c:pt idx="4389">
                  <c:v>4390</c:v>
                </c:pt>
                <c:pt idx="4390">
                  <c:v>4391</c:v>
                </c:pt>
                <c:pt idx="4391">
                  <c:v>4392</c:v>
                </c:pt>
                <c:pt idx="4392">
                  <c:v>4393</c:v>
                </c:pt>
                <c:pt idx="4393">
                  <c:v>4394</c:v>
                </c:pt>
                <c:pt idx="4394">
                  <c:v>4395</c:v>
                </c:pt>
                <c:pt idx="4395">
                  <c:v>4396</c:v>
                </c:pt>
                <c:pt idx="4396">
                  <c:v>4397</c:v>
                </c:pt>
                <c:pt idx="4397">
                  <c:v>4398</c:v>
                </c:pt>
                <c:pt idx="4398">
                  <c:v>4399</c:v>
                </c:pt>
                <c:pt idx="4399">
                  <c:v>4400</c:v>
                </c:pt>
                <c:pt idx="4400">
                  <c:v>4401</c:v>
                </c:pt>
                <c:pt idx="4401">
                  <c:v>4402</c:v>
                </c:pt>
                <c:pt idx="4402">
                  <c:v>4403</c:v>
                </c:pt>
                <c:pt idx="4403">
                  <c:v>4404</c:v>
                </c:pt>
                <c:pt idx="4404">
                  <c:v>4405</c:v>
                </c:pt>
                <c:pt idx="4405">
                  <c:v>4406</c:v>
                </c:pt>
                <c:pt idx="4406">
                  <c:v>4407</c:v>
                </c:pt>
                <c:pt idx="4407">
                  <c:v>4408</c:v>
                </c:pt>
                <c:pt idx="4408">
                  <c:v>4409</c:v>
                </c:pt>
                <c:pt idx="4409">
                  <c:v>4410</c:v>
                </c:pt>
                <c:pt idx="4410">
                  <c:v>4411</c:v>
                </c:pt>
                <c:pt idx="4411">
                  <c:v>4412</c:v>
                </c:pt>
                <c:pt idx="4412">
                  <c:v>4413</c:v>
                </c:pt>
                <c:pt idx="4413">
                  <c:v>4414</c:v>
                </c:pt>
                <c:pt idx="4414">
                  <c:v>4415</c:v>
                </c:pt>
                <c:pt idx="4415">
                  <c:v>4416</c:v>
                </c:pt>
                <c:pt idx="4416">
                  <c:v>4417</c:v>
                </c:pt>
                <c:pt idx="4417">
                  <c:v>4418</c:v>
                </c:pt>
                <c:pt idx="4418">
                  <c:v>4419</c:v>
                </c:pt>
                <c:pt idx="4419">
                  <c:v>4420</c:v>
                </c:pt>
                <c:pt idx="4420">
                  <c:v>4421</c:v>
                </c:pt>
                <c:pt idx="4421">
                  <c:v>4422</c:v>
                </c:pt>
                <c:pt idx="4422">
                  <c:v>4423</c:v>
                </c:pt>
                <c:pt idx="4423">
                  <c:v>4424</c:v>
                </c:pt>
                <c:pt idx="4424">
                  <c:v>4425</c:v>
                </c:pt>
                <c:pt idx="4425">
                  <c:v>4426</c:v>
                </c:pt>
                <c:pt idx="4426">
                  <c:v>4427</c:v>
                </c:pt>
                <c:pt idx="4427">
                  <c:v>4428</c:v>
                </c:pt>
                <c:pt idx="4428">
                  <c:v>4429</c:v>
                </c:pt>
                <c:pt idx="4429">
                  <c:v>4430</c:v>
                </c:pt>
                <c:pt idx="4430">
                  <c:v>4431</c:v>
                </c:pt>
                <c:pt idx="4431">
                  <c:v>4432</c:v>
                </c:pt>
                <c:pt idx="4432">
                  <c:v>4433</c:v>
                </c:pt>
                <c:pt idx="4433">
                  <c:v>4434</c:v>
                </c:pt>
                <c:pt idx="4434">
                  <c:v>4435</c:v>
                </c:pt>
                <c:pt idx="4435">
                  <c:v>4436</c:v>
                </c:pt>
                <c:pt idx="4436">
                  <c:v>4437</c:v>
                </c:pt>
                <c:pt idx="4437">
                  <c:v>4438</c:v>
                </c:pt>
                <c:pt idx="4438">
                  <c:v>4439</c:v>
                </c:pt>
                <c:pt idx="4439">
                  <c:v>4440</c:v>
                </c:pt>
              </c:strCache>
            </c:strRef>
          </c:xVal>
          <c:yVal>
            <c:numRef>
              <c:f>Sheet1!$B$2:$B$4466</c:f>
              <c:numCache>
                <c:formatCode>0%</c:formatCode>
                <c:ptCount val="4465"/>
                <c:pt idx="0">
                  <c:v>2.5896951712975399E-2</c:v>
                </c:pt>
                <c:pt idx="1">
                  <c:v>2.7272727272727199E-2</c:v>
                </c:pt>
                <c:pt idx="2">
                  <c:v>2.8368794326241099E-2</c:v>
                </c:pt>
                <c:pt idx="3">
                  <c:v>2.9126213592233E-2</c:v>
                </c:pt>
                <c:pt idx="4">
                  <c:v>3.0511811023622E-2</c:v>
                </c:pt>
                <c:pt idx="5">
                  <c:v>3.4161490683229802E-2</c:v>
                </c:pt>
                <c:pt idx="6">
                  <c:v>3.8888888888888799E-2</c:v>
                </c:pt>
                <c:pt idx="7">
                  <c:v>3.9690721649484499E-2</c:v>
                </c:pt>
                <c:pt idx="8">
                  <c:v>4.0214477211796197E-2</c:v>
                </c:pt>
                <c:pt idx="9">
                  <c:v>4.6309696092619299E-2</c:v>
                </c:pt>
                <c:pt idx="10">
                  <c:v>4.7619047619047603E-2</c:v>
                </c:pt>
                <c:pt idx="11">
                  <c:v>4.8477315102548102E-2</c:v>
                </c:pt>
                <c:pt idx="12">
                  <c:v>5.6826056826056799E-2</c:v>
                </c:pt>
                <c:pt idx="13">
                  <c:v>5.7902973395931097E-2</c:v>
                </c:pt>
                <c:pt idx="14">
                  <c:v>5.9210526315789401E-2</c:v>
                </c:pt>
                <c:pt idx="15">
                  <c:v>5.9360730593607303E-2</c:v>
                </c:pt>
                <c:pt idx="16">
                  <c:v>6.1111111111111102E-2</c:v>
                </c:pt>
                <c:pt idx="17">
                  <c:v>6.1506919528446898E-2</c:v>
                </c:pt>
                <c:pt idx="18">
                  <c:v>6.3926940639269403E-2</c:v>
                </c:pt>
                <c:pt idx="19">
                  <c:v>6.8230277185500995E-2</c:v>
                </c:pt>
                <c:pt idx="20">
                  <c:v>6.8807339449541205E-2</c:v>
                </c:pt>
                <c:pt idx="21">
                  <c:v>6.9809610154125096E-2</c:v>
                </c:pt>
                <c:pt idx="22">
                  <c:v>7.0000000000000007E-2</c:v>
                </c:pt>
                <c:pt idx="23">
                  <c:v>7.0015220700152203E-2</c:v>
                </c:pt>
                <c:pt idx="24">
                  <c:v>7.1328671328671295E-2</c:v>
                </c:pt>
                <c:pt idx="25">
                  <c:v>7.2438162544169599E-2</c:v>
                </c:pt>
                <c:pt idx="26">
                  <c:v>7.3599240265906904E-2</c:v>
                </c:pt>
                <c:pt idx="27">
                  <c:v>7.6592698639942697E-2</c:v>
                </c:pt>
                <c:pt idx="28">
                  <c:v>7.67824497257769E-2</c:v>
                </c:pt>
                <c:pt idx="29">
                  <c:v>7.7327327327327305E-2</c:v>
                </c:pt>
                <c:pt idx="30">
                  <c:v>7.7464788732394305E-2</c:v>
                </c:pt>
                <c:pt idx="31">
                  <c:v>7.7523921109158303E-2</c:v>
                </c:pt>
                <c:pt idx="32">
                  <c:v>7.7529566360052496E-2</c:v>
                </c:pt>
                <c:pt idx="33">
                  <c:v>7.8142695356738304E-2</c:v>
                </c:pt>
                <c:pt idx="34">
                  <c:v>7.8417266187050305E-2</c:v>
                </c:pt>
                <c:pt idx="35">
                  <c:v>7.9317269076305194E-2</c:v>
                </c:pt>
                <c:pt idx="36">
                  <c:v>7.9924242424242398E-2</c:v>
                </c:pt>
                <c:pt idx="37">
                  <c:v>8.0675422138836703E-2</c:v>
                </c:pt>
                <c:pt idx="38">
                  <c:v>8.0924855491329398E-2</c:v>
                </c:pt>
                <c:pt idx="39">
                  <c:v>8.1111111111111106E-2</c:v>
                </c:pt>
                <c:pt idx="40">
                  <c:v>8.1706435285610904E-2</c:v>
                </c:pt>
                <c:pt idx="41">
                  <c:v>8.2070707070707002E-2</c:v>
                </c:pt>
                <c:pt idx="42">
                  <c:v>8.2959641255605301E-2</c:v>
                </c:pt>
                <c:pt idx="43">
                  <c:v>8.3163265306122405E-2</c:v>
                </c:pt>
                <c:pt idx="44">
                  <c:v>8.4459459459459402E-2</c:v>
                </c:pt>
                <c:pt idx="45">
                  <c:v>8.4471421345472905E-2</c:v>
                </c:pt>
                <c:pt idx="46">
                  <c:v>8.5128929706817305E-2</c:v>
                </c:pt>
                <c:pt idx="47">
                  <c:v>8.5970464135021005E-2</c:v>
                </c:pt>
                <c:pt idx="48">
                  <c:v>8.6010362694300499E-2</c:v>
                </c:pt>
                <c:pt idx="49">
                  <c:v>8.6180124223602397E-2</c:v>
                </c:pt>
                <c:pt idx="50">
                  <c:v>8.6538461538461495E-2</c:v>
                </c:pt>
                <c:pt idx="51">
                  <c:v>8.7301587301587297E-2</c:v>
                </c:pt>
                <c:pt idx="52">
                  <c:v>8.9237057220708405E-2</c:v>
                </c:pt>
                <c:pt idx="53">
                  <c:v>9.1346153846153799E-2</c:v>
                </c:pt>
                <c:pt idx="54">
                  <c:v>9.1672753834915896E-2</c:v>
                </c:pt>
                <c:pt idx="55">
                  <c:v>9.1854419410745194E-2</c:v>
                </c:pt>
                <c:pt idx="56">
                  <c:v>9.2550790067720004E-2</c:v>
                </c:pt>
                <c:pt idx="57">
                  <c:v>9.3797276853252606E-2</c:v>
                </c:pt>
                <c:pt idx="58">
                  <c:v>9.4172494172494098E-2</c:v>
                </c:pt>
                <c:pt idx="59">
                  <c:v>9.4464944649446395E-2</c:v>
                </c:pt>
                <c:pt idx="60">
                  <c:v>9.5205941931127594E-2</c:v>
                </c:pt>
                <c:pt idx="61">
                  <c:v>9.6114519427402803E-2</c:v>
                </c:pt>
                <c:pt idx="62">
                  <c:v>9.6282173498570003E-2</c:v>
                </c:pt>
                <c:pt idx="63">
                  <c:v>9.6477181745396295E-2</c:v>
                </c:pt>
                <c:pt idx="64">
                  <c:v>9.70873786407766E-2</c:v>
                </c:pt>
                <c:pt idx="65">
                  <c:v>9.7096188747731293E-2</c:v>
                </c:pt>
                <c:pt idx="66">
                  <c:v>9.7502972651605194E-2</c:v>
                </c:pt>
                <c:pt idx="67">
                  <c:v>9.7560975609756004E-2</c:v>
                </c:pt>
                <c:pt idx="68">
                  <c:v>9.9009900990099001E-2</c:v>
                </c:pt>
                <c:pt idx="69">
                  <c:v>9.9615806805708002E-2</c:v>
                </c:pt>
                <c:pt idx="70">
                  <c:v>0.1</c:v>
                </c:pt>
                <c:pt idx="71">
                  <c:v>0.10146862483311</c:v>
                </c:pt>
                <c:pt idx="72">
                  <c:v>0.102272727272727</c:v>
                </c:pt>
                <c:pt idx="73">
                  <c:v>0.103259452411994</c:v>
                </c:pt>
                <c:pt idx="74">
                  <c:v>0.103333333333333</c:v>
                </c:pt>
                <c:pt idx="75">
                  <c:v>0.10375939849624</c:v>
                </c:pt>
                <c:pt idx="76">
                  <c:v>0.104090724989874</c:v>
                </c:pt>
                <c:pt idx="77">
                  <c:v>0.104701254916651</c:v>
                </c:pt>
                <c:pt idx="78">
                  <c:v>0.10489510489510399</c:v>
                </c:pt>
                <c:pt idx="79">
                  <c:v>0.105670103092783</c:v>
                </c:pt>
                <c:pt idx="80">
                  <c:v>0.10611802923659901</c:v>
                </c:pt>
                <c:pt idx="81">
                  <c:v>0.106406080347448</c:v>
                </c:pt>
                <c:pt idx="82">
                  <c:v>0.10685608400247</c:v>
                </c:pt>
                <c:pt idx="83">
                  <c:v>0.106870229007633</c:v>
                </c:pt>
                <c:pt idx="84">
                  <c:v>0.106936416184971</c:v>
                </c:pt>
                <c:pt idx="85">
                  <c:v>0.10695187165775399</c:v>
                </c:pt>
                <c:pt idx="86">
                  <c:v>0.10702875399361</c:v>
                </c:pt>
                <c:pt idx="87">
                  <c:v>0.10707220573689399</c:v>
                </c:pt>
                <c:pt idx="88">
                  <c:v>0.107438016528925</c:v>
                </c:pt>
                <c:pt idx="89">
                  <c:v>0.107646176911544</c:v>
                </c:pt>
                <c:pt idx="90">
                  <c:v>0.107862248213125</c:v>
                </c:pt>
                <c:pt idx="91">
                  <c:v>0.107929515418502</c:v>
                </c:pt>
                <c:pt idx="92">
                  <c:v>0.10823988298391</c:v>
                </c:pt>
                <c:pt idx="93">
                  <c:v>0.108408023900981</c:v>
                </c:pt>
                <c:pt idx="94">
                  <c:v>0.10877192982456101</c:v>
                </c:pt>
                <c:pt idx="95">
                  <c:v>0.108837209302325</c:v>
                </c:pt>
                <c:pt idx="96">
                  <c:v>0.108974358974358</c:v>
                </c:pt>
                <c:pt idx="97">
                  <c:v>0.108974358974358</c:v>
                </c:pt>
                <c:pt idx="98">
                  <c:v>0.109243697478991</c:v>
                </c:pt>
                <c:pt idx="99">
                  <c:v>0.110651499482936</c:v>
                </c:pt>
                <c:pt idx="100">
                  <c:v>0.11070110701107</c:v>
                </c:pt>
                <c:pt idx="101">
                  <c:v>0.11117681845062</c:v>
                </c:pt>
                <c:pt idx="102">
                  <c:v>0.111524163568773</c:v>
                </c:pt>
                <c:pt idx="103">
                  <c:v>0.11184606133493601</c:v>
                </c:pt>
                <c:pt idx="104">
                  <c:v>0.11189138576778999</c:v>
                </c:pt>
                <c:pt idx="105">
                  <c:v>0.111913357400722</c:v>
                </c:pt>
                <c:pt idx="106">
                  <c:v>0.112333071484681</c:v>
                </c:pt>
                <c:pt idx="107">
                  <c:v>0.112825458052073</c:v>
                </c:pt>
                <c:pt idx="108">
                  <c:v>0.11288483466362501</c:v>
                </c:pt>
                <c:pt idx="109">
                  <c:v>0.113330236878773</c:v>
                </c:pt>
                <c:pt idx="110">
                  <c:v>0.113756613756613</c:v>
                </c:pt>
                <c:pt idx="111">
                  <c:v>0.11380880121396</c:v>
                </c:pt>
                <c:pt idx="112">
                  <c:v>0.113813229571984</c:v>
                </c:pt>
                <c:pt idx="113">
                  <c:v>0.11395027624309299</c:v>
                </c:pt>
                <c:pt idx="114">
                  <c:v>0.114285714285714</c:v>
                </c:pt>
                <c:pt idx="115">
                  <c:v>0.11460101867572101</c:v>
                </c:pt>
                <c:pt idx="116">
                  <c:v>0.11464968152866201</c:v>
                </c:pt>
                <c:pt idx="117">
                  <c:v>0.114681789540012</c:v>
                </c:pt>
                <c:pt idx="118">
                  <c:v>0.114807566862361</c:v>
                </c:pt>
                <c:pt idx="119">
                  <c:v>0.115107913669064</c:v>
                </c:pt>
                <c:pt idx="120">
                  <c:v>0.115131578947368</c:v>
                </c:pt>
                <c:pt idx="121">
                  <c:v>0.115303983228511</c:v>
                </c:pt>
                <c:pt idx="122">
                  <c:v>0.11578947368421</c:v>
                </c:pt>
                <c:pt idx="123">
                  <c:v>0.115799492385786</c:v>
                </c:pt>
                <c:pt idx="124">
                  <c:v>0.115929203539823</c:v>
                </c:pt>
                <c:pt idx="125">
                  <c:v>0.115942028985507</c:v>
                </c:pt>
                <c:pt idx="126">
                  <c:v>0.116266070430408</c:v>
                </c:pt>
                <c:pt idx="127">
                  <c:v>0.1164095371669</c:v>
                </c:pt>
                <c:pt idx="128">
                  <c:v>0.11697722567287699</c:v>
                </c:pt>
                <c:pt idx="129">
                  <c:v>0.117011278195488</c:v>
                </c:pt>
                <c:pt idx="130">
                  <c:v>0.117161716171617</c:v>
                </c:pt>
                <c:pt idx="131">
                  <c:v>0.11722222222222201</c:v>
                </c:pt>
                <c:pt idx="132">
                  <c:v>0.11726850196639201</c:v>
                </c:pt>
                <c:pt idx="133">
                  <c:v>0.118295019157088</c:v>
                </c:pt>
                <c:pt idx="134">
                  <c:v>0.11830357142857099</c:v>
                </c:pt>
                <c:pt idx="135">
                  <c:v>0.11864406779661001</c:v>
                </c:pt>
                <c:pt idx="136">
                  <c:v>0.118689788053949</c:v>
                </c:pt>
                <c:pt idx="137">
                  <c:v>0.119745222929936</c:v>
                </c:pt>
                <c:pt idx="138">
                  <c:v>0.11980306345732999</c:v>
                </c:pt>
                <c:pt idx="139">
                  <c:v>0.120643431635388</c:v>
                </c:pt>
                <c:pt idx="140">
                  <c:v>0.120769741207697</c:v>
                </c:pt>
                <c:pt idx="141">
                  <c:v>0.120889748549323</c:v>
                </c:pt>
                <c:pt idx="142">
                  <c:v>0.121091811414392</c:v>
                </c:pt>
                <c:pt idx="143">
                  <c:v>0.121167883211678</c:v>
                </c:pt>
                <c:pt idx="144">
                  <c:v>0.121242484969939</c:v>
                </c:pt>
                <c:pt idx="145">
                  <c:v>0.121703853955375</c:v>
                </c:pt>
                <c:pt idx="146">
                  <c:v>0.121875</c:v>
                </c:pt>
                <c:pt idx="147">
                  <c:v>0.12201257861635199</c:v>
                </c:pt>
                <c:pt idx="148">
                  <c:v>0.122131147540983</c:v>
                </c:pt>
                <c:pt idx="149">
                  <c:v>0.122183274912368</c:v>
                </c:pt>
                <c:pt idx="150">
                  <c:v>0.12254335260115599</c:v>
                </c:pt>
                <c:pt idx="151">
                  <c:v>0.12308366184844501</c:v>
                </c:pt>
                <c:pt idx="152">
                  <c:v>0.12346842601319501</c:v>
                </c:pt>
                <c:pt idx="153">
                  <c:v>0.123595505617977</c:v>
                </c:pt>
                <c:pt idx="154">
                  <c:v>0.123659756969263</c:v>
                </c:pt>
                <c:pt idx="155">
                  <c:v>0.123711340206185</c:v>
                </c:pt>
                <c:pt idx="156">
                  <c:v>0.123827392120075</c:v>
                </c:pt>
                <c:pt idx="157">
                  <c:v>0.12404684095860501</c:v>
                </c:pt>
                <c:pt idx="158">
                  <c:v>0.124229492650545</c:v>
                </c:pt>
                <c:pt idx="159">
                  <c:v>0.124499332443257</c:v>
                </c:pt>
                <c:pt idx="160">
                  <c:v>0.124699278267842</c:v>
                </c:pt>
                <c:pt idx="161">
                  <c:v>0.12470680218921</c:v>
                </c:pt>
                <c:pt idx="162">
                  <c:v>0.124945391000436</c:v>
                </c:pt>
                <c:pt idx="163">
                  <c:v>0.12506380806533901</c:v>
                </c:pt>
                <c:pt idx="164">
                  <c:v>0.125122189638318</c:v>
                </c:pt>
                <c:pt idx="165">
                  <c:v>0.12555391432791699</c:v>
                </c:pt>
                <c:pt idx="166">
                  <c:v>0.12561983471074301</c:v>
                </c:pt>
                <c:pt idx="167">
                  <c:v>0.126216077828981</c:v>
                </c:pt>
                <c:pt idx="168">
                  <c:v>0.12626262626262599</c:v>
                </c:pt>
                <c:pt idx="169">
                  <c:v>0.12655971479500799</c:v>
                </c:pt>
                <c:pt idx="170">
                  <c:v>0.12656249999999999</c:v>
                </c:pt>
                <c:pt idx="171">
                  <c:v>0.12697628458498</c:v>
                </c:pt>
                <c:pt idx="172">
                  <c:v>0.12714508580343201</c:v>
                </c:pt>
                <c:pt idx="173">
                  <c:v>0.12738853503184699</c:v>
                </c:pt>
                <c:pt idx="174">
                  <c:v>0.12739667660843601</c:v>
                </c:pt>
                <c:pt idx="175">
                  <c:v>0.12740656851642099</c:v>
                </c:pt>
                <c:pt idx="176">
                  <c:v>0.12748457847840899</c:v>
                </c:pt>
                <c:pt idx="177">
                  <c:v>0.12751371115173599</c:v>
                </c:pt>
                <c:pt idx="178">
                  <c:v>0.12758201701093499</c:v>
                </c:pt>
                <c:pt idx="179">
                  <c:v>0.127800829875518</c:v>
                </c:pt>
                <c:pt idx="180">
                  <c:v>0.127906976744186</c:v>
                </c:pt>
                <c:pt idx="181">
                  <c:v>0.12793733681462099</c:v>
                </c:pt>
                <c:pt idx="182">
                  <c:v>0.12798634812286599</c:v>
                </c:pt>
                <c:pt idx="183">
                  <c:v>0.12804097311139501</c:v>
                </c:pt>
                <c:pt idx="184">
                  <c:v>0.128423888639425</c:v>
                </c:pt>
                <c:pt idx="185">
                  <c:v>0.128580946035976</c:v>
                </c:pt>
                <c:pt idx="186">
                  <c:v>0.12918379330592999</c:v>
                </c:pt>
                <c:pt idx="187">
                  <c:v>0.12919323537565799</c:v>
                </c:pt>
                <c:pt idx="188">
                  <c:v>0.129217273954116</c:v>
                </c:pt>
                <c:pt idx="189">
                  <c:v>0.129248658318425</c:v>
                </c:pt>
                <c:pt idx="190">
                  <c:v>0.12962962962962901</c:v>
                </c:pt>
                <c:pt idx="191">
                  <c:v>0.129736959429335</c:v>
                </c:pt>
                <c:pt idx="192">
                  <c:v>0.12994683992911901</c:v>
                </c:pt>
                <c:pt idx="193">
                  <c:v>0.13005600497822001</c:v>
                </c:pt>
                <c:pt idx="194">
                  <c:v>0.130250318201103</c:v>
                </c:pt>
                <c:pt idx="195">
                  <c:v>0.13033536585365799</c:v>
                </c:pt>
                <c:pt idx="196">
                  <c:v>0.130545639979602</c:v>
                </c:pt>
                <c:pt idx="197">
                  <c:v>0.13055555555555501</c:v>
                </c:pt>
                <c:pt idx="198">
                  <c:v>0.13063829787233999</c:v>
                </c:pt>
                <c:pt idx="199">
                  <c:v>0.13095238095237999</c:v>
                </c:pt>
                <c:pt idx="200">
                  <c:v>0.130975769482645</c:v>
                </c:pt>
                <c:pt idx="201">
                  <c:v>0.13135593220338901</c:v>
                </c:pt>
                <c:pt idx="202">
                  <c:v>0.131379962192816</c:v>
                </c:pt>
                <c:pt idx="203">
                  <c:v>0.13161875945536999</c:v>
                </c:pt>
                <c:pt idx="204">
                  <c:v>0.131741821396993</c:v>
                </c:pt>
                <c:pt idx="205">
                  <c:v>0.13186191284663201</c:v>
                </c:pt>
                <c:pt idx="206">
                  <c:v>0.132231404958677</c:v>
                </c:pt>
                <c:pt idx="207">
                  <c:v>0.13223626212165701</c:v>
                </c:pt>
                <c:pt idx="208">
                  <c:v>0.13225300575012999</c:v>
                </c:pt>
                <c:pt idx="209">
                  <c:v>0.13229735405291801</c:v>
                </c:pt>
                <c:pt idx="210">
                  <c:v>0.132646048109965</c:v>
                </c:pt>
                <c:pt idx="211">
                  <c:v>0.13265913146936301</c:v>
                </c:pt>
                <c:pt idx="212">
                  <c:v>0.13270882123341099</c:v>
                </c:pt>
                <c:pt idx="213">
                  <c:v>0.13274853801169501</c:v>
                </c:pt>
                <c:pt idx="214">
                  <c:v>0.13275804845668701</c:v>
                </c:pt>
                <c:pt idx="215">
                  <c:v>0.132805628847845</c:v>
                </c:pt>
                <c:pt idx="216">
                  <c:v>0.1328125</c:v>
                </c:pt>
                <c:pt idx="217">
                  <c:v>0.13293413173652599</c:v>
                </c:pt>
                <c:pt idx="218">
                  <c:v>0.13307802776447999</c:v>
                </c:pt>
                <c:pt idx="219">
                  <c:v>0.133079847908745</c:v>
                </c:pt>
                <c:pt idx="220">
                  <c:v>0.133155792276964</c:v>
                </c:pt>
                <c:pt idx="221">
                  <c:v>0.13328424153166399</c:v>
                </c:pt>
                <c:pt idx="222">
                  <c:v>0.133333333333333</c:v>
                </c:pt>
                <c:pt idx="223">
                  <c:v>0.133669609079445</c:v>
                </c:pt>
                <c:pt idx="224">
                  <c:v>0.13369511593487901</c:v>
                </c:pt>
                <c:pt idx="225">
                  <c:v>0.13382899628252701</c:v>
                </c:pt>
                <c:pt idx="226">
                  <c:v>0.13431490384615299</c:v>
                </c:pt>
                <c:pt idx="227">
                  <c:v>0.134402654867256</c:v>
                </c:pt>
                <c:pt idx="228">
                  <c:v>0.13445378151260501</c:v>
                </c:pt>
                <c:pt idx="229">
                  <c:v>0.13468414779499399</c:v>
                </c:pt>
                <c:pt idx="230">
                  <c:v>0.135152284263959</c:v>
                </c:pt>
                <c:pt idx="231">
                  <c:v>0.13515687851971001</c:v>
                </c:pt>
                <c:pt idx="232">
                  <c:v>0.13518197573656801</c:v>
                </c:pt>
                <c:pt idx="233">
                  <c:v>0.13523994183228299</c:v>
                </c:pt>
                <c:pt idx="234">
                  <c:v>0.135286783042394</c:v>
                </c:pt>
                <c:pt idx="235">
                  <c:v>0.135779816513761</c:v>
                </c:pt>
                <c:pt idx="236">
                  <c:v>0.13605683836589599</c:v>
                </c:pt>
                <c:pt idx="237">
                  <c:v>0.13623271889400901</c:v>
                </c:pt>
                <c:pt idx="238">
                  <c:v>0.13623516110796999</c:v>
                </c:pt>
                <c:pt idx="239">
                  <c:v>0.13645761543762899</c:v>
                </c:pt>
                <c:pt idx="240">
                  <c:v>0.13667610190052501</c:v>
                </c:pt>
                <c:pt idx="241">
                  <c:v>0.13732651570489399</c:v>
                </c:pt>
                <c:pt idx="242">
                  <c:v>0.13750000000000001</c:v>
                </c:pt>
                <c:pt idx="243">
                  <c:v>0.13752808988764001</c:v>
                </c:pt>
                <c:pt idx="244">
                  <c:v>0.137733142037302</c:v>
                </c:pt>
                <c:pt idx="245">
                  <c:v>0.13788819875776301</c:v>
                </c:pt>
                <c:pt idx="246">
                  <c:v>0.13790504898266701</c:v>
                </c:pt>
                <c:pt idx="247">
                  <c:v>0.13801308744794699</c:v>
                </c:pt>
                <c:pt idx="248">
                  <c:v>0.13802083333333301</c:v>
                </c:pt>
                <c:pt idx="249">
                  <c:v>0.13811563169164801</c:v>
                </c:pt>
                <c:pt idx="250">
                  <c:v>0.138216184288245</c:v>
                </c:pt>
                <c:pt idx="251">
                  <c:v>0.13837448559670701</c:v>
                </c:pt>
                <c:pt idx="252">
                  <c:v>0.13841598815691999</c:v>
                </c:pt>
                <c:pt idx="253">
                  <c:v>0.13865220759101399</c:v>
                </c:pt>
                <c:pt idx="254">
                  <c:v>0.13873370577281099</c:v>
                </c:pt>
                <c:pt idx="255">
                  <c:v>0.138797091870456</c:v>
                </c:pt>
                <c:pt idx="256">
                  <c:v>0.138819320214669</c:v>
                </c:pt>
                <c:pt idx="257">
                  <c:v>0.13888888888888801</c:v>
                </c:pt>
                <c:pt idx="258">
                  <c:v>0.13897515527950299</c:v>
                </c:pt>
                <c:pt idx="259">
                  <c:v>0.138996138996138</c:v>
                </c:pt>
                <c:pt idx="260">
                  <c:v>0.13905191873589101</c:v>
                </c:pt>
                <c:pt idx="261">
                  <c:v>0.13905325443786901</c:v>
                </c:pt>
                <c:pt idx="262">
                  <c:v>0.139257294429708</c:v>
                </c:pt>
                <c:pt idx="263">
                  <c:v>0.13942307692307601</c:v>
                </c:pt>
                <c:pt idx="264">
                  <c:v>0.13965744400527</c:v>
                </c:pt>
                <c:pt idx="265">
                  <c:v>0.14021421616358301</c:v>
                </c:pt>
                <c:pt idx="266">
                  <c:v>0.14027149321266899</c:v>
                </c:pt>
                <c:pt idx="267">
                  <c:v>0.14031078610603201</c:v>
                </c:pt>
                <c:pt idx="268">
                  <c:v>0.14040632054176</c:v>
                </c:pt>
                <c:pt idx="269">
                  <c:v>0.14048672566371601</c:v>
                </c:pt>
                <c:pt idx="270">
                  <c:v>0.140575079872204</c:v>
                </c:pt>
                <c:pt idx="271">
                  <c:v>0.14080944350758801</c:v>
                </c:pt>
                <c:pt idx="272">
                  <c:v>0.141018466703973</c:v>
                </c:pt>
                <c:pt idx="273">
                  <c:v>0.141048034934497</c:v>
                </c:pt>
                <c:pt idx="274">
                  <c:v>0.14117647058823499</c:v>
                </c:pt>
                <c:pt idx="275">
                  <c:v>0.14120020171457301</c:v>
                </c:pt>
                <c:pt idx="276">
                  <c:v>0.14124293785310699</c:v>
                </c:pt>
                <c:pt idx="277">
                  <c:v>0.14152700186219699</c:v>
                </c:pt>
                <c:pt idx="278">
                  <c:v>0.14161849710982599</c:v>
                </c:pt>
                <c:pt idx="279">
                  <c:v>0.14163090128755301</c:v>
                </c:pt>
                <c:pt idx="280">
                  <c:v>0.14168896818316901</c:v>
                </c:pt>
                <c:pt idx="281">
                  <c:v>0.141833810888252</c:v>
                </c:pt>
                <c:pt idx="282">
                  <c:v>0.14203354297693899</c:v>
                </c:pt>
                <c:pt idx="283">
                  <c:v>0.142045454545454</c:v>
                </c:pt>
                <c:pt idx="284">
                  <c:v>0.14210526315789401</c:v>
                </c:pt>
                <c:pt idx="285">
                  <c:v>0.14214659685863801</c:v>
                </c:pt>
                <c:pt idx="286">
                  <c:v>0.14239742558326601</c:v>
                </c:pt>
                <c:pt idx="287">
                  <c:v>0.14242424242424201</c:v>
                </c:pt>
                <c:pt idx="288">
                  <c:v>0.142482517482517</c:v>
                </c:pt>
                <c:pt idx="289">
                  <c:v>0.14256410256410201</c:v>
                </c:pt>
                <c:pt idx="290">
                  <c:v>0.142634854771784</c:v>
                </c:pt>
                <c:pt idx="291">
                  <c:v>0.14274128142741199</c:v>
                </c:pt>
                <c:pt idx="292">
                  <c:v>0.14285714285714199</c:v>
                </c:pt>
                <c:pt idx="293">
                  <c:v>0.14292828685258899</c:v>
                </c:pt>
                <c:pt idx="294">
                  <c:v>0.14294478527607299</c:v>
                </c:pt>
                <c:pt idx="295">
                  <c:v>0.14294954721862799</c:v>
                </c:pt>
                <c:pt idx="296">
                  <c:v>0.14300202839756501</c:v>
                </c:pt>
                <c:pt idx="297">
                  <c:v>0.143035863219349</c:v>
                </c:pt>
                <c:pt idx="298">
                  <c:v>0.143069306930693</c:v>
                </c:pt>
                <c:pt idx="299">
                  <c:v>0.143278301886792</c:v>
                </c:pt>
                <c:pt idx="300">
                  <c:v>0.14338781575037099</c:v>
                </c:pt>
                <c:pt idx="301">
                  <c:v>0.14344685242517999</c:v>
                </c:pt>
                <c:pt idx="302">
                  <c:v>0.14379622021364</c:v>
                </c:pt>
                <c:pt idx="303">
                  <c:v>0.14381270903009999</c:v>
                </c:pt>
                <c:pt idx="304">
                  <c:v>0.14387391967463101</c:v>
                </c:pt>
                <c:pt idx="305">
                  <c:v>0.144067796610169</c:v>
                </c:pt>
                <c:pt idx="306">
                  <c:v>0.14421487603305699</c:v>
                </c:pt>
                <c:pt idx="307">
                  <c:v>0.144409937888198</c:v>
                </c:pt>
                <c:pt idx="308">
                  <c:v>0.14461538461538401</c:v>
                </c:pt>
                <c:pt idx="309">
                  <c:v>0.144712430426716</c:v>
                </c:pt>
                <c:pt idx="310">
                  <c:v>0.144845360824742</c:v>
                </c:pt>
                <c:pt idx="311">
                  <c:v>0.14505029115934301</c:v>
                </c:pt>
                <c:pt idx="312">
                  <c:v>0.145205479452054</c:v>
                </c:pt>
                <c:pt idx="313">
                  <c:v>0.14529411764705799</c:v>
                </c:pt>
                <c:pt idx="314">
                  <c:v>0.145442359249329</c:v>
                </c:pt>
                <c:pt idx="315">
                  <c:v>0.14570446735395101</c:v>
                </c:pt>
                <c:pt idx="316">
                  <c:v>0.14571857786680001</c:v>
                </c:pt>
                <c:pt idx="317">
                  <c:v>0.14574132492113501</c:v>
                </c:pt>
                <c:pt idx="318">
                  <c:v>0.145768025078369</c:v>
                </c:pt>
                <c:pt idx="319">
                  <c:v>0.14607754733994499</c:v>
                </c:pt>
                <c:pt idx="320">
                  <c:v>0.14645669291338501</c:v>
                </c:pt>
                <c:pt idx="321">
                  <c:v>0.14662756598240401</c:v>
                </c:pt>
                <c:pt idx="322">
                  <c:v>0.146811665842807</c:v>
                </c:pt>
                <c:pt idx="323">
                  <c:v>0.146931719965427</c:v>
                </c:pt>
                <c:pt idx="324">
                  <c:v>0.146943059564418</c:v>
                </c:pt>
                <c:pt idx="325">
                  <c:v>0.147153598281417</c:v>
                </c:pt>
                <c:pt idx="326">
                  <c:v>0.147300215982721</c:v>
                </c:pt>
                <c:pt idx="327">
                  <c:v>0.147462496010213</c:v>
                </c:pt>
                <c:pt idx="328">
                  <c:v>0.14755244755244701</c:v>
                </c:pt>
                <c:pt idx="329">
                  <c:v>0.14761306532663299</c:v>
                </c:pt>
                <c:pt idx="330">
                  <c:v>0.14770696843359099</c:v>
                </c:pt>
                <c:pt idx="331">
                  <c:v>0.14776839565741801</c:v>
                </c:pt>
                <c:pt idx="332">
                  <c:v>0.14778761061946899</c:v>
                </c:pt>
                <c:pt idx="333">
                  <c:v>0.147812971342383</c:v>
                </c:pt>
                <c:pt idx="334">
                  <c:v>0.147859922178988</c:v>
                </c:pt>
                <c:pt idx="335">
                  <c:v>0.14790419161676599</c:v>
                </c:pt>
                <c:pt idx="336">
                  <c:v>0.14791224345364401</c:v>
                </c:pt>
                <c:pt idx="337">
                  <c:v>0.14794404408647699</c:v>
                </c:pt>
                <c:pt idx="338">
                  <c:v>0.14797979797979699</c:v>
                </c:pt>
                <c:pt idx="339">
                  <c:v>0.148173207036535</c:v>
                </c:pt>
                <c:pt idx="340">
                  <c:v>0.148250206668503</c:v>
                </c:pt>
                <c:pt idx="341">
                  <c:v>0.14832214765100599</c:v>
                </c:pt>
                <c:pt idx="342">
                  <c:v>0.14833127317676101</c:v>
                </c:pt>
                <c:pt idx="343">
                  <c:v>0.14875322441960401</c:v>
                </c:pt>
                <c:pt idx="344">
                  <c:v>0.14877589453860601</c:v>
                </c:pt>
                <c:pt idx="345">
                  <c:v>0.14880650076180801</c:v>
                </c:pt>
                <c:pt idx="346">
                  <c:v>0.148929159802306</c:v>
                </c:pt>
                <c:pt idx="347">
                  <c:v>0.14900449582530501</c:v>
                </c:pt>
                <c:pt idx="348">
                  <c:v>0.14902363823227099</c:v>
                </c:pt>
                <c:pt idx="349">
                  <c:v>0.149073327961321</c:v>
                </c:pt>
                <c:pt idx="350">
                  <c:v>0.149214659685863</c:v>
                </c:pt>
                <c:pt idx="351">
                  <c:v>0.14941921858500501</c:v>
                </c:pt>
                <c:pt idx="352">
                  <c:v>0.149506903353057</c:v>
                </c:pt>
                <c:pt idx="353">
                  <c:v>0.14960629921259799</c:v>
                </c:pt>
                <c:pt idx="354">
                  <c:v>0.149929278642149</c:v>
                </c:pt>
                <c:pt idx="355">
                  <c:v>0.14996637525218501</c:v>
                </c:pt>
                <c:pt idx="356">
                  <c:v>0.150066401062416</c:v>
                </c:pt>
                <c:pt idx="357">
                  <c:v>0.15007215007215</c:v>
                </c:pt>
                <c:pt idx="358">
                  <c:v>0.15014164305948999</c:v>
                </c:pt>
                <c:pt idx="359">
                  <c:v>0.15022421524663601</c:v>
                </c:pt>
                <c:pt idx="360">
                  <c:v>0.15026296018031499</c:v>
                </c:pt>
                <c:pt idx="361">
                  <c:v>0.150337238196663</c:v>
                </c:pt>
                <c:pt idx="362">
                  <c:v>0.15061058344640399</c:v>
                </c:pt>
                <c:pt idx="363">
                  <c:v>0.15062761506276101</c:v>
                </c:pt>
                <c:pt idx="364">
                  <c:v>0.15085884988797599</c:v>
                </c:pt>
                <c:pt idx="365">
                  <c:v>0.150919732441471</c:v>
                </c:pt>
                <c:pt idx="366">
                  <c:v>0.15105740181268801</c:v>
                </c:pt>
                <c:pt idx="367">
                  <c:v>0.15120274914089299</c:v>
                </c:pt>
                <c:pt idx="368">
                  <c:v>0.15128660159716001</c:v>
                </c:pt>
                <c:pt idx="369">
                  <c:v>0.15129151291512899</c:v>
                </c:pt>
                <c:pt idx="370">
                  <c:v>0.15131086142322001</c:v>
                </c:pt>
                <c:pt idx="371">
                  <c:v>0.151428571428571</c:v>
                </c:pt>
                <c:pt idx="372">
                  <c:v>0.15163297045101001</c:v>
                </c:pt>
                <c:pt idx="373">
                  <c:v>0.15175789942144999</c:v>
                </c:pt>
                <c:pt idx="374">
                  <c:v>0.151768309663046</c:v>
                </c:pt>
                <c:pt idx="375">
                  <c:v>0.15181388012618199</c:v>
                </c:pt>
                <c:pt idx="376">
                  <c:v>0.15191986644407299</c:v>
                </c:pt>
                <c:pt idx="377">
                  <c:v>0.152043269230769</c:v>
                </c:pt>
                <c:pt idx="378">
                  <c:v>0.15206445115810599</c:v>
                </c:pt>
                <c:pt idx="379">
                  <c:v>0.15207373271889399</c:v>
                </c:pt>
                <c:pt idx="380">
                  <c:v>0.15218811234487201</c:v>
                </c:pt>
                <c:pt idx="381">
                  <c:v>0.15236318407960101</c:v>
                </c:pt>
                <c:pt idx="382">
                  <c:v>0.15238095238095201</c:v>
                </c:pt>
                <c:pt idx="383">
                  <c:v>0.15241635687732299</c:v>
                </c:pt>
                <c:pt idx="384">
                  <c:v>0.152483801295896</c:v>
                </c:pt>
                <c:pt idx="385">
                  <c:v>0.15275310834813399</c:v>
                </c:pt>
                <c:pt idx="386">
                  <c:v>0.15278757939308299</c:v>
                </c:pt>
                <c:pt idx="387">
                  <c:v>0.153085256712199</c:v>
                </c:pt>
                <c:pt idx="388">
                  <c:v>0.15312843029637699</c:v>
                </c:pt>
                <c:pt idx="389">
                  <c:v>0.15315739868049</c:v>
                </c:pt>
                <c:pt idx="390">
                  <c:v>0.153189352084379</c:v>
                </c:pt>
                <c:pt idx="391">
                  <c:v>0.153213367609254</c:v>
                </c:pt>
                <c:pt idx="392">
                  <c:v>0.153241650294695</c:v>
                </c:pt>
                <c:pt idx="393">
                  <c:v>0.15337796713329199</c:v>
                </c:pt>
                <c:pt idx="394">
                  <c:v>0.153532608695652</c:v>
                </c:pt>
                <c:pt idx="395">
                  <c:v>0.15369743837602701</c:v>
                </c:pt>
                <c:pt idx="396">
                  <c:v>0.15377616014558601</c:v>
                </c:pt>
                <c:pt idx="397">
                  <c:v>0.15384615384615299</c:v>
                </c:pt>
                <c:pt idx="398">
                  <c:v>0.153888582460011</c:v>
                </c:pt>
                <c:pt idx="399">
                  <c:v>0.153890160183066</c:v>
                </c:pt>
                <c:pt idx="400">
                  <c:v>0.15415617128463399</c:v>
                </c:pt>
                <c:pt idx="401">
                  <c:v>0.15436241610738199</c:v>
                </c:pt>
                <c:pt idx="402">
                  <c:v>0.154463390170511</c:v>
                </c:pt>
                <c:pt idx="403">
                  <c:v>0.15452716297786701</c:v>
                </c:pt>
                <c:pt idx="404">
                  <c:v>0.15454941227688199</c:v>
                </c:pt>
                <c:pt idx="405">
                  <c:v>0.15455531453362201</c:v>
                </c:pt>
                <c:pt idx="406">
                  <c:v>0.15476190476190399</c:v>
                </c:pt>
                <c:pt idx="407">
                  <c:v>0.154779969650986</c:v>
                </c:pt>
                <c:pt idx="408">
                  <c:v>0.15520628683693499</c:v>
                </c:pt>
                <c:pt idx="409">
                  <c:v>0.155236907730673</c:v>
                </c:pt>
                <c:pt idx="410">
                  <c:v>0.15532286212914401</c:v>
                </c:pt>
                <c:pt idx="411">
                  <c:v>0.15533980582524201</c:v>
                </c:pt>
                <c:pt idx="412">
                  <c:v>0.15558698727015499</c:v>
                </c:pt>
                <c:pt idx="413">
                  <c:v>0.155619596541786</c:v>
                </c:pt>
                <c:pt idx="414">
                  <c:v>0.1557719054242</c:v>
                </c:pt>
                <c:pt idx="415">
                  <c:v>0.155893536121673</c:v>
                </c:pt>
                <c:pt idx="416">
                  <c:v>0.15606936416184899</c:v>
                </c:pt>
                <c:pt idx="417">
                  <c:v>0.15616999487967201</c:v>
                </c:pt>
                <c:pt idx="418">
                  <c:v>0.15648854961832001</c:v>
                </c:pt>
                <c:pt idx="419">
                  <c:v>0.15651312530955899</c:v>
                </c:pt>
                <c:pt idx="420">
                  <c:v>0.15653040877367799</c:v>
                </c:pt>
                <c:pt idx="421">
                  <c:v>0.15655105973024999</c:v>
                </c:pt>
                <c:pt idx="422">
                  <c:v>0.15667311411992199</c:v>
                </c:pt>
                <c:pt idx="423">
                  <c:v>0.156803237228123</c:v>
                </c:pt>
                <c:pt idx="424">
                  <c:v>0.156818181818181</c:v>
                </c:pt>
                <c:pt idx="425">
                  <c:v>0.15688116486613399</c:v>
                </c:pt>
                <c:pt idx="426">
                  <c:v>0.15690866510538601</c:v>
                </c:pt>
                <c:pt idx="427">
                  <c:v>0.15695273061037099</c:v>
                </c:pt>
                <c:pt idx="428">
                  <c:v>0.15699208443271701</c:v>
                </c:pt>
                <c:pt idx="429">
                  <c:v>0.157045313469894</c:v>
                </c:pt>
                <c:pt idx="430">
                  <c:v>0.15709969788519601</c:v>
                </c:pt>
                <c:pt idx="431">
                  <c:v>0.15721464465182999</c:v>
                </c:pt>
                <c:pt idx="432">
                  <c:v>0.157259801809564</c:v>
                </c:pt>
                <c:pt idx="433">
                  <c:v>0.157338034376377</c:v>
                </c:pt>
                <c:pt idx="434">
                  <c:v>0.157384987893462</c:v>
                </c:pt>
                <c:pt idx="435">
                  <c:v>0.15749621403331601</c:v>
                </c:pt>
                <c:pt idx="436">
                  <c:v>0.15755329008341001</c:v>
                </c:pt>
                <c:pt idx="437">
                  <c:v>0.15760657019945201</c:v>
                </c:pt>
                <c:pt idx="438">
                  <c:v>0.15765352887259301</c:v>
                </c:pt>
                <c:pt idx="439">
                  <c:v>0.15774843641417599</c:v>
                </c:pt>
                <c:pt idx="440">
                  <c:v>0.15803108808290101</c:v>
                </c:pt>
                <c:pt idx="441">
                  <c:v>0.15809968847351999</c:v>
                </c:pt>
                <c:pt idx="442">
                  <c:v>0.15813168261114199</c:v>
                </c:pt>
                <c:pt idx="443">
                  <c:v>0.15815085158150799</c:v>
                </c:pt>
                <c:pt idx="444">
                  <c:v>0.15820734341252601</c:v>
                </c:pt>
                <c:pt idx="445">
                  <c:v>0.15820895522388001</c:v>
                </c:pt>
                <c:pt idx="446">
                  <c:v>0.15826086956521701</c:v>
                </c:pt>
                <c:pt idx="447">
                  <c:v>0.15834348355663799</c:v>
                </c:pt>
                <c:pt idx="448">
                  <c:v>0.15835641735918701</c:v>
                </c:pt>
                <c:pt idx="449">
                  <c:v>0.15854086285513799</c:v>
                </c:pt>
                <c:pt idx="450">
                  <c:v>0.15862068965517201</c:v>
                </c:pt>
                <c:pt idx="451">
                  <c:v>0.158626328699918</c:v>
                </c:pt>
                <c:pt idx="452">
                  <c:v>0.158636897767332</c:v>
                </c:pt>
                <c:pt idx="453">
                  <c:v>0.15865384615384601</c:v>
                </c:pt>
                <c:pt idx="454">
                  <c:v>0.15879442195231599</c:v>
                </c:pt>
                <c:pt idx="455">
                  <c:v>0.15881939564300701</c:v>
                </c:pt>
                <c:pt idx="456">
                  <c:v>0.15898251192368801</c:v>
                </c:pt>
                <c:pt idx="457">
                  <c:v>0.15898617511520699</c:v>
                </c:pt>
                <c:pt idx="458">
                  <c:v>0.159113796576032</c:v>
                </c:pt>
                <c:pt idx="459">
                  <c:v>0.159154367770243</c:v>
                </c:pt>
                <c:pt idx="460">
                  <c:v>0.159247648902821</c:v>
                </c:pt>
                <c:pt idx="461">
                  <c:v>0.15931533903884099</c:v>
                </c:pt>
                <c:pt idx="462">
                  <c:v>0.159434914228052</c:v>
                </c:pt>
                <c:pt idx="463">
                  <c:v>0.15958451369216201</c:v>
                </c:pt>
                <c:pt idx="464">
                  <c:v>0.15963998105163399</c:v>
                </c:pt>
                <c:pt idx="465">
                  <c:v>0.15994798439531799</c:v>
                </c:pt>
                <c:pt idx="466">
                  <c:v>0.16</c:v>
                </c:pt>
                <c:pt idx="467">
                  <c:v>0.16</c:v>
                </c:pt>
                <c:pt idx="468">
                  <c:v>0.16</c:v>
                </c:pt>
                <c:pt idx="469">
                  <c:v>0.16003249390739199</c:v>
                </c:pt>
                <c:pt idx="470">
                  <c:v>0.16018518518518499</c:v>
                </c:pt>
                <c:pt idx="471">
                  <c:v>0.16023544800523201</c:v>
                </c:pt>
                <c:pt idx="472">
                  <c:v>0.16024053767244401</c:v>
                </c:pt>
                <c:pt idx="473">
                  <c:v>0.160245183887915</c:v>
                </c:pt>
                <c:pt idx="474">
                  <c:v>0.16034565530484801</c:v>
                </c:pt>
                <c:pt idx="475">
                  <c:v>0.160377358490566</c:v>
                </c:pt>
                <c:pt idx="476">
                  <c:v>0.1605</c:v>
                </c:pt>
                <c:pt idx="477">
                  <c:v>0.16051995163240601</c:v>
                </c:pt>
                <c:pt idx="478">
                  <c:v>0.160583941605839</c:v>
                </c:pt>
                <c:pt idx="479">
                  <c:v>0.160733549083063</c:v>
                </c:pt>
                <c:pt idx="480">
                  <c:v>0.16085790884718401</c:v>
                </c:pt>
                <c:pt idx="481">
                  <c:v>0.160953800298062</c:v>
                </c:pt>
                <c:pt idx="482">
                  <c:v>0.16124260355029499</c:v>
                </c:pt>
                <c:pt idx="483">
                  <c:v>0.16144578313253</c:v>
                </c:pt>
                <c:pt idx="484">
                  <c:v>0.16152527849185899</c:v>
                </c:pt>
                <c:pt idx="485">
                  <c:v>0.16153846153846099</c:v>
                </c:pt>
                <c:pt idx="486">
                  <c:v>0.16154247003647701</c:v>
                </c:pt>
                <c:pt idx="487">
                  <c:v>0.161542761319172</c:v>
                </c:pt>
                <c:pt idx="488">
                  <c:v>0.16163793103448201</c:v>
                </c:pt>
                <c:pt idx="489">
                  <c:v>0.16183206106870199</c:v>
                </c:pt>
                <c:pt idx="490">
                  <c:v>0.161859664227292</c:v>
                </c:pt>
                <c:pt idx="491">
                  <c:v>0.16193548387096701</c:v>
                </c:pt>
                <c:pt idx="492">
                  <c:v>0.1619812583668</c:v>
                </c:pt>
                <c:pt idx="493">
                  <c:v>0.16199095022624399</c:v>
                </c:pt>
                <c:pt idx="494">
                  <c:v>0.16211061665607099</c:v>
                </c:pt>
                <c:pt idx="495">
                  <c:v>0.16221985058697899</c:v>
                </c:pt>
                <c:pt idx="496">
                  <c:v>0.16223648029330801</c:v>
                </c:pt>
                <c:pt idx="497">
                  <c:v>0.16223908918405999</c:v>
                </c:pt>
                <c:pt idx="498">
                  <c:v>0.16237850200114301</c:v>
                </c:pt>
                <c:pt idx="499">
                  <c:v>0.16241021548284101</c:v>
                </c:pt>
                <c:pt idx="500">
                  <c:v>0.16244239631336399</c:v>
                </c:pt>
                <c:pt idx="501">
                  <c:v>0.16246928746928699</c:v>
                </c:pt>
                <c:pt idx="502">
                  <c:v>0.16258218768679</c:v>
                </c:pt>
                <c:pt idx="503">
                  <c:v>0.16274238227146801</c:v>
                </c:pt>
                <c:pt idx="504">
                  <c:v>0.162779850746268</c:v>
                </c:pt>
                <c:pt idx="505">
                  <c:v>0.162978953049109</c:v>
                </c:pt>
                <c:pt idx="506">
                  <c:v>0.16300675675675599</c:v>
                </c:pt>
                <c:pt idx="507">
                  <c:v>0.16301703163017001</c:v>
                </c:pt>
                <c:pt idx="508">
                  <c:v>0.16308724832214699</c:v>
                </c:pt>
                <c:pt idx="509">
                  <c:v>0.163295061053398</c:v>
                </c:pt>
                <c:pt idx="510">
                  <c:v>0.16337719298245601</c:v>
                </c:pt>
                <c:pt idx="511">
                  <c:v>0.163420829805249</c:v>
                </c:pt>
                <c:pt idx="512">
                  <c:v>0.16342412451361801</c:v>
                </c:pt>
                <c:pt idx="513">
                  <c:v>0.16354344122657499</c:v>
                </c:pt>
                <c:pt idx="514">
                  <c:v>0.163582531458179</c:v>
                </c:pt>
                <c:pt idx="515">
                  <c:v>0.16383850204798101</c:v>
                </c:pt>
                <c:pt idx="516">
                  <c:v>0.163914619412001</c:v>
                </c:pt>
                <c:pt idx="517">
                  <c:v>0.16392672616251699</c:v>
                </c:pt>
                <c:pt idx="518">
                  <c:v>0.16393442622950799</c:v>
                </c:pt>
                <c:pt idx="519">
                  <c:v>0.1640625</c:v>
                </c:pt>
                <c:pt idx="520">
                  <c:v>0.16416309012875499</c:v>
                </c:pt>
                <c:pt idx="521">
                  <c:v>0.16420911528150101</c:v>
                </c:pt>
                <c:pt idx="522">
                  <c:v>0.164281269446172</c:v>
                </c:pt>
                <c:pt idx="523">
                  <c:v>0.16431924882629101</c:v>
                </c:pt>
                <c:pt idx="524">
                  <c:v>0.16439909297052099</c:v>
                </c:pt>
                <c:pt idx="525">
                  <c:v>0.16459122902003201</c:v>
                </c:pt>
                <c:pt idx="526">
                  <c:v>0.164591977869986</c:v>
                </c:pt>
                <c:pt idx="527">
                  <c:v>0.16473000683526901</c:v>
                </c:pt>
                <c:pt idx="528">
                  <c:v>0.16477579686655799</c:v>
                </c:pt>
                <c:pt idx="529">
                  <c:v>0.164948453608247</c:v>
                </c:pt>
                <c:pt idx="530">
                  <c:v>0.164953271028037</c:v>
                </c:pt>
                <c:pt idx="531">
                  <c:v>0.164988381099922</c:v>
                </c:pt>
                <c:pt idx="532">
                  <c:v>0.16503587736464401</c:v>
                </c:pt>
                <c:pt idx="533">
                  <c:v>0.16508067852709901</c:v>
                </c:pt>
                <c:pt idx="534">
                  <c:v>0.165341812400635</c:v>
                </c:pt>
                <c:pt idx="535">
                  <c:v>0.16551724137931001</c:v>
                </c:pt>
                <c:pt idx="536">
                  <c:v>0.16556603773584899</c:v>
                </c:pt>
                <c:pt idx="537">
                  <c:v>0.165629487793202</c:v>
                </c:pt>
                <c:pt idx="538">
                  <c:v>0.16569879984514099</c:v>
                </c:pt>
                <c:pt idx="539">
                  <c:v>0.16571194762684099</c:v>
                </c:pt>
                <c:pt idx="540">
                  <c:v>0.165812591508052</c:v>
                </c:pt>
                <c:pt idx="541">
                  <c:v>0.16595908915476601</c:v>
                </c:pt>
                <c:pt idx="542">
                  <c:v>0.165984804208065</c:v>
                </c:pt>
                <c:pt idx="543">
                  <c:v>0.166048237476808</c:v>
                </c:pt>
                <c:pt idx="544">
                  <c:v>0.166081871345029</c:v>
                </c:pt>
                <c:pt idx="545">
                  <c:v>0.16612377850162799</c:v>
                </c:pt>
                <c:pt idx="546">
                  <c:v>0.166144200626959</c:v>
                </c:pt>
                <c:pt idx="547">
                  <c:v>0.16617933723196801</c:v>
                </c:pt>
                <c:pt idx="548">
                  <c:v>0.16619260463226301</c:v>
                </c:pt>
                <c:pt idx="549">
                  <c:v>0.16635160680529301</c:v>
                </c:pt>
                <c:pt idx="550">
                  <c:v>0.16636197440584999</c:v>
                </c:pt>
                <c:pt idx="551">
                  <c:v>0.16637168141592901</c:v>
                </c:pt>
                <c:pt idx="552">
                  <c:v>0.166515013648771</c:v>
                </c:pt>
                <c:pt idx="553">
                  <c:v>0.16672800883327099</c:v>
                </c:pt>
                <c:pt idx="554">
                  <c:v>0.16701173222912299</c:v>
                </c:pt>
                <c:pt idx="555">
                  <c:v>0.16704288939051901</c:v>
                </c:pt>
                <c:pt idx="556">
                  <c:v>0.16704597177969899</c:v>
                </c:pt>
                <c:pt idx="557">
                  <c:v>0.16704631738800299</c:v>
                </c:pt>
                <c:pt idx="558">
                  <c:v>0.167099567099567</c:v>
                </c:pt>
                <c:pt idx="559">
                  <c:v>0.16711736073553199</c:v>
                </c:pt>
                <c:pt idx="560">
                  <c:v>0.16716290940025499</c:v>
                </c:pt>
                <c:pt idx="561">
                  <c:v>0.167179301610276</c:v>
                </c:pt>
                <c:pt idx="562">
                  <c:v>0.167211328976034</c:v>
                </c:pt>
                <c:pt idx="563">
                  <c:v>0.16724738675958101</c:v>
                </c:pt>
                <c:pt idx="564">
                  <c:v>0.16735905044510299</c:v>
                </c:pt>
                <c:pt idx="565">
                  <c:v>0.16739130434782601</c:v>
                </c:pt>
                <c:pt idx="566">
                  <c:v>0.167393891312971</c:v>
                </c:pt>
                <c:pt idx="567">
                  <c:v>0.167519181585677</c:v>
                </c:pt>
                <c:pt idx="568">
                  <c:v>0.167600896860986</c:v>
                </c:pt>
                <c:pt idx="569">
                  <c:v>0.167606355715017</c:v>
                </c:pt>
                <c:pt idx="570">
                  <c:v>0.16769336071184099</c:v>
                </c:pt>
                <c:pt idx="571">
                  <c:v>0.16790123456790099</c:v>
                </c:pt>
                <c:pt idx="572">
                  <c:v>0.16814621409921601</c:v>
                </c:pt>
                <c:pt idx="573">
                  <c:v>0.16820809248554899</c:v>
                </c:pt>
                <c:pt idx="574">
                  <c:v>0.16825164594001399</c:v>
                </c:pt>
                <c:pt idx="575">
                  <c:v>0.168358714043993</c:v>
                </c:pt>
                <c:pt idx="576">
                  <c:v>0.168388429752066</c:v>
                </c:pt>
                <c:pt idx="577">
                  <c:v>0.16838931955211001</c:v>
                </c:pt>
                <c:pt idx="578">
                  <c:v>0.168553727835932</c:v>
                </c:pt>
                <c:pt idx="579">
                  <c:v>0.16868008948545801</c:v>
                </c:pt>
                <c:pt idx="580">
                  <c:v>0.16871165644171701</c:v>
                </c:pt>
                <c:pt idx="581">
                  <c:v>0.16877104377104299</c:v>
                </c:pt>
                <c:pt idx="582">
                  <c:v>0.16884697292363801</c:v>
                </c:pt>
                <c:pt idx="583">
                  <c:v>0.16910362364907799</c:v>
                </c:pt>
                <c:pt idx="584">
                  <c:v>0.16910866910866901</c:v>
                </c:pt>
                <c:pt idx="585">
                  <c:v>0.16912016432728499</c:v>
                </c:pt>
                <c:pt idx="586">
                  <c:v>0.16923076923076899</c:v>
                </c:pt>
                <c:pt idx="587">
                  <c:v>0.16923076923076899</c:v>
                </c:pt>
                <c:pt idx="588">
                  <c:v>0.16927083333333301</c:v>
                </c:pt>
                <c:pt idx="589">
                  <c:v>0.169393647738209</c:v>
                </c:pt>
                <c:pt idx="590">
                  <c:v>0.169404892296458</c:v>
                </c:pt>
                <c:pt idx="591">
                  <c:v>0.169459374012013</c:v>
                </c:pt>
                <c:pt idx="592">
                  <c:v>0.16982284667073899</c:v>
                </c:pt>
                <c:pt idx="593">
                  <c:v>0.169832402234636</c:v>
                </c:pt>
                <c:pt idx="594">
                  <c:v>0.16993087557603601</c:v>
                </c:pt>
                <c:pt idx="595">
                  <c:v>0.17003484320557399</c:v>
                </c:pt>
                <c:pt idx="596">
                  <c:v>0.17004608294930801</c:v>
                </c:pt>
                <c:pt idx="597">
                  <c:v>0.17019774011299399</c:v>
                </c:pt>
                <c:pt idx="598">
                  <c:v>0.17026378896882399</c:v>
                </c:pt>
                <c:pt idx="599">
                  <c:v>0.17041198501872601</c:v>
                </c:pt>
                <c:pt idx="600">
                  <c:v>0.17050938337801599</c:v>
                </c:pt>
                <c:pt idx="601">
                  <c:v>0.17052767052767001</c:v>
                </c:pt>
                <c:pt idx="602">
                  <c:v>0.170768083519761</c:v>
                </c:pt>
                <c:pt idx="603">
                  <c:v>0.170782754290498</c:v>
                </c:pt>
                <c:pt idx="604">
                  <c:v>0.17094017094017</c:v>
                </c:pt>
                <c:pt idx="605">
                  <c:v>0.17099056603773499</c:v>
                </c:pt>
                <c:pt idx="606">
                  <c:v>0.171006607073455</c:v>
                </c:pt>
                <c:pt idx="607">
                  <c:v>0.17105263157894701</c:v>
                </c:pt>
                <c:pt idx="608">
                  <c:v>0.171112804878048</c:v>
                </c:pt>
                <c:pt idx="609">
                  <c:v>0.17127071823204401</c:v>
                </c:pt>
                <c:pt idx="610">
                  <c:v>0.17142857142857101</c:v>
                </c:pt>
                <c:pt idx="611">
                  <c:v>0.17144638403990001</c:v>
                </c:pt>
                <c:pt idx="612">
                  <c:v>0.17145270270270199</c:v>
                </c:pt>
                <c:pt idx="613">
                  <c:v>0.17146144994246201</c:v>
                </c:pt>
                <c:pt idx="614">
                  <c:v>0.171565276828434</c:v>
                </c:pt>
                <c:pt idx="615">
                  <c:v>0.17160686427457</c:v>
                </c:pt>
                <c:pt idx="616">
                  <c:v>0.171617161716171</c:v>
                </c:pt>
                <c:pt idx="617">
                  <c:v>0.171645118145341</c:v>
                </c:pt>
                <c:pt idx="618">
                  <c:v>0.171657754010695</c:v>
                </c:pt>
                <c:pt idx="619">
                  <c:v>0.171682626538987</c:v>
                </c:pt>
                <c:pt idx="620">
                  <c:v>0.17217787913340901</c:v>
                </c:pt>
                <c:pt idx="621">
                  <c:v>0.17229729729729701</c:v>
                </c:pt>
                <c:pt idx="622">
                  <c:v>0.172312223858615</c:v>
                </c:pt>
                <c:pt idx="623">
                  <c:v>0.17250673854447399</c:v>
                </c:pt>
                <c:pt idx="624">
                  <c:v>0.17265625000000001</c:v>
                </c:pt>
                <c:pt idx="625">
                  <c:v>0.173019271948608</c:v>
                </c:pt>
                <c:pt idx="626">
                  <c:v>0.17305644302449399</c:v>
                </c:pt>
                <c:pt idx="627">
                  <c:v>0.17307692307692299</c:v>
                </c:pt>
                <c:pt idx="628">
                  <c:v>0.17307692307692299</c:v>
                </c:pt>
                <c:pt idx="629">
                  <c:v>0.173254281949934</c:v>
                </c:pt>
                <c:pt idx="630">
                  <c:v>0.173259493670886</c:v>
                </c:pt>
                <c:pt idx="631">
                  <c:v>0.17330677290836599</c:v>
                </c:pt>
                <c:pt idx="632">
                  <c:v>0.17334494773519099</c:v>
                </c:pt>
                <c:pt idx="633">
                  <c:v>0.173482032218091</c:v>
                </c:pt>
                <c:pt idx="634">
                  <c:v>0.17352320675105401</c:v>
                </c:pt>
                <c:pt idx="635">
                  <c:v>0.17352754908169701</c:v>
                </c:pt>
                <c:pt idx="636">
                  <c:v>0.17356205852674</c:v>
                </c:pt>
                <c:pt idx="637">
                  <c:v>0.17366255144032899</c:v>
                </c:pt>
                <c:pt idx="638">
                  <c:v>0.17375886524822601</c:v>
                </c:pt>
                <c:pt idx="639">
                  <c:v>0.17397198373248901</c:v>
                </c:pt>
                <c:pt idx="640">
                  <c:v>0.17407605784681299</c:v>
                </c:pt>
                <c:pt idx="641">
                  <c:v>0.17408906882590999</c:v>
                </c:pt>
                <c:pt idx="642">
                  <c:v>0.17418810628426801</c:v>
                </c:pt>
                <c:pt idx="643">
                  <c:v>0.17429305912596399</c:v>
                </c:pt>
                <c:pt idx="644">
                  <c:v>0.17441860465116199</c:v>
                </c:pt>
                <c:pt idx="645">
                  <c:v>0.17447306791569001</c:v>
                </c:pt>
                <c:pt idx="646">
                  <c:v>0.174518201284796</c:v>
                </c:pt>
                <c:pt idx="647">
                  <c:v>0.174810736407432</c:v>
                </c:pt>
                <c:pt idx="648">
                  <c:v>0.174852652259332</c:v>
                </c:pt>
                <c:pt idx="649">
                  <c:v>0.17490494296577899</c:v>
                </c:pt>
                <c:pt idx="650">
                  <c:v>0.174920969441517</c:v>
                </c:pt>
                <c:pt idx="651">
                  <c:v>0.17499999999999999</c:v>
                </c:pt>
                <c:pt idx="652">
                  <c:v>0.17504655493482299</c:v>
                </c:pt>
                <c:pt idx="653">
                  <c:v>0.175133314622509</c:v>
                </c:pt>
                <c:pt idx="654">
                  <c:v>0.17519962423672999</c:v>
                </c:pt>
                <c:pt idx="655">
                  <c:v>0.175207756232686</c:v>
                </c:pt>
                <c:pt idx="656">
                  <c:v>0.175285792052259</c:v>
                </c:pt>
                <c:pt idx="657">
                  <c:v>0.175355450236966</c:v>
                </c:pt>
                <c:pt idx="658">
                  <c:v>0.175525339925834</c:v>
                </c:pt>
                <c:pt idx="659">
                  <c:v>0.175627240143369</c:v>
                </c:pt>
                <c:pt idx="660">
                  <c:v>0.17563739376770501</c:v>
                </c:pt>
                <c:pt idx="661">
                  <c:v>0.175771971496437</c:v>
                </c:pt>
                <c:pt idx="662">
                  <c:v>0.175854849965108</c:v>
                </c:pt>
                <c:pt idx="663">
                  <c:v>0.17597402597402501</c:v>
                </c:pt>
                <c:pt idx="664">
                  <c:v>0.176007410838351</c:v>
                </c:pt>
                <c:pt idx="665">
                  <c:v>0.17601043024771801</c:v>
                </c:pt>
                <c:pt idx="666">
                  <c:v>0.17607973421926901</c:v>
                </c:pt>
                <c:pt idx="667">
                  <c:v>0.17619926199261901</c:v>
                </c:pt>
                <c:pt idx="668">
                  <c:v>0.17622128039259399</c:v>
                </c:pt>
                <c:pt idx="669">
                  <c:v>0.17622739018087799</c:v>
                </c:pt>
                <c:pt idx="670">
                  <c:v>0.17647058823529399</c:v>
                </c:pt>
                <c:pt idx="671">
                  <c:v>0.17647058823529399</c:v>
                </c:pt>
                <c:pt idx="672">
                  <c:v>0.17647058823529399</c:v>
                </c:pt>
                <c:pt idx="673">
                  <c:v>0.176574455562095</c:v>
                </c:pt>
                <c:pt idx="674">
                  <c:v>0.17662072485962199</c:v>
                </c:pt>
                <c:pt idx="675">
                  <c:v>0.17669654289372499</c:v>
                </c:pt>
                <c:pt idx="676">
                  <c:v>0.17669834565293899</c:v>
                </c:pt>
                <c:pt idx="677">
                  <c:v>0.17671152720889399</c:v>
                </c:pt>
                <c:pt idx="678">
                  <c:v>0.176772180115916</c:v>
                </c:pt>
                <c:pt idx="679">
                  <c:v>0.17678958785249399</c:v>
                </c:pt>
                <c:pt idx="680">
                  <c:v>0.17680973734785299</c:v>
                </c:pt>
                <c:pt idx="681">
                  <c:v>0.17681441792498701</c:v>
                </c:pt>
                <c:pt idx="682">
                  <c:v>0.176823176823176</c:v>
                </c:pt>
                <c:pt idx="683">
                  <c:v>0.17688022284122501</c:v>
                </c:pt>
                <c:pt idx="684">
                  <c:v>0.177005136309758</c:v>
                </c:pt>
                <c:pt idx="685">
                  <c:v>0.177056050288108</c:v>
                </c:pt>
                <c:pt idx="686">
                  <c:v>0.177132146204311</c:v>
                </c:pt>
                <c:pt idx="687">
                  <c:v>0.177163338453661</c:v>
                </c:pt>
                <c:pt idx="688">
                  <c:v>0.17719950433705001</c:v>
                </c:pt>
                <c:pt idx="689">
                  <c:v>0.17745803357314099</c:v>
                </c:pt>
                <c:pt idx="690">
                  <c:v>0.177655677655677</c:v>
                </c:pt>
                <c:pt idx="691">
                  <c:v>0.17770767613038899</c:v>
                </c:pt>
                <c:pt idx="692">
                  <c:v>0.17774617845716301</c:v>
                </c:pt>
                <c:pt idx="693">
                  <c:v>0.177808407994486</c:v>
                </c:pt>
                <c:pt idx="694">
                  <c:v>0.177837354781054</c:v>
                </c:pt>
                <c:pt idx="695">
                  <c:v>0.177877428998505</c:v>
                </c:pt>
                <c:pt idx="696">
                  <c:v>0.17797228300510501</c:v>
                </c:pt>
                <c:pt idx="697">
                  <c:v>0.177986658580958</c:v>
                </c:pt>
                <c:pt idx="698">
                  <c:v>0.178223844282238</c:v>
                </c:pt>
                <c:pt idx="699">
                  <c:v>0.178251121076233</c:v>
                </c:pt>
                <c:pt idx="700">
                  <c:v>0.17828500925354701</c:v>
                </c:pt>
                <c:pt idx="701">
                  <c:v>0.17842178770949699</c:v>
                </c:pt>
                <c:pt idx="702">
                  <c:v>0.17849462365591301</c:v>
                </c:pt>
                <c:pt idx="703">
                  <c:v>0.17852466171977299</c:v>
                </c:pt>
                <c:pt idx="704">
                  <c:v>0.17857142857142799</c:v>
                </c:pt>
                <c:pt idx="705">
                  <c:v>0.17875089734386199</c:v>
                </c:pt>
                <c:pt idx="706">
                  <c:v>0.178754997144488</c:v>
                </c:pt>
                <c:pt idx="707">
                  <c:v>0.178765880217785</c:v>
                </c:pt>
                <c:pt idx="708">
                  <c:v>0.17925591882750799</c:v>
                </c:pt>
                <c:pt idx="709">
                  <c:v>0.179269882659713</c:v>
                </c:pt>
                <c:pt idx="710">
                  <c:v>0.17938931297709901</c:v>
                </c:pt>
                <c:pt idx="711">
                  <c:v>0.17938931297709901</c:v>
                </c:pt>
                <c:pt idx="712">
                  <c:v>0.17946161515453601</c:v>
                </c:pt>
                <c:pt idx="713">
                  <c:v>0.17951807228915601</c:v>
                </c:pt>
                <c:pt idx="714">
                  <c:v>0.17971014492753601</c:v>
                </c:pt>
                <c:pt idx="715">
                  <c:v>0.17978620019436301</c:v>
                </c:pt>
                <c:pt idx="716">
                  <c:v>0.179847685998828</c:v>
                </c:pt>
                <c:pt idx="717">
                  <c:v>0.179871520342612</c:v>
                </c:pt>
                <c:pt idx="718">
                  <c:v>0.18002686968204201</c:v>
                </c:pt>
                <c:pt idx="719">
                  <c:v>0.18003565062388499</c:v>
                </c:pt>
                <c:pt idx="720">
                  <c:v>0.18007662835249</c:v>
                </c:pt>
                <c:pt idx="721">
                  <c:v>0.180119581464872</c:v>
                </c:pt>
                <c:pt idx="722">
                  <c:v>0.180137348124669</c:v>
                </c:pt>
                <c:pt idx="723">
                  <c:v>0.18030690537084301</c:v>
                </c:pt>
                <c:pt idx="724">
                  <c:v>0.18044836457184801</c:v>
                </c:pt>
                <c:pt idx="725">
                  <c:v>0.18047752808988701</c:v>
                </c:pt>
                <c:pt idx="726">
                  <c:v>0.18051404662283299</c:v>
                </c:pt>
                <c:pt idx="727">
                  <c:v>0.18057784911717401</c:v>
                </c:pt>
                <c:pt idx="728">
                  <c:v>0.180620674257646</c:v>
                </c:pt>
                <c:pt idx="729">
                  <c:v>0.18066961465571599</c:v>
                </c:pt>
                <c:pt idx="730">
                  <c:v>0.18076477404403199</c:v>
                </c:pt>
                <c:pt idx="731">
                  <c:v>0.18079096045197701</c:v>
                </c:pt>
                <c:pt idx="732">
                  <c:v>0.18083462132921099</c:v>
                </c:pt>
                <c:pt idx="733">
                  <c:v>0.180869565217391</c:v>
                </c:pt>
                <c:pt idx="734">
                  <c:v>0.18091809180918</c:v>
                </c:pt>
                <c:pt idx="735">
                  <c:v>0.18092909535452301</c:v>
                </c:pt>
                <c:pt idx="736">
                  <c:v>0.18103448275862</c:v>
                </c:pt>
                <c:pt idx="737">
                  <c:v>0.18107978977544101</c:v>
                </c:pt>
                <c:pt idx="738">
                  <c:v>0.181102362204724</c:v>
                </c:pt>
                <c:pt idx="739">
                  <c:v>0.181107099879663</c:v>
                </c:pt>
                <c:pt idx="740">
                  <c:v>0.181112548512289</c:v>
                </c:pt>
                <c:pt idx="741">
                  <c:v>0.18125204850868501</c:v>
                </c:pt>
                <c:pt idx="742">
                  <c:v>0.18143899895724699</c:v>
                </c:pt>
                <c:pt idx="743">
                  <c:v>0.181523500810372</c:v>
                </c:pt>
                <c:pt idx="744">
                  <c:v>0.181632653061224</c:v>
                </c:pt>
                <c:pt idx="745">
                  <c:v>0.18185982592762201</c:v>
                </c:pt>
                <c:pt idx="746">
                  <c:v>0.18187461204220901</c:v>
                </c:pt>
                <c:pt idx="747">
                  <c:v>0.18188567186339999</c:v>
                </c:pt>
                <c:pt idx="748">
                  <c:v>0.181893687707641</c:v>
                </c:pt>
                <c:pt idx="749">
                  <c:v>0.182152713891444</c:v>
                </c:pt>
                <c:pt idx="750">
                  <c:v>0.18215613382899601</c:v>
                </c:pt>
                <c:pt idx="751">
                  <c:v>0.182196969696969</c:v>
                </c:pt>
                <c:pt idx="752">
                  <c:v>0.18224299065420499</c:v>
                </c:pt>
                <c:pt idx="753">
                  <c:v>0.18227848101265801</c:v>
                </c:pt>
                <c:pt idx="754">
                  <c:v>0.182334710743801</c:v>
                </c:pt>
                <c:pt idx="755">
                  <c:v>0.182397220613781</c:v>
                </c:pt>
                <c:pt idx="756">
                  <c:v>0.18255578093306199</c:v>
                </c:pt>
                <c:pt idx="757">
                  <c:v>0.18272900763358699</c:v>
                </c:pt>
                <c:pt idx="758">
                  <c:v>0.182844243792325</c:v>
                </c:pt>
                <c:pt idx="759">
                  <c:v>0.182908545727136</c:v>
                </c:pt>
                <c:pt idx="760">
                  <c:v>0.18291054739652801</c:v>
                </c:pt>
                <c:pt idx="761">
                  <c:v>0.18292682926829201</c:v>
                </c:pt>
                <c:pt idx="762">
                  <c:v>0.18295904887714601</c:v>
                </c:pt>
                <c:pt idx="763">
                  <c:v>0.182974559686888</c:v>
                </c:pt>
                <c:pt idx="764">
                  <c:v>0.182984965163182</c:v>
                </c:pt>
                <c:pt idx="765">
                  <c:v>0.18301886792452801</c:v>
                </c:pt>
                <c:pt idx="766">
                  <c:v>0.183098591549295</c:v>
                </c:pt>
                <c:pt idx="767">
                  <c:v>0.183177570093457</c:v>
                </c:pt>
                <c:pt idx="768">
                  <c:v>0.183197199533255</c:v>
                </c:pt>
                <c:pt idx="769">
                  <c:v>0.18320610687022901</c:v>
                </c:pt>
                <c:pt idx="770">
                  <c:v>0.18322698268003601</c:v>
                </c:pt>
                <c:pt idx="771">
                  <c:v>0.18322981366459601</c:v>
                </c:pt>
                <c:pt idx="772">
                  <c:v>0.18329177057356599</c:v>
                </c:pt>
                <c:pt idx="773">
                  <c:v>0.18329466357308499</c:v>
                </c:pt>
                <c:pt idx="774">
                  <c:v>0.183340309753034</c:v>
                </c:pt>
                <c:pt idx="775">
                  <c:v>0.18339622641509401</c:v>
                </c:pt>
                <c:pt idx="776">
                  <c:v>0.183402489626556</c:v>
                </c:pt>
                <c:pt idx="777">
                  <c:v>0.18351576565811001</c:v>
                </c:pt>
                <c:pt idx="778">
                  <c:v>0.183609958506224</c:v>
                </c:pt>
                <c:pt idx="779">
                  <c:v>0.18370607028753899</c:v>
                </c:pt>
                <c:pt idx="780">
                  <c:v>0.18372536554354699</c:v>
                </c:pt>
                <c:pt idx="781">
                  <c:v>0.183758150563129</c:v>
                </c:pt>
                <c:pt idx="782">
                  <c:v>0.183760683760683</c:v>
                </c:pt>
                <c:pt idx="783">
                  <c:v>0.183993399339933</c:v>
                </c:pt>
                <c:pt idx="784">
                  <c:v>0.183995327102803</c:v>
                </c:pt>
                <c:pt idx="785">
                  <c:v>0.18400566171266799</c:v>
                </c:pt>
                <c:pt idx="786">
                  <c:v>0.184086311530681</c:v>
                </c:pt>
                <c:pt idx="787">
                  <c:v>0.184097421203438</c:v>
                </c:pt>
                <c:pt idx="788">
                  <c:v>0.18413082980012099</c:v>
                </c:pt>
                <c:pt idx="789">
                  <c:v>0.18419702411493</c:v>
                </c:pt>
                <c:pt idx="790">
                  <c:v>0.18419922713610901</c:v>
                </c:pt>
                <c:pt idx="791">
                  <c:v>0.184245660881174</c:v>
                </c:pt>
                <c:pt idx="792">
                  <c:v>0.184346035015447</c:v>
                </c:pt>
                <c:pt idx="793">
                  <c:v>0.18435754189944101</c:v>
                </c:pt>
                <c:pt idx="794">
                  <c:v>0.184397163120567</c:v>
                </c:pt>
                <c:pt idx="795">
                  <c:v>0.18449197860962499</c:v>
                </c:pt>
                <c:pt idx="796">
                  <c:v>0.18453105968331299</c:v>
                </c:pt>
                <c:pt idx="797">
                  <c:v>0.184605757196495</c:v>
                </c:pt>
                <c:pt idx="798">
                  <c:v>0.185</c:v>
                </c:pt>
                <c:pt idx="799">
                  <c:v>0.18500797448165801</c:v>
                </c:pt>
                <c:pt idx="800">
                  <c:v>0.185059422750424</c:v>
                </c:pt>
                <c:pt idx="801">
                  <c:v>0.18509159823120599</c:v>
                </c:pt>
                <c:pt idx="802">
                  <c:v>0.18516320474777401</c:v>
                </c:pt>
                <c:pt idx="803">
                  <c:v>0.18529632408102001</c:v>
                </c:pt>
                <c:pt idx="804">
                  <c:v>0.185311284046692</c:v>
                </c:pt>
                <c:pt idx="805">
                  <c:v>0.18539823008849499</c:v>
                </c:pt>
                <c:pt idx="806">
                  <c:v>0.18552732871439501</c:v>
                </c:pt>
                <c:pt idx="807">
                  <c:v>0.185567010309278</c:v>
                </c:pt>
                <c:pt idx="808">
                  <c:v>0.18557536466774699</c:v>
                </c:pt>
                <c:pt idx="809">
                  <c:v>0.18565400843881799</c:v>
                </c:pt>
                <c:pt idx="810">
                  <c:v>0.185770750988142</c:v>
                </c:pt>
                <c:pt idx="811">
                  <c:v>0.185828249648052</c:v>
                </c:pt>
                <c:pt idx="812">
                  <c:v>0.18590704647676101</c:v>
                </c:pt>
                <c:pt idx="813">
                  <c:v>0.18597914252607101</c:v>
                </c:pt>
                <c:pt idx="814">
                  <c:v>0.18601895734597099</c:v>
                </c:pt>
                <c:pt idx="815">
                  <c:v>0.186022253129346</c:v>
                </c:pt>
                <c:pt idx="816">
                  <c:v>0.18625678119349001</c:v>
                </c:pt>
                <c:pt idx="817">
                  <c:v>0.18642573821066499</c:v>
                </c:pt>
                <c:pt idx="818">
                  <c:v>0.186486486486486</c:v>
                </c:pt>
                <c:pt idx="819">
                  <c:v>0.186510263929618</c:v>
                </c:pt>
                <c:pt idx="820">
                  <c:v>0.18654434250764501</c:v>
                </c:pt>
                <c:pt idx="821">
                  <c:v>0.18657505285412199</c:v>
                </c:pt>
                <c:pt idx="822">
                  <c:v>0.18658034137728</c:v>
                </c:pt>
                <c:pt idx="823">
                  <c:v>0.186607142857142</c:v>
                </c:pt>
                <c:pt idx="824">
                  <c:v>0.18665067945643399</c:v>
                </c:pt>
                <c:pt idx="825">
                  <c:v>0.18678459937565001</c:v>
                </c:pt>
                <c:pt idx="826">
                  <c:v>0.18711557138232399</c:v>
                </c:pt>
                <c:pt idx="827">
                  <c:v>0.18713872832369899</c:v>
                </c:pt>
                <c:pt idx="828">
                  <c:v>0.18717089516515001</c:v>
                </c:pt>
                <c:pt idx="829">
                  <c:v>0.187180941576857</c:v>
                </c:pt>
                <c:pt idx="830">
                  <c:v>0.18723404255319101</c:v>
                </c:pt>
                <c:pt idx="831">
                  <c:v>0.18725099601593601</c:v>
                </c:pt>
                <c:pt idx="832">
                  <c:v>0.18738229755178901</c:v>
                </c:pt>
                <c:pt idx="833">
                  <c:v>0.18759455370650499</c:v>
                </c:pt>
                <c:pt idx="834">
                  <c:v>0.18771331058020399</c:v>
                </c:pt>
                <c:pt idx="835">
                  <c:v>0.18772750910036401</c:v>
                </c:pt>
                <c:pt idx="836">
                  <c:v>0.18775995246583399</c:v>
                </c:pt>
                <c:pt idx="837">
                  <c:v>0.188081936685288</c:v>
                </c:pt>
                <c:pt idx="838">
                  <c:v>0.18816326530612201</c:v>
                </c:pt>
                <c:pt idx="839">
                  <c:v>0.188224799286351</c:v>
                </c:pt>
                <c:pt idx="840">
                  <c:v>0.18827586206896499</c:v>
                </c:pt>
                <c:pt idx="841">
                  <c:v>0.18835034013605401</c:v>
                </c:pt>
                <c:pt idx="842">
                  <c:v>0.188372093023255</c:v>
                </c:pt>
                <c:pt idx="843">
                  <c:v>0.18839360807401101</c:v>
                </c:pt>
                <c:pt idx="844">
                  <c:v>0.18845388188453799</c:v>
                </c:pt>
                <c:pt idx="845">
                  <c:v>0.18847539015606199</c:v>
                </c:pt>
                <c:pt idx="846">
                  <c:v>0.18854748603351901</c:v>
                </c:pt>
                <c:pt idx="847">
                  <c:v>0.18877551020408101</c:v>
                </c:pt>
                <c:pt idx="848">
                  <c:v>0.188811188811188</c:v>
                </c:pt>
                <c:pt idx="849">
                  <c:v>0.18889416231608899</c:v>
                </c:pt>
                <c:pt idx="850">
                  <c:v>0.188998589562764</c:v>
                </c:pt>
                <c:pt idx="851">
                  <c:v>0.18904109589040999</c:v>
                </c:pt>
                <c:pt idx="852">
                  <c:v>0.18908188585607899</c:v>
                </c:pt>
                <c:pt idx="853">
                  <c:v>0.18916857360793199</c:v>
                </c:pt>
                <c:pt idx="854">
                  <c:v>0.18920487521764301</c:v>
                </c:pt>
                <c:pt idx="855">
                  <c:v>0.189245087900723</c:v>
                </c:pt>
                <c:pt idx="856">
                  <c:v>0.189393939393939</c:v>
                </c:pt>
                <c:pt idx="857">
                  <c:v>0.189412737799834</c:v>
                </c:pt>
                <c:pt idx="858">
                  <c:v>0.18950793005286701</c:v>
                </c:pt>
                <c:pt idx="859">
                  <c:v>0.189508196721311</c:v>
                </c:pt>
                <c:pt idx="860">
                  <c:v>0.18953488372093</c:v>
                </c:pt>
                <c:pt idx="861">
                  <c:v>0.18957088538837499</c:v>
                </c:pt>
                <c:pt idx="862">
                  <c:v>0.189620758483033</c:v>
                </c:pt>
                <c:pt idx="863">
                  <c:v>0.18962172647914599</c:v>
                </c:pt>
                <c:pt idx="864">
                  <c:v>0.18972261735419599</c:v>
                </c:pt>
                <c:pt idx="865">
                  <c:v>0.18982536066818501</c:v>
                </c:pt>
                <c:pt idx="866">
                  <c:v>0.189873417721518</c:v>
                </c:pt>
                <c:pt idx="867">
                  <c:v>0.189880304678998</c:v>
                </c:pt>
                <c:pt idx="868">
                  <c:v>0.18988132417239201</c:v>
                </c:pt>
                <c:pt idx="869">
                  <c:v>0.189889825016202</c:v>
                </c:pt>
                <c:pt idx="870">
                  <c:v>0.18994413407821201</c:v>
                </c:pt>
                <c:pt idx="871">
                  <c:v>0.18999186330349799</c:v>
                </c:pt>
                <c:pt idx="872">
                  <c:v>0.19000520562207099</c:v>
                </c:pt>
                <c:pt idx="873">
                  <c:v>0.190140845070422</c:v>
                </c:pt>
                <c:pt idx="874">
                  <c:v>0.19019019019019001</c:v>
                </c:pt>
                <c:pt idx="875">
                  <c:v>0.190273556231003</c:v>
                </c:pt>
                <c:pt idx="876">
                  <c:v>0.19034250421111701</c:v>
                </c:pt>
                <c:pt idx="877">
                  <c:v>0.19035532994923801</c:v>
                </c:pt>
                <c:pt idx="878">
                  <c:v>0.19035846724350999</c:v>
                </c:pt>
                <c:pt idx="879">
                  <c:v>0.19039451114922801</c:v>
                </c:pt>
                <c:pt idx="880">
                  <c:v>0.19044879171461401</c:v>
                </c:pt>
                <c:pt idx="881">
                  <c:v>0.19047619047618999</c:v>
                </c:pt>
                <c:pt idx="882">
                  <c:v>0.19055201698513799</c:v>
                </c:pt>
                <c:pt idx="883">
                  <c:v>0.190697674418604</c:v>
                </c:pt>
                <c:pt idx="884">
                  <c:v>0.19070278184480199</c:v>
                </c:pt>
                <c:pt idx="885">
                  <c:v>0.190709046454767</c:v>
                </c:pt>
                <c:pt idx="886">
                  <c:v>0.19071392910634</c:v>
                </c:pt>
                <c:pt idx="887">
                  <c:v>0.19102708803611701</c:v>
                </c:pt>
                <c:pt idx="888">
                  <c:v>0.19104323064975401</c:v>
                </c:pt>
                <c:pt idx="889">
                  <c:v>0.191134139320667</c:v>
                </c:pt>
                <c:pt idx="890">
                  <c:v>0.19123085050184799</c:v>
                </c:pt>
                <c:pt idx="891">
                  <c:v>0.19125</c:v>
                </c:pt>
                <c:pt idx="892">
                  <c:v>0.191256830601092</c:v>
                </c:pt>
                <c:pt idx="893">
                  <c:v>0.19129782445611401</c:v>
                </c:pt>
                <c:pt idx="894">
                  <c:v>0.19129782445611401</c:v>
                </c:pt>
                <c:pt idx="895">
                  <c:v>0.19130150425114401</c:v>
                </c:pt>
                <c:pt idx="896">
                  <c:v>0.191326530612244</c:v>
                </c:pt>
                <c:pt idx="897">
                  <c:v>0.19140625</c:v>
                </c:pt>
                <c:pt idx="898">
                  <c:v>0.191446028513238</c:v>
                </c:pt>
                <c:pt idx="899">
                  <c:v>0.19147582697200999</c:v>
                </c:pt>
                <c:pt idx="900">
                  <c:v>0.19161676646706499</c:v>
                </c:pt>
                <c:pt idx="901">
                  <c:v>0.19165453663270199</c:v>
                </c:pt>
                <c:pt idx="902">
                  <c:v>0.19175195665261799</c:v>
                </c:pt>
                <c:pt idx="903">
                  <c:v>0.191823899371069</c:v>
                </c:pt>
                <c:pt idx="904">
                  <c:v>0.19191919191919099</c:v>
                </c:pt>
                <c:pt idx="905">
                  <c:v>0.19219512195121899</c:v>
                </c:pt>
                <c:pt idx="906">
                  <c:v>0.19225110348209901</c:v>
                </c:pt>
                <c:pt idx="907">
                  <c:v>0.192339716902581</c:v>
                </c:pt>
                <c:pt idx="908">
                  <c:v>0.19277810133954501</c:v>
                </c:pt>
                <c:pt idx="909">
                  <c:v>0.19296187683284399</c:v>
                </c:pt>
                <c:pt idx="910">
                  <c:v>0.19297484822202901</c:v>
                </c:pt>
                <c:pt idx="911">
                  <c:v>0.192976232706633</c:v>
                </c:pt>
                <c:pt idx="912">
                  <c:v>0.19322344322344301</c:v>
                </c:pt>
                <c:pt idx="913">
                  <c:v>0.19324244220509701</c:v>
                </c:pt>
                <c:pt idx="914">
                  <c:v>0.19330691325407301</c:v>
                </c:pt>
                <c:pt idx="915">
                  <c:v>0.19339865910262999</c:v>
                </c:pt>
                <c:pt idx="916">
                  <c:v>0.19353039598438301</c:v>
                </c:pt>
                <c:pt idx="917">
                  <c:v>0.19354838709677399</c:v>
                </c:pt>
                <c:pt idx="918">
                  <c:v>0.193578847969782</c:v>
                </c:pt>
                <c:pt idx="919">
                  <c:v>0.19358407079646001</c:v>
                </c:pt>
                <c:pt idx="920">
                  <c:v>0.19368421052631499</c:v>
                </c:pt>
                <c:pt idx="921">
                  <c:v>0.19375000000000001</c:v>
                </c:pt>
                <c:pt idx="922">
                  <c:v>0.193897637795275</c:v>
                </c:pt>
                <c:pt idx="923">
                  <c:v>0.194047619047619</c:v>
                </c:pt>
                <c:pt idx="924">
                  <c:v>0.194323144104803</c:v>
                </c:pt>
                <c:pt idx="925">
                  <c:v>0.19432449105490401</c:v>
                </c:pt>
                <c:pt idx="926">
                  <c:v>0.19455782312925099</c:v>
                </c:pt>
                <c:pt idx="927">
                  <c:v>0.19460138104205901</c:v>
                </c:pt>
                <c:pt idx="928">
                  <c:v>0.194714131607335</c:v>
                </c:pt>
                <c:pt idx="929">
                  <c:v>0.19472913616398199</c:v>
                </c:pt>
                <c:pt idx="930">
                  <c:v>0.19499036608863099</c:v>
                </c:pt>
                <c:pt idx="931">
                  <c:v>0.195072697899838</c:v>
                </c:pt>
                <c:pt idx="932">
                  <c:v>0.195215067447187</c:v>
                </c:pt>
                <c:pt idx="933">
                  <c:v>0.195229982964224</c:v>
                </c:pt>
                <c:pt idx="934">
                  <c:v>0.19523562920766399</c:v>
                </c:pt>
                <c:pt idx="935">
                  <c:v>0.195263290501385</c:v>
                </c:pt>
                <c:pt idx="936">
                  <c:v>0.19543973941368001</c:v>
                </c:pt>
                <c:pt idx="937">
                  <c:v>0.19545649378482599</c:v>
                </c:pt>
                <c:pt idx="938">
                  <c:v>0.19549523534507601</c:v>
                </c:pt>
                <c:pt idx="939">
                  <c:v>0.195540308747855</c:v>
                </c:pt>
                <c:pt idx="940">
                  <c:v>0.19555555555555501</c:v>
                </c:pt>
                <c:pt idx="941">
                  <c:v>0.19572748267898299</c:v>
                </c:pt>
                <c:pt idx="942">
                  <c:v>0.19573459715639799</c:v>
                </c:pt>
                <c:pt idx="943">
                  <c:v>0.19574944071588299</c:v>
                </c:pt>
                <c:pt idx="944">
                  <c:v>0.195833333333333</c:v>
                </c:pt>
                <c:pt idx="945">
                  <c:v>0.19589178356713399</c:v>
                </c:pt>
                <c:pt idx="946">
                  <c:v>0.196024295969077</c:v>
                </c:pt>
                <c:pt idx="947">
                  <c:v>0.19607843137254899</c:v>
                </c:pt>
                <c:pt idx="948">
                  <c:v>0.19614395886889399</c:v>
                </c:pt>
                <c:pt idx="949">
                  <c:v>0.196242171189979</c:v>
                </c:pt>
                <c:pt idx="950">
                  <c:v>0.19627192982456099</c:v>
                </c:pt>
                <c:pt idx="951">
                  <c:v>0.196374622356495</c:v>
                </c:pt>
                <c:pt idx="952">
                  <c:v>0.19638242894056801</c:v>
                </c:pt>
                <c:pt idx="953">
                  <c:v>0.19638554216867399</c:v>
                </c:pt>
                <c:pt idx="954">
                  <c:v>0.196536144578313</c:v>
                </c:pt>
                <c:pt idx="955">
                  <c:v>0.19671338811019801</c:v>
                </c:pt>
                <c:pt idx="956">
                  <c:v>0.196721311475409</c:v>
                </c:pt>
                <c:pt idx="957">
                  <c:v>0.19677906391545</c:v>
                </c:pt>
                <c:pt idx="958">
                  <c:v>0.19678899082568799</c:v>
                </c:pt>
                <c:pt idx="959">
                  <c:v>0.19697572622363699</c:v>
                </c:pt>
                <c:pt idx="960">
                  <c:v>0.197014925373134</c:v>
                </c:pt>
                <c:pt idx="961">
                  <c:v>0.197033898305084</c:v>
                </c:pt>
                <c:pt idx="962">
                  <c:v>0.19709953856295301</c:v>
                </c:pt>
                <c:pt idx="963">
                  <c:v>0.197239792984473</c:v>
                </c:pt>
                <c:pt idx="964">
                  <c:v>0.19727891156462499</c:v>
                </c:pt>
                <c:pt idx="965">
                  <c:v>0.19735973597359699</c:v>
                </c:pt>
                <c:pt idx="966">
                  <c:v>0.197368421052631</c:v>
                </c:pt>
                <c:pt idx="967">
                  <c:v>0.197374817695673</c:v>
                </c:pt>
                <c:pt idx="968">
                  <c:v>0.19739952718676099</c:v>
                </c:pt>
                <c:pt idx="969">
                  <c:v>0.19744680851063801</c:v>
                </c:pt>
                <c:pt idx="970">
                  <c:v>0.19745222929936301</c:v>
                </c:pt>
                <c:pt idx="971">
                  <c:v>0.197508896797153</c:v>
                </c:pt>
                <c:pt idx="972">
                  <c:v>0.197560975609756</c:v>
                </c:pt>
                <c:pt idx="973">
                  <c:v>0.19788155994222401</c:v>
                </c:pt>
                <c:pt idx="974">
                  <c:v>0.19792694965449101</c:v>
                </c:pt>
                <c:pt idx="975">
                  <c:v>0.197980931015143</c:v>
                </c:pt>
                <c:pt idx="976">
                  <c:v>0.19813829787234</c:v>
                </c:pt>
                <c:pt idx="977">
                  <c:v>0.19821502698214999</c:v>
                </c:pt>
                <c:pt idx="978">
                  <c:v>0.19825708061002101</c:v>
                </c:pt>
                <c:pt idx="979">
                  <c:v>0.19829683698296799</c:v>
                </c:pt>
                <c:pt idx="980">
                  <c:v>0.19833679833679799</c:v>
                </c:pt>
                <c:pt idx="981">
                  <c:v>0.198375374091492</c:v>
                </c:pt>
                <c:pt idx="982">
                  <c:v>0.198377581120943</c:v>
                </c:pt>
                <c:pt idx="983">
                  <c:v>0.198380566801619</c:v>
                </c:pt>
                <c:pt idx="984">
                  <c:v>0.19840875186474299</c:v>
                </c:pt>
                <c:pt idx="985">
                  <c:v>0.19841269841269801</c:v>
                </c:pt>
                <c:pt idx="986">
                  <c:v>0.19842829076620799</c:v>
                </c:pt>
                <c:pt idx="987">
                  <c:v>0.19844179651695601</c:v>
                </c:pt>
                <c:pt idx="988">
                  <c:v>0.198523379819524</c:v>
                </c:pt>
                <c:pt idx="989">
                  <c:v>0.198547215496368</c:v>
                </c:pt>
                <c:pt idx="990">
                  <c:v>0.19862459546925501</c:v>
                </c:pt>
                <c:pt idx="991">
                  <c:v>0.19868421052631499</c:v>
                </c:pt>
                <c:pt idx="992">
                  <c:v>0.198895027624309</c:v>
                </c:pt>
                <c:pt idx="993">
                  <c:v>0.19891500904159101</c:v>
                </c:pt>
                <c:pt idx="994">
                  <c:v>0.19895678092399399</c:v>
                </c:pt>
                <c:pt idx="995">
                  <c:v>0.198979591836734</c:v>
                </c:pt>
                <c:pt idx="996">
                  <c:v>0.19898734177215099</c:v>
                </c:pt>
                <c:pt idx="997">
                  <c:v>0.19901044529961501</c:v>
                </c:pt>
                <c:pt idx="998">
                  <c:v>0.19902319902319901</c:v>
                </c:pt>
                <c:pt idx="999">
                  <c:v>0.199177706715395</c:v>
                </c:pt>
                <c:pt idx="1000">
                  <c:v>0.199195171026156</c:v>
                </c:pt>
                <c:pt idx="1001">
                  <c:v>0.19920769666100699</c:v>
                </c:pt>
                <c:pt idx="1002">
                  <c:v>0.19928094504365601</c:v>
                </c:pt>
                <c:pt idx="1003">
                  <c:v>0.19928571428571401</c:v>
                </c:pt>
                <c:pt idx="1004">
                  <c:v>0.19930475086906099</c:v>
                </c:pt>
                <c:pt idx="1005">
                  <c:v>0.199335548172757</c:v>
                </c:pt>
                <c:pt idx="1006">
                  <c:v>0.19939939939939899</c:v>
                </c:pt>
                <c:pt idx="1007">
                  <c:v>0.19944470152707</c:v>
                </c:pt>
                <c:pt idx="1008">
                  <c:v>0.19945141065830699</c:v>
                </c:pt>
                <c:pt idx="1009">
                  <c:v>0.19954648526077001</c:v>
                </c:pt>
                <c:pt idx="1010">
                  <c:v>0.19974635383639799</c:v>
                </c:pt>
                <c:pt idx="1011">
                  <c:v>0.19985673352435501</c:v>
                </c:pt>
                <c:pt idx="1012">
                  <c:v>0.2</c:v>
                </c:pt>
                <c:pt idx="1013">
                  <c:v>0.200116346713205</c:v>
                </c:pt>
                <c:pt idx="1014">
                  <c:v>0.20012391573729801</c:v>
                </c:pt>
                <c:pt idx="1015">
                  <c:v>0.20014245014245</c:v>
                </c:pt>
                <c:pt idx="1016">
                  <c:v>0.20021881838074301</c:v>
                </c:pt>
                <c:pt idx="1017">
                  <c:v>0.20031545741324899</c:v>
                </c:pt>
                <c:pt idx="1018">
                  <c:v>0.20044543429844</c:v>
                </c:pt>
                <c:pt idx="1019">
                  <c:v>0.200469851213782</c:v>
                </c:pt>
                <c:pt idx="1020">
                  <c:v>0.20048225973131201</c:v>
                </c:pt>
                <c:pt idx="1021">
                  <c:v>0.20055468885422001</c:v>
                </c:pt>
                <c:pt idx="1022">
                  <c:v>0.200623052959501</c:v>
                </c:pt>
                <c:pt idx="1023">
                  <c:v>0.200757575757575</c:v>
                </c:pt>
                <c:pt idx="1024">
                  <c:v>0.200949367088607</c:v>
                </c:pt>
                <c:pt idx="1025">
                  <c:v>0.201066260472201</c:v>
                </c:pt>
                <c:pt idx="1026">
                  <c:v>0.201082055906221</c:v>
                </c:pt>
                <c:pt idx="1027">
                  <c:v>0.201136363636363</c:v>
                </c:pt>
                <c:pt idx="1028">
                  <c:v>0.20121028744326699</c:v>
                </c:pt>
                <c:pt idx="1029">
                  <c:v>0.20121028744326699</c:v>
                </c:pt>
                <c:pt idx="1030">
                  <c:v>0.201333333333333</c:v>
                </c:pt>
                <c:pt idx="1031">
                  <c:v>0.20150375939849599</c:v>
                </c:pt>
                <c:pt idx="1032">
                  <c:v>0.20154043645699601</c:v>
                </c:pt>
                <c:pt idx="1033">
                  <c:v>0.20159803318992001</c:v>
                </c:pt>
                <c:pt idx="1034">
                  <c:v>0.20161290322580599</c:v>
                </c:pt>
                <c:pt idx="1035">
                  <c:v>0.20165745856353501</c:v>
                </c:pt>
                <c:pt idx="1036">
                  <c:v>0.20180383314543399</c:v>
                </c:pt>
                <c:pt idx="1037">
                  <c:v>0.201866977829638</c:v>
                </c:pt>
                <c:pt idx="1038">
                  <c:v>0.20199894792214601</c:v>
                </c:pt>
                <c:pt idx="1039">
                  <c:v>0.20208604954367601</c:v>
                </c:pt>
                <c:pt idx="1040">
                  <c:v>0.20213238560639701</c:v>
                </c:pt>
                <c:pt idx="1041">
                  <c:v>0.20229007633587701</c:v>
                </c:pt>
                <c:pt idx="1042">
                  <c:v>0.20233918128654901</c:v>
                </c:pt>
                <c:pt idx="1043">
                  <c:v>0.202380952380952</c:v>
                </c:pt>
                <c:pt idx="1044">
                  <c:v>0.20238843494657399</c:v>
                </c:pt>
                <c:pt idx="1045">
                  <c:v>0.20243204577968499</c:v>
                </c:pt>
                <c:pt idx="1046">
                  <c:v>0.20244328097731201</c:v>
                </c:pt>
                <c:pt idx="1047">
                  <c:v>0.20252438324727401</c:v>
                </c:pt>
                <c:pt idx="1048">
                  <c:v>0.20258620689655099</c:v>
                </c:pt>
                <c:pt idx="1049">
                  <c:v>0.20259442960702001</c:v>
                </c:pt>
                <c:pt idx="1050">
                  <c:v>0.20262295081967199</c:v>
                </c:pt>
                <c:pt idx="1051">
                  <c:v>0.20270270270270199</c:v>
                </c:pt>
                <c:pt idx="1052">
                  <c:v>0.202764976958525</c:v>
                </c:pt>
                <c:pt idx="1053">
                  <c:v>0.20278184480234199</c:v>
                </c:pt>
                <c:pt idx="1054">
                  <c:v>0.203007518796992</c:v>
                </c:pt>
                <c:pt idx="1055">
                  <c:v>0.20306513409961599</c:v>
                </c:pt>
                <c:pt idx="1056">
                  <c:v>0.203262233375156</c:v>
                </c:pt>
                <c:pt idx="1057">
                  <c:v>0.20333839150227601</c:v>
                </c:pt>
                <c:pt idx="1058">
                  <c:v>0.20341536916122499</c:v>
                </c:pt>
                <c:pt idx="1059">
                  <c:v>0.203481392557022</c:v>
                </c:pt>
                <c:pt idx="1060">
                  <c:v>0.203503348789283</c:v>
                </c:pt>
                <c:pt idx="1061">
                  <c:v>0.20353982300884901</c:v>
                </c:pt>
                <c:pt idx="1062">
                  <c:v>0.203551046290424</c:v>
                </c:pt>
                <c:pt idx="1063">
                  <c:v>0.20359066427288999</c:v>
                </c:pt>
                <c:pt idx="1064">
                  <c:v>0.20367647058823499</c:v>
                </c:pt>
                <c:pt idx="1065">
                  <c:v>0.203703703703703</c:v>
                </c:pt>
                <c:pt idx="1066">
                  <c:v>0.203711514129059</c:v>
                </c:pt>
                <c:pt idx="1067">
                  <c:v>0.203732503888024</c:v>
                </c:pt>
                <c:pt idx="1068">
                  <c:v>0.20373514431239301</c:v>
                </c:pt>
                <c:pt idx="1069">
                  <c:v>0.203874538745387</c:v>
                </c:pt>
                <c:pt idx="1070">
                  <c:v>0.203876525484565</c:v>
                </c:pt>
                <c:pt idx="1071">
                  <c:v>0.20392749244712899</c:v>
                </c:pt>
                <c:pt idx="1072">
                  <c:v>0.20395371263259399</c:v>
                </c:pt>
                <c:pt idx="1073">
                  <c:v>0.20413718018508401</c:v>
                </c:pt>
                <c:pt idx="1074">
                  <c:v>0.204272863568215</c:v>
                </c:pt>
                <c:pt idx="1075">
                  <c:v>0.20429009193054101</c:v>
                </c:pt>
                <c:pt idx="1076">
                  <c:v>0.20437158469945299</c:v>
                </c:pt>
                <c:pt idx="1077">
                  <c:v>0.20452155625657201</c:v>
                </c:pt>
                <c:pt idx="1078">
                  <c:v>0.20455696202531601</c:v>
                </c:pt>
                <c:pt idx="1079">
                  <c:v>0.204656199242014</c:v>
                </c:pt>
                <c:pt idx="1080">
                  <c:v>0.204659661946094</c:v>
                </c:pt>
                <c:pt idx="1081">
                  <c:v>0.20474934036939299</c:v>
                </c:pt>
                <c:pt idx="1082">
                  <c:v>0.20478001086366099</c:v>
                </c:pt>
                <c:pt idx="1083">
                  <c:v>0.204785754034501</c:v>
                </c:pt>
                <c:pt idx="1084">
                  <c:v>0.204867417362876</c:v>
                </c:pt>
                <c:pt idx="1085">
                  <c:v>0.204884667571234</c:v>
                </c:pt>
                <c:pt idx="1086">
                  <c:v>0.204901293396868</c:v>
                </c:pt>
                <c:pt idx="1087">
                  <c:v>0.20501342882721499</c:v>
                </c:pt>
                <c:pt idx="1088">
                  <c:v>0.205104831358249</c:v>
                </c:pt>
                <c:pt idx="1089">
                  <c:v>0.205108359133126</c:v>
                </c:pt>
                <c:pt idx="1090">
                  <c:v>0.205112960760998</c:v>
                </c:pt>
                <c:pt idx="1091">
                  <c:v>0.20517448856799</c:v>
                </c:pt>
                <c:pt idx="1092">
                  <c:v>0.20528343423225001</c:v>
                </c:pt>
                <c:pt idx="1093">
                  <c:v>0.20536462699077901</c:v>
                </c:pt>
                <c:pt idx="1094">
                  <c:v>0.20536462699077901</c:v>
                </c:pt>
                <c:pt idx="1095">
                  <c:v>0.20539033457249001</c:v>
                </c:pt>
                <c:pt idx="1096">
                  <c:v>0.20543175487465101</c:v>
                </c:pt>
                <c:pt idx="1097">
                  <c:v>0.20543981481481399</c:v>
                </c:pt>
                <c:pt idx="1098">
                  <c:v>0.20546774882528801</c:v>
                </c:pt>
                <c:pt idx="1099">
                  <c:v>0.205471478463329</c:v>
                </c:pt>
                <c:pt idx="1100">
                  <c:v>0.20551090700344399</c:v>
                </c:pt>
                <c:pt idx="1101">
                  <c:v>0.20557939914163001</c:v>
                </c:pt>
                <c:pt idx="1102">
                  <c:v>0.20563549160671399</c:v>
                </c:pt>
                <c:pt idx="1103">
                  <c:v>0.20563961485557</c:v>
                </c:pt>
                <c:pt idx="1104">
                  <c:v>0.205677557579003</c:v>
                </c:pt>
                <c:pt idx="1105">
                  <c:v>0.20568070519098899</c:v>
                </c:pt>
                <c:pt idx="1106">
                  <c:v>0.20569840166782399</c:v>
                </c:pt>
                <c:pt idx="1107">
                  <c:v>0.205723124516627</c:v>
                </c:pt>
                <c:pt idx="1108">
                  <c:v>0.20577617328519801</c:v>
                </c:pt>
                <c:pt idx="1109">
                  <c:v>0.205781479666829</c:v>
                </c:pt>
                <c:pt idx="1110">
                  <c:v>0.20591133004926099</c:v>
                </c:pt>
                <c:pt idx="1111">
                  <c:v>0.20596205962059599</c:v>
                </c:pt>
                <c:pt idx="1112">
                  <c:v>0.20596312279325199</c:v>
                </c:pt>
                <c:pt idx="1113">
                  <c:v>0.20601237842617101</c:v>
                </c:pt>
                <c:pt idx="1114">
                  <c:v>0.206027397260273</c:v>
                </c:pt>
                <c:pt idx="1115">
                  <c:v>0.20624999999999999</c:v>
                </c:pt>
                <c:pt idx="1116">
                  <c:v>0.20626539950721501</c:v>
                </c:pt>
                <c:pt idx="1117">
                  <c:v>0.206301575393848</c:v>
                </c:pt>
                <c:pt idx="1118">
                  <c:v>0.206302314130969</c:v>
                </c:pt>
                <c:pt idx="1119">
                  <c:v>0.206349206349206</c:v>
                </c:pt>
                <c:pt idx="1120">
                  <c:v>0.20635838150288999</c:v>
                </c:pt>
                <c:pt idx="1121">
                  <c:v>0.206380857427716</c:v>
                </c:pt>
                <c:pt idx="1122">
                  <c:v>0.20645844362096299</c:v>
                </c:pt>
                <c:pt idx="1123">
                  <c:v>0.20649106302916201</c:v>
                </c:pt>
                <c:pt idx="1124">
                  <c:v>0.20657534246575299</c:v>
                </c:pt>
                <c:pt idx="1125">
                  <c:v>0.20661764705882299</c:v>
                </c:pt>
                <c:pt idx="1126">
                  <c:v>0.20665593129361201</c:v>
                </c:pt>
                <c:pt idx="1127">
                  <c:v>0.20667838312829501</c:v>
                </c:pt>
                <c:pt idx="1128">
                  <c:v>0.206826286296484</c:v>
                </c:pt>
                <c:pt idx="1129">
                  <c:v>0.20710659898477099</c:v>
                </c:pt>
                <c:pt idx="1130">
                  <c:v>0.20715835140997799</c:v>
                </c:pt>
                <c:pt idx="1131">
                  <c:v>0.20741862225586599</c:v>
                </c:pt>
                <c:pt idx="1132">
                  <c:v>0.207507820646506</c:v>
                </c:pt>
                <c:pt idx="1133">
                  <c:v>0.20754716981131999</c:v>
                </c:pt>
                <c:pt idx="1134">
                  <c:v>0.20755408874220699</c:v>
                </c:pt>
                <c:pt idx="1135">
                  <c:v>0.20755436856161699</c:v>
                </c:pt>
                <c:pt idx="1136">
                  <c:v>0.20762711864406699</c:v>
                </c:pt>
                <c:pt idx="1137">
                  <c:v>0.20772058823529399</c:v>
                </c:pt>
                <c:pt idx="1138">
                  <c:v>0.207885304659498</c:v>
                </c:pt>
                <c:pt idx="1139">
                  <c:v>0.207908927501497</c:v>
                </c:pt>
                <c:pt idx="1140">
                  <c:v>0.207929143821172</c:v>
                </c:pt>
                <c:pt idx="1141">
                  <c:v>0.208236208236208</c:v>
                </c:pt>
                <c:pt idx="1142">
                  <c:v>0.20827285921625499</c:v>
                </c:pt>
                <c:pt idx="1143">
                  <c:v>0.20833333333333301</c:v>
                </c:pt>
                <c:pt idx="1144">
                  <c:v>0.20833333333333301</c:v>
                </c:pt>
                <c:pt idx="1145">
                  <c:v>0.20837988826815601</c:v>
                </c:pt>
                <c:pt idx="1146">
                  <c:v>0.20839580209895001</c:v>
                </c:pt>
                <c:pt idx="1147">
                  <c:v>0.20844468198824101</c:v>
                </c:pt>
                <c:pt idx="1148">
                  <c:v>0.208510638297872</c:v>
                </c:pt>
                <c:pt idx="1149">
                  <c:v>0.20858895705521399</c:v>
                </c:pt>
                <c:pt idx="1150">
                  <c:v>0.20867614061331299</c:v>
                </c:pt>
                <c:pt idx="1151">
                  <c:v>0.208695652173913</c:v>
                </c:pt>
                <c:pt idx="1152">
                  <c:v>0.208695652173913</c:v>
                </c:pt>
                <c:pt idx="1153">
                  <c:v>0.208815672306322</c:v>
                </c:pt>
                <c:pt idx="1154">
                  <c:v>0.208819001539476</c:v>
                </c:pt>
                <c:pt idx="1155">
                  <c:v>0.20891514500537001</c:v>
                </c:pt>
                <c:pt idx="1156">
                  <c:v>0.20894568690095799</c:v>
                </c:pt>
                <c:pt idx="1157">
                  <c:v>0.20907158043940399</c:v>
                </c:pt>
                <c:pt idx="1158">
                  <c:v>0.20918550412629999</c:v>
                </c:pt>
                <c:pt idx="1159">
                  <c:v>0.20932358318098701</c:v>
                </c:pt>
                <c:pt idx="1160">
                  <c:v>0.20938760542720899</c:v>
                </c:pt>
                <c:pt idx="1161">
                  <c:v>0.20939086294416201</c:v>
                </c:pt>
                <c:pt idx="1162">
                  <c:v>0.20947176684881599</c:v>
                </c:pt>
                <c:pt idx="1163">
                  <c:v>0.20963172804532501</c:v>
                </c:pt>
                <c:pt idx="1164">
                  <c:v>0.209689629068887</c:v>
                </c:pt>
                <c:pt idx="1165">
                  <c:v>0.20972644376899599</c:v>
                </c:pt>
                <c:pt idx="1166">
                  <c:v>0.20990433314575099</c:v>
                </c:pt>
                <c:pt idx="1167">
                  <c:v>0.20990873533246401</c:v>
                </c:pt>
                <c:pt idx="1168">
                  <c:v>0.209921671018276</c:v>
                </c:pt>
                <c:pt idx="1169">
                  <c:v>0.20997679814385101</c:v>
                </c:pt>
                <c:pt idx="1170">
                  <c:v>0.210023866348448</c:v>
                </c:pt>
                <c:pt idx="1171">
                  <c:v>0.210038188761593</c:v>
                </c:pt>
                <c:pt idx="1172">
                  <c:v>0.210169491525423</c:v>
                </c:pt>
                <c:pt idx="1173">
                  <c:v>0.21022727272727201</c:v>
                </c:pt>
                <c:pt idx="1174">
                  <c:v>0.21024096385542099</c:v>
                </c:pt>
                <c:pt idx="1175">
                  <c:v>0.210330578512396</c:v>
                </c:pt>
                <c:pt idx="1176">
                  <c:v>0.21037124337065399</c:v>
                </c:pt>
                <c:pt idx="1177">
                  <c:v>0.21041774110366099</c:v>
                </c:pt>
                <c:pt idx="1178">
                  <c:v>0.210427430718647</c:v>
                </c:pt>
                <c:pt idx="1179">
                  <c:v>0.21046643913538099</c:v>
                </c:pt>
                <c:pt idx="1180">
                  <c:v>0.210571551353674</c:v>
                </c:pt>
                <c:pt idx="1181">
                  <c:v>0.210685483870967</c:v>
                </c:pt>
                <c:pt idx="1182">
                  <c:v>0.21071176885130299</c:v>
                </c:pt>
                <c:pt idx="1183">
                  <c:v>0.21081576535288701</c:v>
                </c:pt>
                <c:pt idx="1184">
                  <c:v>0.210843373493975</c:v>
                </c:pt>
                <c:pt idx="1185">
                  <c:v>0.21094640820980601</c:v>
                </c:pt>
                <c:pt idx="1186">
                  <c:v>0.21108949416342401</c:v>
                </c:pt>
                <c:pt idx="1187">
                  <c:v>0.21118012422360199</c:v>
                </c:pt>
                <c:pt idx="1188">
                  <c:v>0.21131639722863699</c:v>
                </c:pt>
                <c:pt idx="1189">
                  <c:v>0.211389961389961</c:v>
                </c:pt>
                <c:pt idx="1190">
                  <c:v>0.211409395973154</c:v>
                </c:pt>
                <c:pt idx="1191">
                  <c:v>0.21148825065274099</c:v>
                </c:pt>
                <c:pt idx="1192">
                  <c:v>0.21153846153846101</c:v>
                </c:pt>
                <c:pt idx="1193">
                  <c:v>0.21164962205424601</c:v>
                </c:pt>
                <c:pt idx="1194">
                  <c:v>0.21174951581665499</c:v>
                </c:pt>
                <c:pt idx="1195">
                  <c:v>0.211803278688524</c:v>
                </c:pt>
                <c:pt idx="1196">
                  <c:v>0.21181479510377799</c:v>
                </c:pt>
                <c:pt idx="1197">
                  <c:v>0.211849639034105</c:v>
                </c:pt>
                <c:pt idx="1198">
                  <c:v>0.21185983827493199</c:v>
                </c:pt>
                <c:pt idx="1199">
                  <c:v>0.21189240207645099</c:v>
                </c:pt>
                <c:pt idx="1200">
                  <c:v>0.21192570869990199</c:v>
                </c:pt>
                <c:pt idx="1201">
                  <c:v>0.21195274496177899</c:v>
                </c:pt>
                <c:pt idx="1202">
                  <c:v>0.21198388721047301</c:v>
                </c:pt>
                <c:pt idx="1203">
                  <c:v>0.21213503649634999</c:v>
                </c:pt>
                <c:pt idx="1204">
                  <c:v>0.21220400728597399</c:v>
                </c:pt>
                <c:pt idx="1205">
                  <c:v>0.212224938875305</c:v>
                </c:pt>
                <c:pt idx="1206">
                  <c:v>0.21225544481358399</c:v>
                </c:pt>
                <c:pt idx="1207">
                  <c:v>0.212297734627831</c:v>
                </c:pt>
                <c:pt idx="1208">
                  <c:v>0.21229868228404</c:v>
                </c:pt>
                <c:pt idx="1209">
                  <c:v>0.212325220093215</c:v>
                </c:pt>
                <c:pt idx="1210">
                  <c:v>0.212332751599767</c:v>
                </c:pt>
                <c:pt idx="1211">
                  <c:v>0.212334113973458</c:v>
                </c:pt>
                <c:pt idx="1212">
                  <c:v>0.21253229974160201</c:v>
                </c:pt>
                <c:pt idx="1213">
                  <c:v>0.21258503401360501</c:v>
                </c:pt>
                <c:pt idx="1214">
                  <c:v>0.212592592592592</c:v>
                </c:pt>
                <c:pt idx="1215">
                  <c:v>0.212595097210481</c:v>
                </c:pt>
                <c:pt idx="1216">
                  <c:v>0.21259842519684999</c:v>
                </c:pt>
                <c:pt idx="1217">
                  <c:v>0.212603437301082</c:v>
                </c:pt>
                <c:pt idx="1218">
                  <c:v>0.21262699564586299</c:v>
                </c:pt>
                <c:pt idx="1219">
                  <c:v>0.21263482280431401</c:v>
                </c:pt>
                <c:pt idx="1220">
                  <c:v>0.21268082486918999</c:v>
                </c:pt>
                <c:pt idx="1221">
                  <c:v>0.21275232297340499</c:v>
                </c:pt>
                <c:pt idx="1222">
                  <c:v>0.21291053227633</c:v>
                </c:pt>
                <c:pt idx="1223">
                  <c:v>0.21296296296296199</c:v>
                </c:pt>
                <c:pt idx="1224">
                  <c:v>0.213013698630136</c:v>
                </c:pt>
                <c:pt idx="1225">
                  <c:v>0.21306650971159499</c:v>
                </c:pt>
                <c:pt idx="1226">
                  <c:v>0.21319486866218601</c:v>
                </c:pt>
                <c:pt idx="1227">
                  <c:v>0.213202022890604</c:v>
                </c:pt>
                <c:pt idx="1228">
                  <c:v>0.21320973348783301</c:v>
                </c:pt>
                <c:pt idx="1229">
                  <c:v>0.21330275229357701</c:v>
                </c:pt>
                <c:pt idx="1230">
                  <c:v>0.213389121338912</c:v>
                </c:pt>
                <c:pt idx="1231">
                  <c:v>0.21354933726067701</c:v>
                </c:pt>
                <c:pt idx="1232">
                  <c:v>0.213566151779717</c:v>
                </c:pt>
                <c:pt idx="1233">
                  <c:v>0.21357432681667199</c:v>
                </c:pt>
                <c:pt idx="1234">
                  <c:v>0.213596914175506</c:v>
                </c:pt>
                <c:pt idx="1235">
                  <c:v>0.21362229102167099</c:v>
                </c:pt>
                <c:pt idx="1236">
                  <c:v>0.213702359346642</c:v>
                </c:pt>
                <c:pt idx="1237">
                  <c:v>0.21388367729831101</c:v>
                </c:pt>
                <c:pt idx="1238">
                  <c:v>0.21394984326018801</c:v>
                </c:pt>
                <c:pt idx="1239">
                  <c:v>0.21396648044692701</c:v>
                </c:pt>
                <c:pt idx="1240">
                  <c:v>0.21399594320486801</c:v>
                </c:pt>
                <c:pt idx="1241">
                  <c:v>0.214067278287461</c:v>
                </c:pt>
                <c:pt idx="1242">
                  <c:v>0.214117647058823</c:v>
                </c:pt>
                <c:pt idx="1243">
                  <c:v>0.21420824295010801</c:v>
                </c:pt>
                <c:pt idx="1244">
                  <c:v>0.214285714285714</c:v>
                </c:pt>
                <c:pt idx="1245">
                  <c:v>0.21431561322729101</c:v>
                </c:pt>
                <c:pt idx="1246">
                  <c:v>0.21432238193018399</c:v>
                </c:pt>
                <c:pt idx="1247">
                  <c:v>0.21436403508771901</c:v>
                </c:pt>
                <c:pt idx="1248">
                  <c:v>0.21436848203939701</c:v>
                </c:pt>
                <c:pt idx="1249">
                  <c:v>0.21441774491682</c:v>
                </c:pt>
                <c:pt idx="1250">
                  <c:v>0.21443442054129</c:v>
                </c:pt>
                <c:pt idx="1251">
                  <c:v>0.21445358401880099</c:v>
                </c:pt>
                <c:pt idx="1252">
                  <c:v>0.214456677836285</c:v>
                </c:pt>
                <c:pt idx="1253">
                  <c:v>0.21452894438138401</c:v>
                </c:pt>
                <c:pt idx="1254">
                  <c:v>0.21460286137148399</c:v>
                </c:pt>
                <c:pt idx="1255">
                  <c:v>0.21464393179538599</c:v>
                </c:pt>
                <c:pt idx="1256">
                  <c:v>0.21465517241379301</c:v>
                </c:pt>
                <c:pt idx="1257">
                  <c:v>0.214876033057851</c:v>
                </c:pt>
                <c:pt idx="1258">
                  <c:v>0.21504829689883001</c:v>
                </c:pt>
                <c:pt idx="1259">
                  <c:v>0.21508664627930599</c:v>
                </c:pt>
                <c:pt idx="1260">
                  <c:v>0.21518264840182599</c:v>
                </c:pt>
                <c:pt idx="1261">
                  <c:v>0.21520287621982501</c:v>
                </c:pt>
                <c:pt idx="1262">
                  <c:v>0.21523668639053201</c:v>
                </c:pt>
                <c:pt idx="1263">
                  <c:v>0.21528861154446099</c:v>
                </c:pt>
                <c:pt idx="1264">
                  <c:v>0.215317919075144</c:v>
                </c:pt>
                <c:pt idx="1265">
                  <c:v>0.21532846715328399</c:v>
                </c:pt>
                <c:pt idx="1266">
                  <c:v>0.21534653465346501</c:v>
                </c:pt>
                <c:pt idx="1267">
                  <c:v>0.215351036740632</c:v>
                </c:pt>
                <c:pt idx="1268">
                  <c:v>0.21547223540579</c:v>
                </c:pt>
                <c:pt idx="1269">
                  <c:v>0.21580547112462001</c:v>
                </c:pt>
                <c:pt idx="1270">
                  <c:v>0.215827338129496</c:v>
                </c:pt>
                <c:pt idx="1271">
                  <c:v>0.21594475831763901</c:v>
                </c:pt>
                <c:pt idx="1272">
                  <c:v>0.216044142614601</c:v>
                </c:pt>
                <c:pt idx="1273">
                  <c:v>0.21612149532710201</c:v>
                </c:pt>
                <c:pt idx="1274">
                  <c:v>0.21613236814891401</c:v>
                </c:pt>
                <c:pt idx="1275">
                  <c:v>0.21616656460502101</c:v>
                </c:pt>
                <c:pt idx="1276">
                  <c:v>0.216235129461161</c:v>
                </c:pt>
                <c:pt idx="1277">
                  <c:v>0.216365461847389</c:v>
                </c:pt>
                <c:pt idx="1278">
                  <c:v>0.21646535282898899</c:v>
                </c:pt>
                <c:pt idx="1279">
                  <c:v>0.21650211565585301</c:v>
                </c:pt>
                <c:pt idx="1280">
                  <c:v>0.21659981487195301</c:v>
                </c:pt>
                <c:pt idx="1281">
                  <c:v>0.216608594657375</c:v>
                </c:pt>
                <c:pt idx="1282">
                  <c:v>0.216704288939051</c:v>
                </c:pt>
                <c:pt idx="1283">
                  <c:v>0.216719672875965</c:v>
                </c:pt>
                <c:pt idx="1284">
                  <c:v>0.21677957269411099</c:v>
                </c:pt>
                <c:pt idx="1285">
                  <c:v>0.21683389074693399</c:v>
                </c:pt>
                <c:pt idx="1286">
                  <c:v>0.21686746987951799</c:v>
                </c:pt>
                <c:pt idx="1287">
                  <c:v>0.21691599539700801</c:v>
                </c:pt>
                <c:pt idx="1288">
                  <c:v>0.216939078751857</c:v>
                </c:pt>
                <c:pt idx="1289">
                  <c:v>0.21695257315842501</c:v>
                </c:pt>
                <c:pt idx="1290">
                  <c:v>0.21700680272108799</c:v>
                </c:pt>
                <c:pt idx="1291">
                  <c:v>0.217017954722872</c:v>
                </c:pt>
                <c:pt idx="1292">
                  <c:v>0.217030114226375</c:v>
                </c:pt>
                <c:pt idx="1293">
                  <c:v>0.217054263565891</c:v>
                </c:pt>
                <c:pt idx="1294">
                  <c:v>0.217063261752756</c:v>
                </c:pt>
                <c:pt idx="1295">
                  <c:v>0.21707137601177301</c:v>
                </c:pt>
                <c:pt idx="1296">
                  <c:v>0.21707611759967699</c:v>
                </c:pt>
                <c:pt idx="1297">
                  <c:v>0.21711568938193301</c:v>
                </c:pt>
                <c:pt idx="1298">
                  <c:v>0.21712204007285901</c:v>
                </c:pt>
                <c:pt idx="1299">
                  <c:v>0.21716453295400601</c:v>
                </c:pt>
                <c:pt idx="1300">
                  <c:v>0.21727972626176201</c:v>
                </c:pt>
                <c:pt idx="1301">
                  <c:v>0.217350746268656</c:v>
                </c:pt>
                <c:pt idx="1302">
                  <c:v>0.217362924281984</c:v>
                </c:pt>
                <c:pt idx="1303">
                  <c:v>0.217391304347826</c:v>
                </c:pt>
                <c:pt idx="1304">
                  <c:v>0.217391304347826</c:v>
                </c:pt>
                <c:pt idx="1305">
                  <c:v>0.217404580152671</c:v>
                </c:pt>
                <c:pt idx="1306">
                  <c:v>0.217410915651781</c:v>
                </c:pt>
                <c:pt idx="1307">
                  <c:v>0.21742543171114501</c:v>
                </c:pt>
                <c:pt idx="1308">
                  <c:v>0.21758104738154599</c:v>
                </c:pt>
                <c:pt idx="1309">
                  <c:v>0.217609162491052</c:v>
                </c:pt>
                <c:pt idx="1310">
                  <c:v>0.21763985300122399</c:v>
                </c:pt>
                <c:pt idx="1311">
                  <c:v>0.21772151898734099</c:v>
                </c:pt>
                <c:pt idx="1312">
                  <c:v>0.21780721118469401</c:v>
                </c:pt>
                <c:pt idx="1313">
                  <c:v>0.21782178217821699</c:v>
                </c:pt>
                <c:pt idx="1314">
                  <c:v>0.21784098254686399</c:v>
                </c:pt>
                <c:pt idx="1315">
                  <c:v>0.217846460618145</c:v>
                </c:pt>
                <c:pt idx="1316">
                  <c:v>0.217874140666314</c:v>
                </c:pt>
                <c:pt idx="1317">
                  <c:v>0.217910447761194</c:v>
                </c:pt>
                <c:pt idx="1318">
                  <c:v>0.21808960270498701</c:v>
                </c:pt>
                <c:pt idx="1319">
                  <c:v>0.21822541966426801</c:v>
                </c:pt>
                <c:pt idx="1320">
                  <c:v>0.21831501831501801</c:v>
                </c:pt>
                <c:pt idx="1321">
                  <c:v>0.21832242712670999</c:v>
                </c:pt>
                <c:pt idx="1322">
                  <c:v>0.21839080459770099</c:v>
                </c:pt>
                <c:pt idx="1323">
                  <c:v>0.218417206097306</c:v>
                </c:pt>
                <c:pt idx="1324">
                  <c:v>0.218497827436374</c:v>
                </c:pt>
                <c:pt idx="1325">
                  <c:v>0.21850899742930499</c:v>
                </c:pt>
                <c:pt idx="1326">
                  <c:v>0.21870604781997099</c:v>
                </c:pt>
                <c:pt idx="1327">
                  <c:v>0.218903254569772</c:v>
                </c:pt>
                <c:pt idx="1328">
                  <c:v>0.21899927483683801</c:v>
                </c:pt>
                <c:pt idx="1329">
                  <c:v>0.21926345609065101</c:v>
                </c:pt>
                <c:pt idx="1330">
                  <c:v>0.21928934010152201</c:v>
                </c:pt>
                <c:pt idx="1331">
                  <c:v>0.219331688719443</c:v>
                </c:pt>
                <c:pt idx="1332">
                  <c:v>0.21938972576284199</c:v>
                </c:pt>
                <c:pt idx="1333">
                  <c:v>0.21943887775551099</c:v>
                </c:pt>
                <c:pt idx="1334">
                  <c:v>0.21949636552440199</c:v>
                </c:pt>
                <c:pt idx="1335">
                  <c:v>0.219512195121951</c:v>
                </c:pt>
                <c:pt idx="1336">
                  <c:v>0.21960595867371399</c:v>
                </c:pt>
                <c:pt idx="1337">
                  <c:v>0.21962616822429901</c:v>
                </c:pt>
                <c:pt idx="1338">
                  <c:v>0.21966019417475699</c:v>
                </c:pt>
                <c:pt idx="1339">
                  <c:v>0.219801980198019</c:v>
                </c:pt>
                <c:pt idx="1340">
                  <c:v>0.21980495123780899</c:v>
                </c:pt>
                <c:pt idx="1341">
                  <c:v>0.21981242672919099</c:v>
                </c:pt>
                <c:pt idx="1342">
                  <c:v>0.219852656068243</c:v>
                </c:pt>
                <c:pt idx="1343">
                  <c:v>0.21990257480862899</c:v>
                </c:pt>
                <c:pt idx="1344">
                  <c:v>0.219912152269399</c:v>
                </c:pt>
                <c:pt idx="1345">
                  <c:v>0.21992580816110199</c:v>
                </c:pt>
                <c:pt idx="1346">
                  <c:v>0.22003034901365701</c:v>
                </c:pt>
                <c:pt idx="1347">
                  <c:v>0.220213943194393</c:v>
                </c:pt>
                <c:pt idx="1348">
                  <c:v>0.220267686424474</c:v>
                </c:pt>
                <c:pt idx="1349">
                  <c:v>0.22040370976541099</c:v>
                </c:pt>
                <c:pt idx="1350">
                  <c:v>0.220417633410672</c:v>
                </c:pt>
                <c:pt idx="1351">
                  <c:v>0.220504009163802</c:v>
                </c:pt>
                <c:pt idx="1352">
                  <c:v>0.22052845528455201</c:v>
                </c:pt>
                <c:pt idx="1353">
                  <c:v>0.22054847431440699</c:v>
                </c:pt>
                <c:pt idx="1354">
                  <c:v>0.220665499124343</c:v>
                </c:pt>
                <c:pt idx="1355">
                  <c:v>0.22072678331090101</c:v>
                </c:pt>
                <c:pt idx="1356">
                  <c:v>0.220771144278606</c:v>
                </c:pt>
                <c:pt idx="1357">
                  <c:v>0.22079002079002</c:v>
                </c:pt>
                <c:pt idx="1358">
                  <c:v>0.22079675894665701</c:v>
                </c:pt>
                <c:pt idx="1359">
                  <c:v>0.22086389568052101</c:v>
                </c:pt>
                <c:pt idx="1360">
                  <c:v>0.22097625329815301</c:v>
                </c:pt>
                <c:pt idx="1361">
                  <c:v>0.221</c:v>
                </c:pt>
                <c:pt idx="1362">
                  <c:v>0.221031138335885</c:v>
                </c:pt>
                <c:pt idx="1363">
                  <c:v>0.2211855104281</c:v>
                </c:pt>
                <c:pt idx="1364">
                  <c:v>0.221201413427561</c:v>
                </c:pt>
                <c:pt idx="1365">
                  <c:v>0.22126847877920799</c:v>
                </c:pt>
                <c:pt idx="1366">
                  <c:v>0.221340388007054</c:v>
                </c:pt>
                <c:pt idx="1367">
                  <c:v>0.221374045801526</c:v>
                </c:pt>
                <c:pt idx="1368">
                  <c:v>0.221518987341772</c:v>
                </c:pt>
                <c:pt idx="1369">
                  <c:v>0.221614227086183</c:v>
                </c:pt>
                <c:pt idx="1370">
                  <c:v>0.221614227086183</c:v>
                </c:pt>
                <c:pt idx="1371">
                  <c:v>0.221659524737047</c:v>
                </c:pt>
                <c:pt idx="1372">
                  <c:v>0.22166246851385299</c:v>
                </c:pt>
                <c:pt idx="1373">
                  <c:v>0.22171688459351899</c:v>
                </c:pt>
                <c:pt idx="1374">
                  <c:v>0.22172200337647699</c:v>
                </c:pt>
                <c:pt idx="1375">
                  <c:v>0.221884498480243</c:v>
                </c:pt>
                <c:pt idx="1376">
                  <c:v>0.22190611664295801</c:v>
                </c:pt>
                <c:pt idx="1377">
                  <c:v>0.22194244604316499</c:v>
                </c:pt>
                <c:pt idx="1378">
                  <c:v>0.22201630837657499</c:v>
                </c:pt>
                <c:pt idx="1379">
                  <c:v>0.22203389830508399</c:v>
                </c:pt>
                <c:pt idx="1380">
                  <c:v>0.22206768660176099</c:v>
                </c:pt>
                <c:pt idx="1381">
                  <c:v>0.222085889570552</c:v>
                </c:pt>
                <c:pt idx="1382">
                  <c:v>0.222099447513812</c:v>
                </c:pt>
                <c:pt idx="1383">
                  <c:v>0.22214386459802499</c:v>
                </c:pt>
                <c:pt idx="1384">
                  <c:v>0.22222222222222199</c:v>
                </c:pt>
                <c:pt idx="1385">
                  <c:v>0.22222222222222199</c:v>
                </c:pt>
                <c:pt idx="1386">
                  <c:v>0.22228506787330299</c:v>
                </c:pt>
                <c:pt idx="1387">
                  <c:v>0.222319093286835</c:v>
                </c:pt>
                <c:pt idx="1388">
                  <c:v>0.22232472324723199</c:v>
                </c:pt>
                <c:pt idx="1389">
                  <c:v>0.22234042553191399</c:v>
                </c:pt>
                <c:pt idx="1390">
                  <c:v>0.222354340071343</c:v>
                </c:pt>
                <c:pt idx="1391">
                  <c:v>0.222413793103448</c:v>
                </c:pt>
                <c:pt idx="1392">
                  <c:v>0.22243226212980399</c:v>
                </c:pt>
                <c:pt idx="1393">
                  <c:v>0.22244897959183599</c:v>
                </c:pt>
                <c:pt idx="1394">
                  <c:v>0.22246220302375799</c:v>
                </c:pt>
                <c:pt idx="1395">
                  <c:v>0.22260668973471701</c:v>
                </c:pt>
                <c:pt idx="1396">
                  <c:v>0.222629796839729</c:v>
                </c:pt>
                <c:pt idx="1397">
                  <c:v>0.222739981360671</c:v>
                </c:pt>
                <c:pt idx="1398">
                  <c:v>0.222925902469917</c:v>
                </c:pt>
                <c:pt idx="1399">
                  <c:v>0.223094688221709</c:v>
                </c:pt>
                <c:pt idx="1400">
                  <c:v>0.22310590205106701</c:v>
                </c:pt>
                <c:pt idx="1401">
                  <c:v>0.22310944105213701</c:v>
                </c:pt>
                <c:pt idx="1402">
                  <c:v>0.22311111111111101</c:v>
                </c:pt>
                <c:pt idx="1403">
                  <c:v>0.223128598848368</c:v>
                </c:pt>
                <c:pt idx="1404">
                  <c:v>0.223161260849703</c:v>
                </c:pt>
                <c:pt idx="1405">
                  <c:v>0.22317596566523601</c:v>
                </c:pt>
                <c:pt idx="1406">
                  <c:v>0.22318125770653499</c:v>
                </c:pt>
                <c:pt idx="1407">
                  <c:v>0.223214285714285</c:v>
                </c:pt>
                <c:pt idx="1408">
                  <c:v>0.223214285714285</c:v>
                </c:pt>
                <c:pt idx="1409">
                  <c:v>0.223260158804297</c:v>
                </c:pt>
                <c:pt idx="1410">
                  <c:v>0.223282442748091</c:v>
                </c:pt>
                <c:pt idx="1411">
                  <c:v>0.223300970873786</c:v>
                </c:pt>
                <c:pt idx="1412">
                  <c:v>0.22340425531914801</c:v>
                </c:pt>
                <c:pt idx="1413">
                  <c:v>0.223423423423423</c:v>
                </c:pt>
                <c:pt idx="1414">
                  <c:v>0.22343750000000001</c:v>
                </c:pt>
                <c:pt idx="1415">
                  <c:v>0.223450264296011</c:v>
                </c:pt>
                <c:pt idx="1416">
                  <c:v>0.223463687150837</c:v>
                </c:pt>
                <c:pt idx="1417">
                  <c:v>0.22368421052631501</c:v>
                </c:pt>
                <c:pt idx="1418">
                  <c:v>0.22370820668693001</c:v>
                </c:pt>
                <c:pt idx="1419">
                  <c:v>0.223755544603252</c:v>
                </c:pt>
                <c:pt idx="1420">
                  <c:v>0.22375690607734799</c:v>
                </c:pt>
                <c:pt idx="1421">
                  <c:v>0.22391857506361301</c:v>
                </c:pt>
                <c:pt idx="1422">
                  <c:v>0.22395833333333301</c:v>
                </c:pt>
                <c:pt idx="1423">
                  <c:v>0.22401334074485801</c:v>
                </c:pt>
                <c:pt idx="1424">
                  <c:v>0.22401549386701</c:v>
                </c:pt>
                <c:pt idx="1425">
                  <c:v>0.22406639004149301</c:v>
                </c:pt>
                <c:pt idx="1426">
                  <c:v>0.224309392265193</c:v>
                </c:pt>
                <c:pt idx="1427">
                  <c:v>0.224422442244224</c:v>
                </c:pt>
                <c:pt idx="1428">
                  <c:v>0.224434389140271</c:v>
                </c:pt>
                <c:pt idx="1429">
                  <c:v>0.22450592885375401</c:v>
                </c:pt>
                <c:pt idx="1430">
                  <c:v>0.22451888809693499</c:v>
                </c:pt>
                <c:pt idx="1431">
                  <c:v>0.22452068617557999</c:v>
                </c:pt>
                <c:pt idx="1432">
                  <c:v>0.224629670572628</c:v>
                </c:pt>
                <c:pt idx="1433">
                  <c:v>0.224639728736931</c:v>
                </c:pt>
                <c:pt idx="1434">
                  <c:v>0.22473012757605401</c:v>
                </c:pt>
                <c:pt idx="1435">
                  <c:v>0.22477064220183399</c:v>
                </c:pt>
                <c:pt idx="1436">
                  <c:v>0.22482269503546001</c:v>
                </c:pt>
                <c:pt idx="1437">
                  <c:v>0.224839400428265</c:v>
                </c:pt>
                <c:pt idx="1438">
                  <c:v>0.22485740018012601</c:v>
                </c:pt>
                <c:pt idx="1439">
                  <c:v>0.22487346348517701</c:v>
                </c:pt>
                <c:pt idx="1440">
                  <c:v>0.224974200206398</c:v>
                </c:pt>
                <c:pt idx="1441">
                  <c:v>0.22500000000000001</c:v>
                </c:pt>
                <c:pt idx="1442">
                  <c:v>0.225035833731485</c:v>
                </c:pt>
                <c:pt idx="1443">
                  <c:v>0.22505800464037101</c:v>
                </c:pt>
                <c:pt idx="1444">
                  <c:v>0.22507645259938799</c:v>
                </c:pt>
                <c:pt idx="1445">
                  <c:v>0.225098480585256</c:v>
                </c:pt>
                <c:pt idx="1446">
                  <c:v>0.225169648365206</c:v>
                </c:pt>
                <c:pt idx="1447">
                  <c:v>0.22517552657973899</c:v>
                </c:pt>
                <c:pt idx="1448">
                  <c:v>0.22520107238605799</c:v>
                </c:pt>
                <c:pt idx="1449">
                  <c:v>0.22537207654145899</c:v>
                </c:pt>
                <c:pt idx="1450">
                  <c:v>0.22573044297832201</c:v>
                </c:pt>
                <c:pt idx="1451">
                  <c:v>0.22573839662447201</c:v>
                </c:pt>
                <c:pt idx="1452">
                  <c:v>0.22576112412177901</c:v>
                </c:pt>
                <c:pt idx="1453">
                  <c:v>0.225806451612903</c:v>
                </c:pt>
                <c:pt idx="1454">
                  <c:v>0.225844004656577</c:v>
                </c:pt>
                <c:pt idx="1455">
                  <c:v>0.22584541062801899</c:v>
                </c:pt>
                <c:pt idx="1456">
                  <c:v>0.225856697819314</c:v>
                </c:pt>
                <c:pt idx="1457">
                  <c:v>0.22585924713584199</c:v>
                </c:pt>
                <c:pt idx="1458">
                  <c:v>0.22588623248145001</c:v>
                </c:pt>
                <c:pt idx="1459">
                  <c:v>0.22589845978322801</c:v>
                </c:pt>
                <c:pt idx="1460">
                  <c:v>0.225930680359435</c:v>
                </c:pt>
                <c:pt idx="1461">
                  <c:v>0.22600151171579699</c:v>
                </c:pt>
                <c:pt idx="1462">
                  <c:v>0.22611036339165499</c:v>
                </c:pt>
                <c:pt idx="1463">
                  <c:v>0.226123595505617</c:v>
                </c:pt>
                <c:pt idx="1464">
                  <c:v>0.22614840989399199</c:v>
                </c:pt>
                <c:pt idx="1465">
                  <c:v>0.226165254237288</c:v>
                </c:pt>
                <c:pt idx="1466">
                  <c:v>0.22620519159456101</c:v>
                </c:pt>
                <c:pt idx="1467">
                  <c:v>0.226218646474207</c:v>
                </c:pt>
                <c:pt idx="1468">
                  <c:v>0.22637106184364</c:v>
                </c:pt>
                <c:pt idx="1469">
                  <c:v>0.22640218878248899</c:v>
                </c:pt>
                <c:pt idx="1470">
                  <c:v>0.22647914645974701</c:v>
                </c:pt>
                <c:pt idx="1471">
                  <c:v>0.226579520697167</c:v>
                </c:pt>
                <c:pt idx="1472">
                  <c:v>0.226591001216051</c:v>
                </c:pt>
                <c:pt idx="1473">
                  <c:v>0.226681741096664</c:v>
                </c:pt>
                <c:pt idx="1474">
                  <c:v>0.226843100189035</c:v>
                </c:pt>
                <c:pt idx="1475">
                  <c:v>0.22689994532531399</c:v>
                </c:pt>
                <c:pt idx="1476">
                  <c:v>0.22690317812269001</c:v>
                </c:pt>
                <c:pt idx="1477">
                  <c:v>0.227347611202635</c:v>
                </c:pt>
                <c:pt idx="1478">
                  <c:v>0.22737642585551299</c:v>
                </c:pt>
                <c:pt idx="1479">
                  <c:v>0.22740524781341101</c:v>
                </c:pt>
                <c:pt idx="1480">
                  <c:v>0.227429359062715</c:v>
                </c:pt>
                <c:pt idx="1481">
                  <c:v>0.22761409589832399</c:v>
                </c:pt>
                <c:pt idx="1482">
                  <c:v>0.22766217870257</c:v>
                </c:pt>
                <c:pt idx="1483">
                  <c:v>0.22775564409030499</c:v>
                </c:pt>
                <c:pt idx="1484">
                  <c:v>0.22798165137614601</c:v>
                </c:pt>
                <c:pt idx="1485">
                  <c:v>0.22803347280334699</c:v>
                </c:pt>
                <c:pt idx="1486">
                  <c:v>0.22805970149253699</c:v>
                </c:pt>
                <c:pt idx="1487">
                  <c:v>0.22826086956521699</c:v>
                </c:pt>
                <c:pt idx="1488">
                  <c:v>0.228311567164179</c:v>
                </c:pt>
                <c:pt idx="1489">
                  <c:v>0.228330658105939</c:v>
                </c:pt>
                <c:pt idx="1490">
                  <c:v>0.22839072382290901</c:v>
                </c:pt>
                <c:pt idx="1491">
                  <c:v>0.22843391336541999</c:v>
                </c:pt>
                <c:pt idx="1492">
                  <c:v>0.22845691382765501</c:v>
                </c:pt>
                <c:pt idx="1493">
                  <c:v>0.228510411105178</c:v>
                </c:pt>
                <c:pt idx="1494">
                  <c:v>0.22852875280059701</c:v>
                </c:pt>
                <c:pt idx="1495">
                  <c:v>0.22865013774104601</c:v>
                </c:pt>
                <c:pt idx="1496">
                  <c:v>0.228655544651619</c:v>
                </c:pt>
                <c:pt idx="1497">
                  <c:v>0.22869147659063599</c:v>
                </c:pt>
                <c:pt idx="1498">
                  <c:v>0.228754365541327</c:v>
                </c:pt>
                <c:pt idx="1499">
                  <c:v>0.22879177377891999</c:v>
                </c:pt>
                <c:pt idx="1500">
                  <c:v>0.22880061115355199</c:v>
                </c:pt>
                <c:pt idx="1501">
                  <c:v>0.22885958107059701</c:v>
                </c:pt>
                <c:pt idx="1502">
                  <c:v>0.22909090909090901</c:v>
                </c:pt>
                <c:pt idx="1503">
                  <c:v>0.22910798122065701</c:v>
                </c:pt>
                <c:pt idx="1504">
                  <c:v>0.22923129955187799</c:v>
                </c:pt>
                <c:pt idx="1505">
                  <c:v>0.22923238696109299</c:v>
                </c:pt>
                <c:pt idx="1506">
                  <c:v>0.22925531914893599</c:v>
                </c:pt>
                <c:pt idx="1507">
                  <c:v>0.22931097338680201</c:v>
                </c:pt>
                <c:pt idx="1508">
                  <c:v>0.22941874258600201</c:v>
                </c:pt>
                <c:pt idx="1509">
                  <c:v>0.22952295229522901</c:v>
                </c:pt>
                <c:pt idx="1510">
                  <c:v>0.229609929078014</c:v>
                </c:pt>
                <c:pt idx="1511">
                  <c:v>0.229744136460554</c:v>
                </c:pt>
                <c:pt idx="1512">
                  <c:v>0.229794933655006</c:v>
                </c:pt>
                <c:pt idx="1513">
                  <c:v>0.22981956315289601</c:v>
                </c:pt>
                <c:pt idx="1514">
                  <c:v>0.22987840185292399</c:v>
                </c:pt>
                <c:pt idx="1515">
                  <c:v>0.22988798370672001</c:v>
                </c:pt>
                <c:pt idx="1516">
                  <c:v>0.229978354978354</c:v>
                </c:pt>
                <c:pt idx="1517">
                  <c:v>0.230012300123001</c:v>
                </c:pt>
                <c:pt idx="1518">
                  <c:v>0.23013048635824401</c:v>
                </c:pt>
                <c:pt idx="1519">
                  <c:v>0.23013923013922999</c:v>
                </c:pt>
                <c:pt idx="1520">
                  <c:v>0.23018509729473099</c:v>
                </c:pt>
                <c:pt idx="1521">
                  <c:v>0.23021582733812901</c:v>
                </c:pt>
                <c:pt idx="1522">
                  <c:v>0.23035230352303501</c:v>
                </c:pt>
                <c:pt idx="1523">
                  <c:v>0.230442692540933</c:v>
                </c:pt>
                <c:pt idx="1524">
                  <c:v>0.230443974630021</c:v>
                </c:pt>
                <c:pt idx="1525">
                  <c:v>0.23049095607235101</c:v>
                </c:pt>
                <c:pt idx="1526">
                  <c:v>0.23058684054534601</c:v>
                </c:pt>
                <c:pt idx="1527">
                  <c:v>0.23059617547806499</c:v>
                </c:pt>
                <c:pt idx="1528">
                  <c:v>0.23065585851142201</c:v>
                </c:pt>
                <c:pt idx="1529">
                  <c:v>0.23095823095823001</c:v>
                </c:pt>
                <c:pt idx="1530">
                  <c:v>0.23103448275862001</c:v>
                </c:pt>
                <c:pt idx="1531">
                  <c:v>0.231049120679199</c:v>
                </c:pt>
                <c:pt idx="1532">
                  <c:v>0.231105286151157</c:v>
                </c:pt>
                <c:pt idx="1533">
                  <c:v>0.231108930323846</c:v>
                </c:pt>
                <c:pt idx="1534">
                  <c:v>0.23114901256732401</c:v>
                </c:pt>
                <c:pt idx="1535">
                  <c:v>0.23124516627996899</c:v>
                </c:pt>
                <c:pt idx="1536">
                  <c:v>0.231321839080459</c:v>
                </c:pt>
                <c:pt idx="1537">
                  <c:v>0.23140495867768501</c:v>
                </c:pt>
                <c:pt idx="1538">
                  <c:v>0.23145665773011601</c:v>
                </c:pt>
                <c:pt idx="1539">
                  <c:v>0.231620039037085</c:v>
                </c:pt>
                <c:pt idx="1540">
                  <c:v>0.23165137614678799</c:v>
                </c:pt>
                <c:pt idx="1541">
                  <c:v>0.23170731707316999</c:v>
                </c:pt>
                <c:pt idx="1542">
                  <c:v>0.23187571921749101</c:v>
                </c:pt>
                <c:pt idx="1543">
                  <c:v>0.23191823899371</c:v>
                </c:pt>
                <c:pt idx="1544">
                  <c:v>0.231962761830876</c:v>
                </c:pt>
                <c:pt idx="1545">
                  <c:v>0.23198482932996201</c:v>
                </c:pt>
                <c:pt idx="1546">
                  <c:v>0.23198984449381099</c:v>
                </c:pt>
                <c:pt idx="1547">
                  <c:v>0.23200859291084799</c:v>
                </c:pt>
                <c:pt idx="1548">
                  <c:v>0.232014388489208</c:v>
                </c:pt>
                <c:pt idx="1549">
                  <c:v>0.23207948899929001</c:v>
                </c:pt>
                <c:pt idx="1550">
                  <c:v>0.23214285714285701</c:v>
                </c:pt>
                <c:pt idx="1551">
                  <c:v>0.2321608040201</c:v>
                </c:pt>
                <c:pt idx="1552">
                  <c:v>0.23216995447647901</c:v>
                </c:pt>
                <c:pt idx="1553">
                  <c:v>0.232189973614775</c:v>
                </c:pt>
                <c:pt idx="1554">
                  <c:v>0.23225806451612899</c:v>
                </c:pt>
                <c:pt idx="1555">
                  <c:v>0.232261640798226</c:v>
                </c:pt>
                <c:pt idx="1556">
                  <c:v>0.23227034745359301</c:v>
                </c:pt>
                <c:pt idx="1557">
                  <c:v>0.23228882833787401</c:v>
                </c:pt>
                <c:pt idx="1558">
                  <c:v>0.23229461756373901</c:v>
                </c:pt>
                <c:pt idx="1559">
                  <c:v>0.23232908458864401</c:v>
                </c:pt>
                <c:pt idx="1560">
                  <c:v>0.232365145228215</c:v>
                </c:pt>
                <c:pt idx="1561">
                  <c:v>0.232402590508546</c:v>
                </c:pt>
                <c:pt idx="1562">
                  <c:v>0.23241590214067201</c:v>
                </c:pt>
                <c:pt idx="1563">
                  <c:v>0.23259052924790999</c:v>
                </c:pt>
                <c:pt idx="1564">
                  <c:v>0.23259860788863099</c:v>
                </c:pt>
                <c:pt idx="1565">
                  <c:v>0.23261758691206499</c:v>
                </c:pt>
                <c:pt idx="1566">
                  <c:v>0.232650739476678</c:v>
                </c:pt>
                <c:pt idx="1567">
                  <c:v>0.23277559055118099</c:v>
                </c:pt>
                <c:pt idx="1568">
                  <c:v>0.232783153101878</c:v>
                </c:pt>
                <c:pt idx="1569">
                  <c:v>0.232808616404308</c:v>
                </c:pt>
                <c:pt idx="1570">
                  <c:v>0.23280996210070301</c:v>
                </c:pt>
                <c:pt idx="1571">
                  <c:v>0.23285198555956599</c:v>
                </c:pt>
                <c:pt idx="1572">
                  <c:v>0.23286991062562001</c:v>
                </c:pt>
                <c:pt idx="1573">
                  <c:v>0.23289269051321901</c:v>
                </c:pt>
                <c:pt idx="1574">
                  <c:v>0.232939035486806</c:v>
                </c:pt>
                <c:pt idx="1575">
                  <c:v>0.232951116475558</c:v>
                </c:pt>
                <c:pt idx="1576">
                  <c:v>0.23298284449363499</c:v>
                </c:pt>
                <c:pt idx="1577">
                  <c:v>0.23305322128851499</c:v>
                </c:pt>
                <c:pt idx="1578">
                  <c:v>0.23310344827586199</c:v>
                </c:pt>
                <c:pt idx="1579">
                  <c:v>0.23314339981006599</c:v>
                </c:pt>
                <c:pt idx="1580">
                  <c:v>0.23315669947009801</c:v>
                </c:pt>
                <c:pt idx="1581">
                  <c:v>0.23317788141239101</c:v>
                </c:pt>
                <c:pt idx="1582">
                  <c:v>0.23319959879638899</c:v>
                </c:pt>
                <c:pt idx="1583">
                  <c:v>0.23328267477203601</c:v>
                </c:pt>
                <c:pt idx="1584">
                  <c:v>0.233313106796116</c:v>
                </c:pt>
                <c:pt idx="1585">
                  <c:v>0.233333333333333</c:v>
                </c:pt>
                <c:pt idx="1586">
                  <c:v>0.233370288248337</c:v>
                </c:pt>
                <c:pt idx="1587">
                  <c:v>0.233386075949367</c:v>
                </c:pt>
                <c:pt idx="1588">
                  <c:v>0.23348168435467301</c:v>
                </c:pt>
                <c:pt idx="1589">
                  <c:v>0.23356321839080399</c:v>
                </c:pt>
                <c:pt idx="1590">
                  <c:v>0.23359073359073301</c:v>
                </c:pt>
                <c:pt idx="1591">
                  <c:v>0.23359580052493401</c:v>
                </c:pt>
                <c:pt idx="1592">
                  <c:v>0.23363914373088601</c:v>
                </c:pt>
                <c:pt idx="1593">
                  <c:v>0.233644859813084</c:v>
                </c:pt>
                <c:pt idx="1594">
                  <c:v>0.233744855967078</c:v>
                </c:pt>
                <c:pt idx="1595">
                  <c:v>0.23383409536250799</c:v>
                </c:pt>
                <c:pt idx="1596">
                  <c:v>0.23385689354275699</c:v>
                </c:pt>
                <c:pt idx="1597">
                  <c:v>0.23393461104847799</c:v>
                </c:pt>
                <c:pt idx="1598">
                  <c:v>0.23394654633807699</c:v>
                </c:pt>
                <c:pt idx="1599">
                  <c:v>0.23399355135882</c:v>
                </c:pt>
                <c:pt idx="1600">
                  <c:v>0.23400852878464801</c:v>
                </c:pt>
                <c:pt idx="1601">
                  <c:v>0.234076433121019</c:v>
                </c:pt>
                <c:pt idx="1602">
                  <c:v>0.23412362404741699</c:v>
                </c:pt>
                <c:pt idx="1603">
                  <c:v>0.23415791257200899</c:v>
                </c:pt>
                <c:pt idx="1604">
                  <c:v>0.23417459660736401</c:v>
                </c:pt>
                <c:pt idx="1605">
                  <c:v>0.234197362437471</c:v>
                </c:pt>
                <c:pt idx="1606">
                  <c:v>0.23432343234323399</c:v>
                </c:pt>
                <c:pt idx="1607">
                  <c:v>0.234375</c:v>
                </c:pt>
                <c:pt idx="1608">
                  <c:v>0.23440453686200299</c:v>
                </c:pt>
                <c:pt idx="1609">
                  <c:v>0.23440453686200299</c:v>
                </c:pt>
                <c:pt idx="1610">
                  <c:v>0.23448275862068901</c:v>
                </c:pt>
                <c:pt idx="1611">
                  <c:v>0.234577922077922</c:v>
                </c:pt>
                <c:pt idx="1612">
                  <c:v>0.23459863098942099</c:v>
                </c:pt>
                <c:pt idx="1613">
                  <c:v>0.23462301587301501</c:v>
                </c:pt>
                <c:pt idx="1614">
                  <c:v>0.23462686567164101</c:v>
                </c:pt>
                <c:pt idx="1615">
                  <c:v>0.234634365186182</c:v>
                </c:pt>
                <c:pt idx="1616">
                  <c:v>0.234665611396913</c:v>
                </c:pt>
                <c:pt idx="1617">
                  <c:v>0.234674329501915</c:v>
                </c:pt>
                <c:pt idx="1618">
                  <c:v>0.23469387755102</c:v>
                </c:pt>
                <c:pt idx="1619">
                  <c:v>0.23478795328825999</c:v>
                </c:pt>
                <c:pt idx="1620">
                  <c:v>0.23480176211453699</c:v>
                </c:pt>
                <c:pt idx="1621">
                  <c:v>0.23481781376518199</c:v>
                </c:pt>
                <c:pt idx="1622">
                  <c:v>0.23495552066980599</c:v>
                </c:pt>
                <c:pt idx="1623">
                  <c:v>0.235097493036211</c:v>
                </c:pt>
                <c:pt idx="1624">
                  <c:v>0.23513266239707201</c:v>
                </c:pt>
                <c:pt idx="1625">
                  <c:v>0.235143769968051</c:v>
                </c:pt>
                <c:pt idx="1626">
                  <c:v>0.23519826181423101</c:v>
                </c:pt>
                <c:pt idx="1627">
                  <c:v>0.23521126760563299</c:v>
                </c:pt>
                <c:pt idx="1628">
                  <c:v>0.235217673814165</c:v>
                </c:pt>
                <c:pt idx="1629">
                  <c:v>0.23522975929978099</c:v>
                </c:pt>
                <c:pt idx="1630">
                  <c:v>0.23535510627268</c:v>
                </c:pt>
                <c:pt idx="1631">
                  <c:v>0.235367372353673</c:v>
                </c:pt>
                <c:pt idx="1632">
                  <c:v>0.23547094188376699</c:v>
                </c:pt>
                <c:pt idx="1633">
                  <c:v>0.23553719008264401</c:v>
                </c:pt>
                <c:pt idx="1634">
                  <c:v>0.235549132947976</c:v>
                </c:pt>
                <c:pt idx="1635">
                  <c:v>0.23557692307692299</c:v>
                </c:pt>
                <c:pt idx="1636">
                  <c:v>0.23562152133580699</c:v>
                </c:pt>
                <c:pt idx="1637">
                  <c:v>0.23564239194789799</c:v>
                </c:pt>
                <c:pt idx="1638">
                  <c:v>0.23569157392686799</c:v>
                </c:pt>
                <c:pt idx="1639">
                  <c:v>0.23573511037067801</c:v>
                </c:pt>
                <c:pt idx="1640">
                  <c:v>0.23582538886101301</c:v>
                </c:pt>
                <c:pt idx="1641">
                  <c:v>0.235867446393762</c:v>
                </c:pt>
                <c:pt idx="1642">
                  <c:v>0.23587753341957701</c:v>
                </c:pt>
                <c:pt idx="1643">
                  <c:v>0.235897435897435</c:v>
                </c:pt>
                <c:pt idx="1644">
                  <c:v>0.23606557377049101</c:v>
                </c:pt>
                <c:pt idx="1645">
                  <c:v>0.23609923011120601</c:v>
                </c:pt>
                <c:pt idx="1646">
                  <c:v>0.23610108303249</c:v>
                </c:pt>
                <c:pt idx="1647">
                  <c:v>0.23612417685794901</c:v>
                </c:pt>
                <c:pt idx="1648">
                  <c:v>0.23616236162361601</c:v>
                </c:pt>
                <c:pt idx="1649">
                  <c:v>0.236215902495647</c:v>
                </c:pt>
                <c:pt idx="1650">
                  <c:v>0.23627336448598099</c:v>
                </c:pt>
                <c:pt idx="1651">
                  <c:v>0.23645320197044301</c:v>
                </c:pt>
                <c:pt idx="1652">
                  <c:v>0.23646408839779001</c:v>
                </c:pt>
                <c:pt idx="1653">
                  <c:v>0.23651895355045299</c:v>
                </c:pt>
                <c:pt idx="1654">
                  <c:v>0.23653017241379301</c:v>
                </c:pt>
                <c:pt idx="1655">
                  <c:v>0.23655323819978</c:v>
                </c:pt>
                <c:pt idx="1656">
                  <c:v>0.23660346248969399</c:v>
                </c:pt>
                <c:pt idx="1657">
                  <c:v>0.23661360347322699</c:v>
                </c:pt>
                <c:pt idx="1658">
                  <c:v>0.236623067776456</c:v>
                </c:pt>
                <c:pt idx="1659">
                  <c:v>0.23663663663663601</c:v>
                </c:pt>
                <c:pt idx="1660">
                  <c:v>0.23666343355965</c:v>
                </c:pt>
                <c:pt idx="1661">
                  <c:v>0.236670502493287</c:v>
                </c:pt>
                <c:pt idx="1662">
                  <c:v>0.23668341708542701</c:v>
                </c:pt>
                <c:pt idx="1663">
                  <c:v>0.23671281822241999</c:v>
                </c:pt>
                <c:pt idx="1664">
                  <c:v>0.236734693877551</c:v>
                </c:pt>
                <c:pt idx="1665">
                  <c:v>0.23693516699410599</c:v>
                </c:pt>
                <c:pt idx="1666">
                  <c:v>0.236938435940099</c:v>
                </c:pt>
                <c:pt idx="1667">
                  <c:v>0.237048665620094</c:v>
                </c:pt>
                <c:pt idx="1668">
                  <c:v>0.23707787732598201</c:v>
                </c:pt>
                <c:pt idx="1669">
                  <c:v>0.237102085620197</c:v>
                </c:pt>
                <c:pt idx="1670">
                  <c:v>0.23719676549865201</c:v>
                </c:pt>
                <c:pt idx="1671">
                  <c:v>0.23719676549865201</c:v>
                </c:pt>
                <c:pt idx="1672">
                  <c:v>0.23720930232558099</c:v>
                </c:pt>
                <c:pt idx="1673">
                  <c:v>0.23725055432372499</c:v>
                </c:pt>
                <c:pt idx="1674">
                  <c:v>0.23739237392373899</c:v>
                </c:pt>
                <c:pt idx="1675">
                  <c:v>0.23740554156171201</c:v>
                </c:pt>
                <c:pt idx="1676">
                  <c:v>0.237419945105215</c:v>
                </c:pt>
                <c:pt idx="1677">
                  <c:v>0.23750771128932699</c:v>
                </c:pt>
                <c:pt idx="1678">
                  <c:v>0.23750905141202</c:v>
                </c:pt>
                <c:pt idx="1679">
                  <c:v>0.237583892617449</c:v>
                </c:pt>
                <c:pt idx="1680">
                  <c:v>0.23759791122715401</c:v>
                </c:pt>
                <c:pt idx="1681">
                  <c:v>0.23760394210040001</c:v>
                </c:pt>
                <c:pt idx="1682">
                  <c:v>0.23760683760683701</c:v>
                </c:pt>
                <c:pt idx="1683">
                  <c:v>0.23763336566440299</c:v>
                </c:pt>
                <c:pt idx="1684">
                  <c:v>0.23764822134387301</c:v>
                </c:pt>
                <c:pt idx="1685">
                  <c:v>0.23775915306572501</c:v>
                </c:pt>
                <c:pt idx="1686">
                  <c:v>0.23783783783783699</c:v>
                </c:pt>
                <c:pt idx="1687">
                  <c:v>0.237854889589905</c:v>
                </c:pt>
                <c:pt idx="1688">
                  <c:v>0.237924865831842</c:v>
                </c:pt>
                <c:pt idx="1689">
                  <c:v>0.237940630797773</c:v>
                </c:pt>
                <c:pt idx="1690">
                  <c:v>0.23799359658484501</c:v>
                </c:pt>
                <c:pt idx="1691">
                  <c:v>0.238063660477453</c:v>
                </c:pt>
                <c:pt idx="1692">
                  <c:v>0.238095238095238</c:v>
                </c:pt>
                <c:pt idx="1693">
                  <c:v>0.23821765209939999</c:v>
                </c:pt>
                <c:pt idx="1694">
                  <c:v>0.23831468071099399</c:v>
                </c:pt>
                <c:pt idx="1695">
                  <c:v>0.238352464550979</c:v>
                </c:pt>
                <c:pt idx="1696">
                  <c:v>0.23836734693877501</c:v>
                </c:pt>
                <c:pt idx="1697">
                  <c:v>0.238487972508591</c:v>
                </c:pt>
                <c:pt idx="1698">
                  <c:v>0.23853211009174299</c:v>
                </c:pt>
                <c:pt idx="1699">
                  <c:v>0.23858615611192899</c:v>
                </c:pt>
                <c:pt idx="1700">
                  <c:v>0.23859649122807</c:v>
                </c:pt>
                <c:pt idx="1701">
                  <c:v>0.23862660944205999</c:v>
                </c:pt>
                <c:pt idx="1702">
                  <c:v>0.23862928348909601</c:v>
                </c:pt>
                <c:pt idx="1703">
                  <c:v>0.23864455659697101</c:v>
                </c:pt>
                <c:pt idx="1704">
                  <c:v>0.23869532987398001</c:v>
                </c:pt>
                <c:pt idx="1705">
                  <c:v>0.23875432525951501</c:v>
                </c:pt>
                <c:pt idx="1706">
                  <c:v>0.23876404494382</c:v>
                </c:pt>
                <c:pt idx="1707">
                  <c:v>0.23877068557919601</c:v>
                </c:pt>
                <c:pt idx="1708">
                  <c:v>0.23879109930255699</c:v>
                </c:pt>
                <c:pt idx="1709">
                  <c:v>0.23886414253897501</c:v>
                </c:pt>
                <c:pt idx="1710">
                  <c:v>0.238879736408566</c:v>
                </c:pt>
                <c:pt idx="1711">
                  <c:v>0.23888255416191501</c:v>
                </c:pt>
                <c:pt idx="1712">
                  <c:v>0.238917405506299</c:v>
                </c:pt>
                <c:pt idx="1713">
                  <c:v>0.238928172683289</c:v>
                </c:pt>
                <c:pt idx="1714">
                  <c:v>0.23895131086142299</c:v>
                </c:pt>
                <c:pt idx="1715">
                  <c:v>0.23901882487164799</c:v>
                </c:pt>
                <c:pt idx="1716">
                  <c:v>0.239059438275636</c:v>
                </c:pt>
                <c:pt idx="1717">
                  <c:v>0.23913997367266299</c:v>
                </c:pt>
                <c:pt idx="1718">
                  <c:v>0.239169675090252</c:v>
                </c:pt>
                <c:pt idx="1719">
                  <c:v>0.23921794134560001</c:v>
                </c:pt>
                <c:pt idx="1720">
                  <c:v>0.23939393939393899</c:v>
                </c:pt>
                <c:pt idx="1721">
                  <c:v>0.23943217665615099</c:v>
                </c:pt>
                <c:pt idx="1722">
                  <c:v>0.23943661971830901</c:v>
                </c:pt>
                <c:pt idx="1723">
                  <c:v>0.23945147679324799</c:v>
                </c:pt>
                <c:pt idx="1724">
                  <c:v>0.239599789362822</c:v>
                </c:pt>
                <c:pt idx="1725">
                  <c:v>0.23960396039603901</c:v>
                </c:pt>
                <c:pt idx="1726">
                  <c:v>0.23960739030023001</c:v>
                </c:pt>
                <c:pt idx="1727">
                  <c:v>0.239625949736995</c:v>
                </c:pt>
                <c:pt idx="1728">
                  <c:v>0.23969252271138999</c:v>
                </c:pt>
                <c:pt idx="1729">
                  <c:v>0.23983169705469801</c:v>
                </c:pt>
                <c:pt idx="1730">
                  <c:v>0.239857651245551</c:v>
                </c:pt>
                <c:pt idx="1731">
                  <c:v>0.23987538940809899</c:v>
                </c:pt>
                <c:pt idx="1732">
                  <c:v>0.23990498812351499</c:v>
                </c:pt>
                <c:pt idx="1733">
                  <c:v>0.24</c:v>
                </c:pt>
                <c:pt idx="1734">
                  <c:v>0.24003429061294401</c:v>
                </c:pt>
                <c:pt idx="1735">
                  <c:v>0.24007682458386601</c:v>
                </c:pt>
                <c:pt idx="1736">
                  <c:v>0.240202275600505</c:v>
                </c:pt>
                <c:pt idx="1737">
                  <c:v>0.240366272415108</c:v>
                </c:pt>
                <c:pt idx="1738">
                  <c:v>0.240384615384615</c:v>
                </c:pt>
                <c:pt idx="1739">
                  <c:v>0.24040720438527699</c:v>
                </c:pt>
                <c:pt idx="1740">
                  <c:v>0.240458015267175</c:v>
                </c:pt>
                <c:pt idx="1741">
                  <c:v>0.24069478908188499</c:v>
                </c:pt>
                <c:pt idx="1742">
                  <c:v>0.240825688073394</c:v>
                </c:pt>
                <c:pt idx="1743">
                  <c:v>0.24088814411394999</c:v>
                </c:pt>
                <c:pt idx="1744">
                  <c:v>0.240936555891238</c:v>
                </c:pt>
                <c:pt idx="1745">
                  <c:v>0.240963855421686</c:v>
                </c:pt>
                <c:pt idx="1746">
                  <c:v>0.24103035878564799</c:v>
                </c:pt>
                <c:pt idx="1747">
                  <c:v>0.24107793153678</c:v>
                </c:pt>
                <c:pt idx="1748">
                  <c:v>0.24127617148554301</c:v>
                </c:pt>
                <c:pt idx="1749">
                  <c:v>0.24137931034482701</c:v>
                </c:pt>
                <c:pt idx="1750">
                  <c:v>0.24149895905620999</c:v>
                </c:pt>
                <c:pt idx="1751">
                  <c:v>0.24151696606786399</c:v>
                </c:pt>
                <c:pt idx="1752">
                  <c:v>0.24158653846153799</c:v>
                </c:pt>
                <c:pt idx="1753">
                  <c:v>0.24161788185204799</c:v>
                </c:pt>
                <c:pt idx="1754">
                  <c:v>0.24166985829184201</c:v>
                </c:pt>
                <c:pt idx="1755">
                  <c:v>0.241678726483357</c:v>
                </c:pt>
                <c:pt idx="1756">
                  <c:v>0.24168399168399099</c:v>
                </c:pt>
                <c:pt idx="1757">
                  <c:v>0.24172359432474999</c:v>
                </c:pt>
                <c:pt idx="1758">
                  <c:v>0.24173228346456599</c:v>
                </c:pt>
                <c:pt idx="1759">
                  <c:v>0.24191616766467</c:v>
                </c:pt>
                <c:pt idx="1760">
                  <c:v>0.241945288753799</c:v>
                </c:pt>
                <c:pt idx="1761">
                  <c:v>0.241975308641975</c:v>
                </c:pt>
                <c:pt idx="1762">
                  <c:v>0.241982507288629</c:v>
                </c:pt>
                <c:pt idx="1763">
                  <c:v>0.24199045671438299</c:v>
                </c:pt>
                <c:pt idx="1764">
                  <c:v>0.242038216560509</c:v>
                </c:pt>
                <c:pt idx="1765">
                  <c:v>0.242038216560509</c:v>
                </c:pt>
                <c:pt idx="1766">
                  <c:v>0.24209078404401599</c:v>
                </c:pt>
                <c:pt idx="1767">
                  <c:v>0.24228028503562901</c:v>
                </c:pt>
                <c:pt idx="1768">
                  <c:v>0.24236983842010701</c:v>
                </c:pt>
                <c:pt idx="1769">
                  <c:v>0.242392986075296</c:v>
                </c:pt>
                <c:pt idx="1770">
                  <c:v>0.24244060475161899</c:v>
                </c:pt>
                <c:pt idx="1771">
                  <c:v>0.242440901594282</c:v>
                </c:pt>
                <c:pt idx="1772">
                  <c:v>0.24247491638795901</c:v>
                </c:pt>
                <c:pt idx="1773">
                  <c:v>0.24250214224507199</c:v>
                </c:pt>
                <c:pt idx="1774">
                  <c:v>0.24252717391304299</c:v>
                </c:pt>
                <c:pt idx="1775">
                  <c:v>0.24254090471607301</c:v>
                </c:pt>
                <c:pt idx="1776">
                  <c:v>0.242550655542312</c:v>
                </c:pt>
                <c:pt idx="1777">
                  <c:v>0.24255691768826601</c:v>
                </c:pt>
                <c:pt idx="1778">
                  <c:v>0.242572062084257</c:v>
                </c:pt>
                <c:pt idx="1779">
                  <c:v>0.24261470773098601</c:v>
                </c:pt>
                <c:pt idx="1780">
                  <c:v>0.242671009771986</c:v>
                </c:pt>
                <c:pt idx="1781">
                  <c:v>0.242700729927007</c:v>
                </c:pt>
                <c:pt idx="1782">
                  <c:v>0.242727706247019</c:v>
                </c:pt>
                <c:pt idx="1783">
                  <c:v>0.24276169265033401</c:v>
                </c:pt>
                <c:pt idx="1784">
                  <c:v>0.24278846153846101</c:v>
                </c:pt>
                <c:pt idx="1785">
                  <c:v>0.24289245982694599</c:v>
                </c:pt>
                <c:pt idx="1786">
                  <c:v>0.24294205052005899</c:v>
                </c:pt>
                <c:pt idx="1787">
                  <c:v>0.24296499656829099</c:v>
                </c:pt>
                <c:pt idx="1788">
                  <c:v>0.242979942693409</c:v>
                </c:pt>
                <c:pt idx="1789">
                  <c:v>0.24302788844621501</c:v>
                </c:pt>
                <c:pt idx="1790">
                  <c:v>0.243086816720257</c:v>
                </c:pt>
                <c:pt idx="1791">
                  <c:v>0.24311565696302101</c:v>
                </c:pt>
                <c:pt idx="1792">
                  <c:v>0.24314096499526899</c:v>
                </c:pt>
                <c:pt idx="1793">
                  <c:v>0.24317617866004901</c:v>
                </c:pt>
                <c:pt idx="1794">
                  <c:v>0.24326347305389201</c:v>
                </c:pt>
                <c:pt idx="1795">
                  <c:v>0.24326750448833001</c:v>
                </c:pt>
                <c:pt idx="1796">
                  <c:v>0.24339106654512299</c:v>
                </c:pt>
                <c:pt idx="1797">
                  <c:v>0.243443839683325</c:v>
                </c:pt>
                <c:pt idx="1798">
                  <c:v>0.243483412322274</c:v>
                </c:pt>
                <c:pt idx="1799">
                  <c:v>0.243589743589743</c:v>
                </c:pt>
                <c:pt idx="1800">
                  <c:v>0.243599689681923</c:v>
                </c:pt>
                <c:pt idx="1801">
                  <c:v>0.24362895005096799</c:v>
                </c:pt>
                <c:pt idx="1802">
                  <c:v>0.24374999999999999</c:v>
                </c:pt>
                <c:pt idx="1803">
                  <c:v>0.24382097528390101</c:v>
                </c:pt>
                <c:pt idx="1804">
                  <c:v>0.24382820426107499</c:v>
                </c:pt>
                <c:pt idx="1805">
                  <c:v>0.24386252045826501</c:v>
                </c:pt>
                <c:pt idx="1806">
                  <c:v>0.24393358876117399</c:v>
                </c:pt>
                <c:pt idx="1807">
                  <c:v>0.243961352657004</c:v>
                </c:pt>
                <c:pt idx="1808">
                  <c:v>0.24402730375426601</c:v>
                </c:pt>
                <c:pt idx="1809">
                  <c:v>0.24405002016942301</c:v>
                </c:pt>
                <c:pt idx="1810">
                  <c:v>0.24407894736842101</c:v>
                </c:pt>
                <c:pt idx="1811">
                  <c:v>0.24409902130109301</c:v>
                </c:pt>
                <c:pt idx="1812">
                  <c:v>0.24417249417249401</c:v>
                </c:pt>
                <c:pt idx="1813">
                  <c:v>0.24424311060777601</c:v>
                </c:pt>
                <c:pt idx="1814">
                  <c:v>0.244288224956063</c:v>
                </c:pt>
                <c:pt idx="1815">
                  <c:v>0.24438902743142099</c:v>
                </c:pt>
                <c:pt idx="1816">
                  <c:v>0.2444089456869</c:v>
                </c:pt>
                <c:pt idx="1817">
                  <c:v>0.244430299172501</c:v>
                </c:pt>
                <c:pt idx="1818">
                  <c:v>0.24444444444444399</c:v>
                </c:pt>
                <c:pt idx="1819">
                  <c:v>0.24446680080482799</c:v>
                </c:pt>
                <c:pt idx="1820">
                  <c:v>0.24446731857951601</c:v>
                </c:pt>
                <c:pt idx="1821">
                  <c:v>0.24465049928673299</c:v>
                </c:pt>
                <c:pt idx="1822">
                  <c:v>0.244735610669162</c:v>
                </c:pt>
                <c:pt idx="1823">
                  <c:v>0.244783715012722</c:v>
                </c:pt>
                <c:pt idx="1824">
                  <c:v>0.24479459763646499</c:v>
                </c:pt>
                <c:pt idx="1825">
                  <c:v>0.24485125858123499</c:v>
                </c:pt>
                <c:pt idx="1826">
                  <c:v>0.244858611825192</c:v>
                </c:pt>
                <c:pt idx="1827">
                  <c:v>0.24489795918367299</c:v>
                </c:pt>
                <c:pt idx="1828">
                  <c:v>0.24489795918367299</c:v>
                </c:pt>
                <c:pt idx="1829">
                  <c:v>0.244905520563171</c:v>
                </c:pt>
                <c:pt idx="1830">
                  <c:v>0.245078071961982</c:v>
                </c:pt>
                <c:pt idx="1831">
                  <c:v>0.245103525461667</c:v>
                </c:pt>
                <c:pt idx="1832">
                  <c:v>0.24516496018202499</c:v>
                </c:pt>
                <c:pt idx="1833">
                  <c:v>0.24519510774606801</c:v>
                </c:pt>
                <c:pt idx="1834">
                  <c:v>0.24524714828897301</c:v>
                </c:pt>
                <c:pt idx="1835">
                  <c:v>0.24528925619834699</c:v>
                </c:pt>
                <c:pt idx="1836">
                  <c:v>0.24529316837009099</c:v>
                </c:pt>
                <c:pt idx="1837">
                  <c:v>0.245303867403314</c:v>
                </c:pt>
                <c:pt idx="1838">
                  <c:v>0.24533398821218</c:v>
                </c:pt>
                <c:pt idx="1839">
                  <c:v>0.245337159253945</c:v>
                </c:pt>
                <c:pt idx="1840">
                  <c:v>0.245337620578778</c:v>
                </c:pt>
                <c:pt idx="1841">
                  <c:v>0.245373134328358</c:v>
                </c:pt>
                <c:pt idx="1842">
                  <c:v>0.245390972663699</c:v>
                </c:pt>
                <c:pt idx="1843">
                  <c:v>0.24540441176470501</c:v>
                </c:pt>
                <c:pt idx="1844">
                  <c:v>0.24542468324730099</c:v>
                </c:pt>
                <c:pt idx="1845">
                  <c:v>0.24547069271758401</c:v>
                </c:pt>
                <c:pt idx="1846">
                  <c:v>0.24547390841320499</c:v>
                </c:pt>
                <c:pt idx="1847">
                  <c:v>0.24548402037980499</c:v>
                </c:pt>
                <c:pt idx="1848">
                  <c:v>0.245563823697767</c:v>
                </c:pt>
                <c:pt idx="1849">
                  <c:v>0.24560408394781599</c:v>
                </c:pt>
                <c:pt idx="1850">
                  <c:v>0.24575371549893801</c:v>
                </c:pt>
                <c:pt idx="1851">
                  <c:v>0.24575645756457501</c:v>
                </c:pt>
                <c:pt idx="1852">
                  <c:v>0.24579962663347801</c:v>
                </c:pt>
                <c:pt idx="1853">
                  <c:v>0.24580067189249699</c:v>
                </c:pt>
                <c:pt idx="1854">
                  <c:v>0.245847176079734</c:v>
                </c:pt>
                <c:pt idx="1855">
                  <c:v>0.24585125998770699</c:v>
                </c:pt>
                <c:pt idx="1856">
                  <c:v>0.24587039390088899</c:v>
                </c:pt>
                <c:pt idx="1857">
                  <c:v>0.245872641509433</c:v>
                </c:pt>
                <c:pt idx="1858">
                  <c:v>0.24588622472966601</c:v>
                </c:pt>
                <c:pt idx="1859">
                  <c:v>0.245931283905967</c:v>
                </c:pt>
                <c:pt idx="1860">
                  <c:v>0.24597881522165499</c:v>
                </c:pt>
                <c:pt idx="1861">
                  <c:v>0.24602332979851499</c:v>
                </c:pt>
                <c:pt idx="1862">
                  <c:v>0.24613745338305801</c:v>
                </c:pt>
                <c:pt idx="1863">
                  <c:v>0.246162927981109</c:v>
                </c:pt>
                <c:pt idx="1864">
                  <c:v>0.246246246246246</c:v>
                </c:pt>
                <c:pt idx="1865">
                  <c:v>0.24626865671641701</c:v>
                </c:pt>
                <c:pt idx="1866">
                  <c:v>0.24633123689727399</c:v>
                </c:pt>
                <c:pt idx="1867">
                  <c:v>0.24636174636174599</c:v>
                </c:pt>
                <c:pt idx="1868">
                  <c:v>0.24638472032742101</c:v>
                </c:pt>
                <c:pt idx="1869">
                  <c:v>0.24641529474243201</c:v>
                </c:pt>
                <c:pt idx="1870">
                  <c:v>0.24642190416925899</c:v>
                </c:pt>
                <c:pt idx="1871">
                  <c:v>0.246440844378988</c:v>
                </c:pt>
                <c:pt idx="1872">
                  <c:v>0.246470588235294</c:v>
                </c:pt>
                <c:pt idx="1873">
                  <c:v>0.246492985971943</c:v>
                </c:pt>
                <c:pt idx="1874">
                  <c:v>0.24653312788906001</c:v>
                </c:pt>
                <c:pt idx="1875">
                  <c:v>0.24656026417171101</c:v>
                </c:pt>
                <c:pt idx="1876">
                  <c:v>0.24656188605108001</c:v>
                </c:pt>
                <c:pt idx="1877">
                  <c:v>0.246588693957115</c:v>
                </c:pt>
                <c:pt idx="1878">
                  <c:v>0.24664536741213999</c:v>
                </c:pt>
                <c:pt idx="1879">
                  <c:v>0.24664879356568301</c:v>
                </c:pt>
                <c:pt idx="1880">
                  <c:v>0.246663107314468</c:v>
                </c:pt>
                <c:pt idx="1881">
                  <c:v>0.246674268339034</c:v>
                </c:pt>
                <c:pt idx="1882">
                  <c:v>0.24671772428884001</c:v>
                </c:pt>
                <c:pt idx="1883">
                  <c:v>0.246810870770937</c:v>
                </c:pt>
                <c:pt idx="1884">
                  <c:v>0.24684684684684599</c:v>
                </c:pt>
                <c:pt idx="1885">
                  <c:v>0.246863799283154</c:v>
                </c:pt>
                <c:pt idx="1886">
                  <c:v>0.246886843530048</c:v>
                </c:pt>
                <c:pt idx="1887">
                  <c:v>0.246886843530048</c:v>
                </c:pt>
                <c:pt idx="1888">
                  <c:v>0.24690265486725599</c:v>
                </c:pt>
                <c:pt idx="1889">
                  <c:v>0.24690265486725599</c:v>
                </c:pt>
                <c:pt idx="1890">
                  <c:v>0.247037374658158</c:v>
                </c:pt>
                <c:pt idx="1891">
                  <c:v>0.247046738572162</c:v>
                </c:pt>
                <c:pt idx="1892">
                  <c:v>0.24711907810499301</c:v>
                </c:pt>
                <c:pt idx="1893">
                  <c:v>0.247126436781609</c:v>
                </c:pt>
                <c:pt idx="1894">
                  <c:v>0.24714072600696099</c:v>
                </c:pt>
                <c:pt idx="1895">
                  <c:v>0.24720774385703601</c:v>
                </c:pt>
                <c:pt idx="1896">
                  <c:v>0.247229326513213</c:v>
                </c:pt>
                <c:pt idx="1897">
                  <c:v>0.24734042553191399</c:v>
                </c:pt>
                <c:pt idx="1898">
                  <c:v>0.247422680412371</c:v>
                </c:pt>
                <c:pt idx="1899">
                  <c:v>0.247553816046966</c:v>
                </c:pt>
                <c:pt idx="1900">
                  <c:v>0.24758454106280101</c:v>
                </c:pt>
                <c:pt idx="1901">
                  <c:v>0.24761904761904699</c:v>
                </c:pt>
                <c:pt idx="1902">
                  <c:v>0.24766355140186899</c:v>
                </c:pt>
                <c:pt idx="1903">
                  <c:v>0.24768644529123501</c:v>
                </c:pt>
                <c:pt idx="1904">
                  <c:v>0.247809762202753</c:v>
                </c:pt>
                <c:pt idx="1905">
                  <c:v>0.24786780383795301</c:v>
                </c:pt>
                <c:pt idx="1906">
                  <c:v>0.24793623683461399</c:v>
                </c:pt>
                <c:pt idx="1907">
                  <c:v>0.247945593652592</c:v>
                </c:pt>
                <c:pt idx="1908">
                  <c:v>0.24796037296037199</c:v>
                </c:pt>
                <c:pt idx="1909">
                  <c:v>0.247974068071312</c:v>
                </c:pt>
                <c:pt idx="1910">
                  <c:v>0.24797843665768099</c:v>
                </c:pt>
                <c:pt idx="1911">
                  <c:v>0.247995724211651</c:v>
                </c:pt>
                <c:pt idx="1912">
                  <c:v>0.24801061007957501</c:v>
                </c:pt>
                <c:pt idx="1913">
                  <c:v>0.24810947065178199</c:v>
                </c:pt>
                <c:pt idx="1914">
                  <c:v>0.24814814814814801</c:v>
                </c:pt>
                <c:pt idx="1915">
                  <c:v>0.24818049490538499</c:v>
                </c:pt>
                <c:pt idx="1916">
                  <c:v>0.24822695035460901</c:v>
                </c:pt>
                <c:pt idx="1917">
                  <c:v>0.248230297310051</c:v>
                </c:pt>
                <c:pt idx="1918">
                  <c:v>0.248353096179183</c:v>
                </c:pt>
                <c:pt idx="1919">
                  <c:v>0.24844720496894401</c:v>
                </c:pt>
                <c:pt idx="1920">
                  <c:v>0.24845729132835301</c:v>
                </c:pt>
                <c:pt idx="1921">
                  <c:v>0.24850136239782</c:v>
                </c:pt>
                <c:pt idx="1922">
                  <c:v>0.24853726787076999</c:v>
                </c:pt>
                <c:pt idx="1923">
                  <c:v>0.248560962846677</c:v>
                </c:pt>
                <c:pt idx="1924">
                  <c:v>0.24859708193041499</c:v>
                </c:pt>
                <c:pt idx="1925">
                  <c:v>0.24862486248624799</c:v>
                </c:pt>
                <c:pt idx="1926">
                  <c:v>0.248632730332351</c:v>
                </c:pt>
                <c:pt idx="1927">
                  <c:v>0.248686514886164</c:v>
                </c:pt>
                <c:pt idx="1928">
                  <c:v>0.24870167339873001</c:v>
                </c:pt>
                <c:pt idx="1929">
                  <c:v>0.24870466321243501</c:v>
                </c:pt>
                <c:pt idx="1930">
                  <c:v>0.24874910650464599</c:v>
                </c:pt>
                <c:pt idx="1931">
                  <c:v>0.248756218905472</c:v>
                </c:pt>
                <c:pt idx="1932">
                  <c:v>0.248772504091653</c:v>
                </c:pt>
                <c:pt idx="1933">
                  <c:v>0.24881516587677699</c:v>
                </c:pt>
                <c:pt idx="1934">
                  <c:v>0.248842592592592</c:v>
                </c:pt>
                <c:pt idx="1935">
                  <c:v>0.24885844748858399</c:v>
                </c:pt>
                <c:pt idx="1936">
                  <c:v>0.24887248872488699</c:v>
                </c:pt>
                <c:pt idx="1937">
                  <c:v>0.24904761904761899</c:v>
                </c:pt>
                <c:pt idx="1938">
                  <c:v>0.249129593810444</c:v>
                </c:pt>
                <c:pt idx="1939">
                  <c:v>0.24916275954454101</c:v>
                </c:pt>
                <c:pt idx="1940">
                  <c:v>0.24916943521594601</c:v>
                </c:pt>
                <c:pt idx="1941">
                  <c:v>0.24923640806353001</c:v>
                </c:pt>
                <c:pt idx="1942">
                  <c:v>0.24925104853205499</c:v>
                </c:pt>
                <c:pt idx="1943">
                  <c:v>0.24927325581395299</c:v>
                </c:pt>
                <c:pt idx="1944">
                  <c:v>0.24943310657596299</c:v>
                </c:pt>
                <c:pt idx="1945">
                  <c:v>0.249582637729549</c:v>
                </c:pt>
                <c:pt idx="1946">
                  <c:v>0.24958310172317899</c:v>
                </c:pt>
                <c:pt idx="1947">
                  <c:v>0.249593495934959</c:v>
                </c:pt>
                <c:pt idx="1948">
                  <c:v>0.24963785610816</c:v>
                </c:pt>
                <c:pt idx="1949">
                  <c:v>0.249673202614379</c:v>
                </c:pt>
                <c:pt idx="1950">
                  <c:v>0.249721293199554</c:v>
                </c:pt>
                <c:pt idx="1951">
                  <c:v>0.24987798926305499</c:v>
                </c:pt>
                <c:pt idx="1952">
                  <c:v>0.25</c:v>
                </c:pt>
                <c:pt idx="1953">
                  <c:v>0.25</c:v>
                </c:pt>
                <c:pt idx="1954">
                  <c:v>0.25</c:v>
                </c:pt>
                <c:pt idx="1955">
                  <c:v>0.25019546520719299</c:v>
                </c:pt>
                <c:pt idx="1956">
                  <c:v>0.25026737967914398</c:v>
                </c:pt>
                <c:pt idx="1957">
                  <c:v>0.25029797377830698</c:v>
                </c:pt>
                <c:pt idx="1958">
                  <c:v>0.25032341526520002</c:v>
                </c:pt>
                <c:pt idx="1959">
                  <c:v>0.250362844702467</c:v>
                </c:pt>
                <c:pt idx="1960">
                  <c:v>0.25039787798408403</c:v>
                </c:pt>
                <c:pt idx="1961">
                  <c:v>0.25043936731107203</c:v>
                </c:pt>
                <c:pt idx="1962">
                  <c:v>0.250448296473401</c:v>
                </c:pt>
                <c:pt idx="1963">
                  <c:v>0.25046468401486899</c:v>
                </c:pt>
                <c:pt idx="1964">
                  <c:v>0.250475586556753</c:v>
                </c:pt>
                <c:pt idx="1965">
                  <c:v>0.25047582794061601</c:v>
                </c:pt>
                <c:pt idx="1966">
                  <c:v>0.250673854447439</c:v>
                </c:pt>
                <c:pt idx="1967">
                  <c:v>0.25073746312684297</c:v>
                </c:pt>
                <c:pt idx="1968">
                  <c:v>0.25080385852089998</c:v>
                </c:pt>
                <c:pt idx="1969">
                  <c:v>0.25112107623318303</c:v>
                </c:pt>
                <c:pt idx="1970">
                  <c:v>0.251134644478063</c:v>
                </c:pt>
                <c:pt idx="1971">
                  <c:v>0.25116900467601799</c:v>
                </c:pt>
                <c:pt idx="1972">
                  <c:v>0.251234567901234</c:v>
                </c:pt>
                <c:pt idx="1973">
                  <c:v>0.25131926121372</c:v>
                </c:pt>
                <c:pt idx="1974">
                  <c:v>0.251325556733828</c:v>
                </c:pt>
                <c:pt idx="1975">
                  <c:v>0.251498637602179</c:v>
                </c:pt>
                <c:pt idx="1976">
                  <c:v>0.25150905432595499</c:v>
                </c:pt>
                <c:pt idx="1977">
                  <c:v>0.25161290322580598</c:v>
                </c:pt>
                <c:pt idx="1978">
                  <c:v>0.251651254953764</c:v>
                </c:pt>
                <c:pt idx="1979">
                  <c:v>0.251693590411672</c:v>
                </c:pt>
                <c:pt idx="1980">
                  <c:v>0.25174013921113603</c:v>
                </c:pt>
                <c:pt idx="1981">
                  <c:v>0.25179249261914799</c:v>
                </c:pt>
                <c:pt idx="1982">
                  <c:v>0.25184716065020002</c:v>
                </c:pt>
                <c:pt idx="1983">
                  <c:v>0.25184794086589202</c:v>
                </c:pt>
                <c:pt idx="1984">
                  <c:v>0.25195901145268201</c:v>
                </c:pt>
                <c:pt idx="1985">
                  <c:v>0.25197541703248399</c:v>
                </c:pt>
                <c:pt idx="1986">
                  <c:v>0.25198575732675899</c:v>
                </c:pt>
                <c:pt idx="1987">
                  <c:v>0.25199362041467299</c:v>
                </c:pt>
                <c:pt idx="1988">
                  <c:v>0.252022401991288</c:v>
                </c:pt>
                <c:pt idx="1989">
                  <c:v>0.252066115702479</c:v>
                </c:pt>
                <c:pt idx="1990">
                  <c:v>0.252069224981188</c:v>
                </c:pt>
                <c:pt idx="1991">
                  <c:v>0.252100840336134</c:v>
                </c:pt>
                <c:pt idx="1992">
                  <c:v>0.25210908377476898</c:v>
                </c:pt>
                <c:pt idx="1993">
                  <c:v>0.25217391304347803</c:v>
                </c:pt>
                <c:pt idx="1994">
                  <c:v>0.25227568270481099</c:v>
                </c:pt>
                <c:pt idx="1995">
                  <c:v>0.252324860508369</c:v>
                </c:pt>
                <c:pt idx="1996">
                  <c:v>0.25243128964059097</c:v>
                </c:pt>
                <c:pt idx="1997">
                  <c:v>0.25245001960015601</c:v>
                </c:pt>
                <c:pt idx="1998">
                  <c:v>0.25246548323471402</c:v>
                </c:pt>
                <c:pt idx="1999">
                  <c:v>0.25253256150506498</c:v>
                </c:pt>
                <c:pt idx="2000">
                  <c:v>0.25254418853776101</c:v>
                </c:pt>
                <c:pt idx="2001">
                  <c:v>0.25263852242744</c:v>
                </c:pt>
                <c:pt idx="2002">
                  <c:v>0.25283347863993</c:v>
                </c:pt>
                <c:pt idx="2003">
                  <c:v>0.252839210998206</c:v>
                </c:pt>
                <c:pt idx="2004">
                  <c:v>0.252906976744186</c:v>
                </c:pt>
                <c:pt idx="2005">
                  <c:v>0.25292307692307597</c:v>
                </c:pt>
                <c:pt idx="2006">
                  <c:v>0.25300515168860899</c:v>
                </c:pt>
                <c:pt idx="2007">
                  <c:v>0.25318066157760799</c:v>
                </c:pt>
                <c:pt idx="2008">
                  <c:v>0.25331564986737398</c:v>
                </c:pt>
                <c:pt idx="2009">
                  <c:v>0.25339366515837097</c:v>
                </c:pt>
                <c:pt idx="2010">
                  <c:v>0.25342465753424598</c:v>
                </c:pt>
                <c:pt idx="2011">
                  <c:v>0.25346260387811598</c:v>
                </c:pt>
                <c:pt idx="2012">
                  <c:v>0.253480278422273</c:v>
                </c:pt>
                <c:pt idx="2013">
                  <c:v>0.25349650349650299</c:v>
                </c:pt>
                <c:pt idx="2014">
                  <c:v>0.25358851674641097</c:v>
                </c:pt>
                <c:pt idx="2015">
                  <c:v>0.253605769230769</c:v>
                </c:pt>
                <c:pt idx="2016">
                  <c:v>0.25369054127938701</c:v>
                </c:pt>
                <c:pt idx="2017">
                  <c:v>0.253846153846153</c:v>
                </c:pt>
                <c:pt idx="2018">
                  <c:v>0.25385179750550202</c:v>
                </c:pt>
                <c:pt idx="2019">
                  <c:v>0.25388251181633997</c:v>
                </c:pt>
                <c:pt idx="2020">
                  <c:v>0.25393127548048899</c:v>
                </c:pt>
                <c:pt idx="2021">
                  <c:v>0.254012174875484</c:v>
                </c:pt>
                <c:pt idx="2022">
                  <c:v>0.25406032482598601</c:v>
                </c:pt>
                <c:pt idx="2023">
                  <c:v>0.25410421127765798</c:v>
                </c:pt>
                <c:pt idx="2024">
                  <c:v>0.254108723135271</c:v>
                </c:pt>
                <c:pt idx="2025">
                  <c:v>0.25411454904542402</c:v>
                </c:pt>
                <c:pt idx="2026">
                  <c:v>0.25412541254125398</c:v>
                </c:pt>
                <c:pt idx="2027">
                  <c:v>0.25445292620865101</c:v>
                </c:pt>
                <c:pt idx="2028">
                  <c:v>0.25447042640990303</c:v>
                </c:pt>
                <c:pt idx="2029">
                  <c:v>0.25448207171314702</c:v>
                </c:pt>
                <c:pt idx="2030">
                  <c:v>0.25451647183846898</c:v>
                </c:pt>
                <c:pt idx="2031">
                  <c:v>0.25452196382428899</c:v>
                </c:pt>
                <c:pt idx="2032">
                  <c:v>0.25460557392536598</c:v>
                </c:pt>
                <c:pt idx="2033">
                  <c:v>0.254633360193392</c:v>
                </c:pt>
                <c:pt idx="2034">
                  <c:v>0.254697286012526</c:v>
                </c:pt>
                <c:pt idx="2035">
                  <c:v>0.254769921436588</c:v>
                </c:pt>
                <c:pt idx="2036">
                  <c:v>0.25487139516757501</c:v>
                </c:pt>
                <c:pt idx="2037">
                  <c:v>0.25491329479768698</c:v>
                </c:pt>
                <c:pt idx="2038">
                  <c:v>0.25494505494505398</c:v>
                </c:pt>
                <c:pt idx="2039">
                  <c:v>0.25499001996007897</c:v>
                </c:pt>
                <c:pt idx="2040">
                  <c:v>0.254993342210386</c:v>
                </c:pt>
                <c:pt idx="2041">
                  <c:v>0.255009107468123</c:v>
                </c:pt>
                <c:pt idx="2042">
                  <c:v>0.25504151838671402</c:v>
                </c:pt>
                <c:pt idx="2043">
                  <c:v>0.25504931892907401</c:v>
                </c:pt>
                <c:pt idx="2044">
                  <c:v>0.25511111111111101</c:v>
                </c:pt>
                <c:pt idx="2045">
                  <c:v>0.25511811023622</c:v>
                </c:pt>
                <c:pt idx="2046">
                  <c:v>0.25520523497917902</c:v>
                </c:pt>
                <c:pt idx="2047">
                  <c:v>0.25527950310559</c:v>
                </c:pt>
                <c:pt idx="2048">
                  <c:v>0.25551782682512703</c:v>
                </c:pt>
                <c:pt idx="2049">
                  <c:v>0.25557564798071097</c:v>
                </c:pt>
                <c:pt idx="2050">
                  <c:v>0.25558583106267002</c:v>
                </c:pt>
                <c:pt idx="2051">
                  <c:v>0.25560538116591902</c:v>
                </c:pt>
                <c:pt idx="2052">
                  <c:v>0.25561797752808901</c:v>
                </c:pt>
                <c:pt idx="2053">
                  <c:v>0.255707762557077</c:v>
                </c:pt>
                <c:pt idx="2054">
                  <c:v>0.255752794214332</c:v>
                </c:pt>
                <c:pt idx="2055">
                  <c:v>0.25578486554096302</c:v>
                </c:pt>
                <c:pt idx="2056">
                  <c:v>0.25585023400936002</c:v>
                </c:pt>
                <c:pt idx="2057">
                  <c:v>0.25586592178770901</c:v>
                </c:pt>
                <c:pt idx="2058">
                  <c:v>0.255912162162162</c:v>
                </c:pt>
                <c:pt idx="2059">
                  <c:v>0.25593220338983003</c:v>
                </c:pt>
                <c:pt idx="2060">
                  <c:v>0.25600408788962598</c:v>
                </c:pt>
                <c:pt idx="2061">
                  <c:v>0.25603864734299497</c:v>
                </c:pt>
                <c:pt idx="2062">
                  <c:v>0.25620280474649398</c:v>
                </c:pt>
                <c:pt idx="2063">
                  <c:v>0.256227758007117</c:v>
                </c:pt>
                <c:pt idx="2064">
                  <c:v>0.25631313131313099</c:v>
                </c:pt>
                <c:pt idx="2065">
                  <c:v>0.256389776357827</c:v>
                </c:pt>
                <c:pt idx="2066">
                  <c:v>0.25650224215246598</c:v>
                </c:pt>
                <c:pt idx="2067">
                  <c:v>0.25650289017340999</c:v>
                </c:pt>
                <c:pt idx="2068">
                  <c:v>0.25663716814159199</c:v>
                </c:pt>
                <c:pt idx="2069">
                  <c:v>0.256655574043261</c:v>
                </c:pt>
                <c:pt idx="2070">
                  <c:v>0.25668449197860899</c:v>
                </c:pt>
                <c:pt idx="2071">
                  <c:v>0.25676488274203202</c:v>
                </c:pt>
                <c:pt idx="2072">
                  <c:v>0.256788665879574</c:v>
                </c:pt>
                <c:pt idx="2073">
                  <c:v>0.25683890577507501</c:v>
                </c:pt>
                <c:pt idx="2074">
                  <c:v>0.25692492974708903</c:v>
                </c:pt>
                <c:pt idx="2075">
                  <c:v>0.25694444444444398</c:v>
                </c:pt>
                <c:pt idx="2076">
                  <c:v>0.25696055684454699</c:v>
                </c:pt>
                <c:pt idx="2077">
                  <c:v>0.25700655933214001</c:v>
                </c:pt>
                <c:pt idx="2078">
                  <c:v>0.25704225352112597</c:v>
                </c:pt>
                <c:pt idx="2079">
                  <c:v>0.25719616204690798</c:v>
                </c:pt>
                <c:pt idx="2080">
                  <c:v>0.25723221266614499</c:v>
                </c:pt>
                <c:pt idx="2081">
                  <c:v>0.25724020442930101</c:v>
                </c:pt>
                <c:pt idx="2082">
                  <c:v>0.25725860904794001</c:v>
                </c:pt>
                <c:pt idx="2083">
                  <c:v>0.25730180806675901</c:v>
                </c:pt>
                <c:pt idx="2084">
                  <c:v>0.25735294117647001</c:v>
                </c:pt>
                <c:pt idx="2085">
                  <c:v>0.257378984651711</c:v>
                </c:pt>
                <c:pt idx="2086">
                  <c:v>0.257510729613733</c:v>
                </c:pt>
                <c:pt idx="2087">
                  <c:v>0.25762195121951198</c:v>
                </c:pt>
                <c:pt idx="2088">
                  <c:v>0.25762355415352201</c:v>
                </c:pt>
                <c:pt idx="2089">
                  <c:v>0.25763062596999398</c:v>
                </c:pt>
                <c:pt idx="2090">
                  <c:v>0.25768321513002301</c:v>
                </c:pt>
                <c:pt idx="2091">
                  <c:v>0.25768667642752502</c:v>
                </c:pt>
                <c:pt idx="2092">
                  <c:v>0.257710760795065</c:v>
                </c:pt>
                <c:pt idx="2093">
                  <c:v>0.257842387146136</c:v>
                </c:pt>
                <c:pt idx="2094">
                  <c:v>0.25784753363228602</c:v>
                </c:pt>
                <c:pt idx="2095">
                  <c:v>0.25784753363228602</c:v>
                </c:pt>
                <c:pt idx="2096">
                  <c:v>0.25785482123510201</c:v>
                </c:pt>
                <c:pt idx="2097">
                  <c:v>0.25785896346643999</c:v>
                </c:pt>
                <c:pt idx="2098">
                  <c:v>0.25788751714677599</c:v>
                </c:pt>
                <c:pt idx="2099">
                  <c:v>0.25813449023861101</c:v>
                </c:pt>
                <c:pt idx="2100">
                  <c:v>0.25813544415127498</c:v>
                </c:pt>
                <c:pt idx="2101">
                  <c:v>0.25814696485623001</c:v>
                </c:pt>
                <c:pt idx="2102">
                  <c:v>0.25818639798488602</c:v>
                </c:pt>
                <c:pt idx="2103">
                  <c:v>0.25820433436532497</c:v>
                </c:pt>
                <c:pt idx="2104">
                  <c:v>0.25824175824175799</c:v>
                </c:pt>
                <c:pt idx="2105">
                  <c:v>0.258262511803588</c:v>
                </c:pt>
                <c:pt idx="2106">
                  <c:v>0.258278145695364</c:v>
                </c:pt>
                <c:pt idx="2107">
                  <c:v>0.258288770053475</c:v>
                </c:pt>
                <c:pt idx="2108">
                  <c:v>0.258342303552206</c:v>
                </c:pt>
                <c:pt idx="2109">
                  <c:v>0.25836869401225798</c:v>
                </c:pt>
                <c:pt idx="2110">
                  <c:v>0.258408969567538</c:v>
                </c:pt>
                <c:pt idx="2111">
                  <c:v>0.25853914871255901</c:v>
                </c:pt>
                <c:pt idx="2112">
                  <c:v>0.25858684985279601</c:v>
                </c:pt>
                <c:pt idx="2113">
                  <c:v>0.258636788048552</c:v>
                </c:pt>
                <c:pt idx="2114">
                  <c:v>0.25864606328182399</c:v>
                </c:pt>
                <c:pt idx="2115">
                  <c:v>0.25865324103209503</c:v>
                </c:pt>
                <c:pt idx="2116">
                  <c:v>0.25867714472822501</c:v>
                </c:pt>
                <c:pt idx="2117">
                  <c:v>0.25869671729544302</c:v>
                </c:pt>
                <c:pt idx="2118">
                  <c:v>0.25874125874125797</c:v>
                </c:pt>
                <c:pt idx="2119">
                  <c:v>0.25874547647768298</c:v>
                </c:pt>
                <c:pt idx="2120">
                  <c:v>0.258809234507897</c:v>
                </c:pt>
                <c:pt idx="2121">
                  <c:v>0.25884460367218898</c:v>
                </c:pt>
                <c:pt idx="2122">
                  <c:v>0.25890585241730202</c:v>
                </c:pt>
                <c:pt idx="2123">
                  <c:v>0.25909090909090898</c:v>
                </c:pt>
                <c:pt idx="2124">
                  <c:v>0.259117082533589</c:v>
                </c:pt>
                <c:pt idx="2125">
                  <c:v>0.25919335705812502</c:v>
                </c:pt>
                <c:pt idx="2126">
                  <c:v>0.259205776173285</c:v>
                </c:pt>
                <c:pt idx="2127">
                  <c:v>0.25927758535378498</c:v>
                </c:pt>
                <c:pt idx="2128">
                  <c:v>0.25928074245939597</c:v>
                </c:pt>
                <c:pt idx="2129">
                  <c:v>0.25928108426635199</c:v>
                </c:pt>
                <c:pt idx="2130">
                  <c:v>0.259423503325942</c:v>
                </c:pt>
                <c:pt idx="2131">
                  <c:v>0.25947368421052602</c:v>
                </c:pt>
                <c:pt idx="2132">
                  <c:v>0.25953442298167401</c:v>
                </c:pt>
                <c:pt idx="2133">
                  <c:v>0.25954198473282403</c:v>
                </c:pt>
                <c:pt idx="2134">
                  <c:v>0.25956112852664498</c:v>
                </c:pt>
                <c:pt idx="2135">
                  <c:v>0.25961538461538403</c:v>
                </c:pt>
                <c:pt idx="2136">
                  <c:v>0.25968109339407702</c:v>
                </c:pt>
                <c:pt idx="2137">
                  <c:v>0.25975414216996201</c:v>
                </c:pt>
                <c:pt idx="2138">
                  <c:v>0.25984796129923898</c:v>
                </c:pt>
                <c:pt idx="2139">
                  <c:v>0.25987780040733099</c:v>
                </c:pt>
                <c:pt idx="2140">
                  <c:v>0.25998300764655902</c:v>
                </c:pt>
                <c:pt idx="2141">
                  <c:v>0.260052447552447</c:v>
                </c:pt>
                <c:pt idx="2142">
                  <c:v>0.260096930533117</c:v>
                </c:pt>
                <c:pt idx="2143">
                  <c:v>0.26018808777429397</c:v>
                </c:pt>
                <c:pt idx="2144">
                  <c:v>0.260192966075319</c:v>
                </c:pt>
                <c:pt idx="2145">
                  <c:v>0.26020408163265302</c:v>
                </c:pt>
                <c:pt idx="2146">
                  <c:v>0.26026272577996701</c:v>
                </c:pt>
                <c:pt idx="2147">
                  <c:v>0.26032823995472498</c:v>
                </c:pt>
                <c:pt idx="2148">
                  <c:v>0.26038781163434899</c:v>
                </c:pt>
                <c:pt idx="2149">
                  <c:v>0.26039058587881803</c:v>
                </c:pt>
                <c:pt idx="2150">
                  <c:v>0.260470453241537</c:v>
                </c:pt>
                <c:pt idx="2151">
                  <c:v>0.26047358834244</c:v>
                </c:pt>
                <c:pt idx="2152">
                  <c:v>0.26050420168067201</c:v>
                </c:pt>
                <c:pt idx="2153">
                  <c:v>0.260509554140127</c:v>
                </c:pt>
                <c:pt idx="2154">
                  <c:v>0.26052796983029503</c:v>
                </c:pt>
                <c:pt idx="2155">
                  <c:v>0.260575296108291</c:v>
                </c:pt>
                <c:pt idx="2156">
                  <c:v>0.26059654631083201</c:v>
                </c:pt>
                <c:pt idx="2157">
                  <c:v>0.26060865837976799</c:v>
                </c:pt>
                <c:pt idx="2158">
                  <c:v>0.260648442466624</c:v>
                </c:pt>
                <c:pt idx="2159">
                  <c:v>0.26066666666666599</c:v>
                </c:pt>
                <c:pt idx="2160">
                  <c:v>0.26068883610451299</c:v>
                </c:pt>
                <c:pt idx="2161">
                  <c:v>0.260723296888141</c:v>
                </c:pt>
                <c:pt idx="2162">
                  <c:v>0.26080691642651199</c:v>
                </c:pt>
                <c:pt idx="2163">
                  <c:v>0.26083530338849398</c:v>
                </c:pt>
                <c:pt idx="2164">
                  <c:v>0.26091476091476001</c:v>
                </c:pt>
                <c:pt idx="2165">
                  <c:v>0.26099092812281899</c:v>
                </c:pt>
                <c:pt idx="2166">
                  <c:v>0.26114649681528601</c:v>
                </c:pt>
                <c:pt idx="2167">
                  <c:v>0.26122118883946599</c:v>
                </c:pt>
                <c:pt idx="2168">
                  <c:v>0.261243386243386</c:v>
                </c:pt>
                <c:pt idx="2169">
                  <c:v>0.26131687242798302</c:v>
                </c:pt>
                <c:pt idx="2170">
                  <c:v>0.26132246376811502</c:v>
                </c:pt>
                <c:pt idx="2171">
                  <c:v>0.26132771338250699</c:v>
                </c:pt>
                <c:pt idx="2172">
                  <c:v>0.26136783733826202</c:v>
                </c:pt>
                <c:pt idx="2173">
                  <c:v>0.26144407739499698</c:v>
                </c:pt>
                <c:pt idx="2174">
                  <c:v>0.26144927536231799</c:v>
                </c:pt>
                <c:pt idx="2175">
                  <c:v>0.26154806491885102</c:v>
                </c:pt>
                <c:pt idx="2176">
                  <c:v>0.26158940397350899</c:v>
                </c:pt>
                <c:pt idx="2177">
                  <c:v>0.26159554730983298</c:v>
                </c:pt>
                <c:pt idx="2178">
                  <c:v>0.26162790697674398</c:v>
                </c:pt>
                <c:pt idx="2179">
                  <c:v>0.26163873370577201</c:v>
                </c:pt>
                <c:pt idx="2180">
                  <c:v>0.26170527353376</c:v>
                </c:pt>
                <c:pt idx="2181">
                  <c:v>0.261776982707215</c:v>
                </c:pt>
                <c:pt idx="2182">
                  <c:v>0.261815453863465</c:v>
                </c:pt>
                <c:pt idx="2183">
                  <c:v>0.26186367558239798</c:v>
                </c:pt>
                <c:pt idx="2184">
                  <c:v>0.261864406779661</c:v>
                </c:pt>
                <c:pt idx="2185">
                  <c:v>0.26190476190476097</c:v>
                </c:pt>
                <c:pt idx="2186">
                  <c:v>0.26196032672112002</c:v>
                </c:pt>
                <c:pt idx="2187">
                  <c:v>0.26203664252236802</c:v>
                </c:pt>
                <c:pt idx="2188">
                  <c:v>0.26203750633552902</c:v>
                </c:pt>
                <c:pt idx="2189">
                  <c:v>0.262157629960871</c:v>
                </c:pt>
                <c:pt idx="2190">
                  <c:v>0.26222537207654101</c:v>
                </c:pt>
                <c:pt idx="2191">
                  <c:v>0.26225165562913899</c:v>
                </c:pt>
                <c:pt idx="2192">
                  <c:v>0.26230394808004298</c:v>
                </c:pt>
                <c:pt idx="2193">
                  <c:v>0.26233852268963198</c:v>
                </c:pt>
                <c:pt idx="2194">
                  <c:v>0.26236559139784899</c:v>
                </c:pt>
                <c:pt idx="2195">
                  <c:v>0.262385321100917</c:v>
                </c:pt>
                <c:pt idx="2196">
                  <c:v>0.262390670553935</c:v>
                </c:pt>
                <c:pt idx="2197">
                  <c:v>0.26239855725879102</c:v>
                </c:pt>
                <c:pt idx="2198">
                  <c:v>0.26240694789081798</c:v>
                </c:pt>
                <c:pt idx="2199">
                  <c:v>0.26240808823529399</c:v>
                </c:pt>
                <c:pt idx="2200">
                  <c:v>0.26250812215724401</c:v>
                </c:pt>
                <c:pt idx="2201">
                  <c:v>0.26257600884466498</c:v>
                </c:pt>
                <c:pt idx="2202">
                  <c:v>0.26259946949602098</c:v>
                </c:pt>
                <c:pt idx="2203">
                  <c:v>0.26265407815368402</c:v>
                </c:pt>
                <c:pt idx="2204">
                  <c:v>0.26270805218173598</c:v>
                </c:pt>
                <c:pt idx="2205">
                  <c:v>0.26278659611992899</c:v>
                </c:pt>
                <c:pt idx="2206">
                  <c:v>0.26288659793814401</c:v>
                </c:pt>
                <c:pt idx="2207">
                  <c:v>0.26289434151226798</c:v>
                </c:pt>
                <c:pt idx="2208">
                  <c:v>0.26295081967213102</c:v>
                </c:pt>
                <c:pt idx="2209">
                  <c:v>0.26306913996627301</c:v>
                </c:pt>
                <c:pt idx="2210">
                  <c:v>0.263093788063337</c:v>
                </c:pt>
                <c:pt idx="2211">
                  <c:v>0.26315789473684198</c:v>
                </c:pt>
                <c:pt idx="2212">
                  <c:v>0.26315789473684198</c:v>
                </c:pt>
                <c:pt idx="2213">
                  <c:v>0.263203463203463</c:v>
                </c:pt>
                <c:pt idx="2214">
                  <c:v>0.26326963906581702</c:v>
                </c:pt>
                <c:pt idx="2215">
                  <c:v>0.26327433628318497</c:v>
                </c:pt>
                <c:pt idx="2216">
                  <c:v>0.26330224904004301</c:v>
                </c:pt>
                <c:pt idx="2217">
                  <c:v>0.26339066339066303</c:v>
                </c:pt>
                <c:pt idx="2218">
                  <c:v>0.263489208633093</c:v>
                </c:pt>
                <c:pt idx="2219">
                  <c:v>0.263530927835051</c:v>
                </c:pt>
                <c:pt idx="2220">
                  <c:v>0.26359600443951098</c:v>
                </c:pt>
                <c:pt idx="2221">
                  <c:v>0.26366322008862603</c:v>
                </c:pt>
                <c:pt idx="2222">
                  <c:v>0.26380728554641503</c:v>
                </c:pt>
                <c:pt idx="2223">
                  <c:v>0.26387625113739699</c:v>
                </c:pt>
                <c:pt idx="2224">
                  <c:v>0.26388888888888801</c:v>
                </c:pt>
                <c:pt idx="2225">
                  <c:v>0.26393337604099898</c:v>
                </c:pt>
                <c:pt idx="2226">
                  <c:v>0.26394849785407698</c:v>
                </c:pt>
                <c:pt idx="2227">
                  <c:v>0.263955342902711</c:v>
                </c:pt>
                <c:pt idx="2228">
                  <c:v>0.263994471319972</c:v>
                </c:pt>
                <c:pt idx="2229">
                  <c:v>0.26400000000000001</c:v>
                </c:pt>
                <c:pt idx="2230">
                  <c:v>0.26421800947867202</c:v>
                </c:pt>
                <c:pt idx="2231">
                  <c:v>0.26421886249100002</c:v>
                </c:pt>
                <c:pt idx="2232">
                  <c:v>0.264334862385321</c:v>
                </c:pt>
                <c:pt idx="2233">
                  <c:v>0.26446280991735499</c:v>
                </c:pt>
                <c:pt idx="2234">
                  <c:v>0.26449388906298898</c:v>
                </c:pt>
                <c:pt idx="2235">
                  <c:v>0.26459546925566302</c:v>
                </c:pt>
                <c:pt idx="2236">
                  <c:v>0.26468010517090201</c:v>
                </c:pt>
                <c:pt idx="2237">
                  <c:v>0.26470588235294101</c:v>
                </c:pt>
                <c:pt idx="2238">
                  <c:v>0.26478679504814301</c:v>
                </c:pt>
                <c:pt idx="2239">
                  <c:v>0.26484018264840098</c:v>
                </c:pt>
                <c:pt idx="2240">
                  <c:v>0.26490607133133598</c:v>
                </c:pt>
                <c:pt idx="2241">
                  <c:v>0.26493481222027598</c:v>
                </c:pt>
                <c:pt idx="2242">
                  <c:v>0.26502732240437099</c:v>
                </c:pt>
                <c:pt idx="2243">
                  <c:v>0.26506696428571402</c:v>
                </c:pt>
                <c:pt idx="2244">
                  <c:v>0.26511369938990498</c:v>
                </c:pt>
                <c:pt idx="2245">
                  <c:v>0.26512968299711798</c:v>
                </c:pt>
                <c:pt idx="2246">
                  <c:v>0.265183403487672</c:v>
                </c:pt>
                <c:pt idx="2247">
                  <c:v>0.26520681265206802</c:v>
                </c:pt>
                <c:pt idx="2248">
                  <c:v>0.26528442317916001</c:v>
                </c:pt>
                <c:pt idx="2249">
                  <c:v>0.26529051987767499</c:v>
                </c:pt>
                <c:pt idx="2250">
                  <c:v>0.26535480023852098</c:v>
                </c:pt>
                <c:pt idx="2251">
                  <c:v>0.26545316647705702</c:v>
                </c:pt>
                <c:pt idx="2252">
                  <c:v>0.26555148980658599</c:v>
                </c:pt>
                <c:pt idx="2253">
                  <c:v>0.26556543837357</c:v>
                </c:pt>
                <c:pt idx="2254">
                  <c:v>0.26558265582655799</c:v>
                </c:pt>
                <c:pt idx="2255">
                  <c:v>0.265588914549653</c:v>
                </c:pt>
                <c:pt idx="2256">
                  <c:v>0.26560232220609498</c:v>
                </c:pt>
                <c:pt idx="2257">
                  <c:v>0.265625</c:v>
                </c:pt>
                <c:pt idx="2258">
                  <c:v>0.26570779712339099</c:v>
                </c:pt>
                <c:pt idx="2259">
                  <c:v>0.26575028636884301</c:v>
                </c:pt>
                <c:pt idx="2260">
                  <c:v>0.26605504587155898</c:v>
                </c:pt>
                <c:pt idx="2261">
                  <c:v>0.26609442060085797</c:v>
                </c:pt>
                <c:pt idx="2262">
                  <c:v>0.26615969581748999</c:v>
                </c:pt>
                <c:pt idx="2263">
                  <c:v>0.266307600239377</c:v>
                </c:pt>
                <c:pt idx="2264">
                  <c:v>0.26635873749037697</c:v>
                </c:pt>
                <c:pt idx="2265">
                  <c:v>0.26639757820383397</c:v>
                </c:pt>
                <c:pt idx="2266">
                  <c:v>0.26639815880322198</c:v>
                </c:pt>
                <c:pt idx="2267">
                  <c:v>0.26645367412140503</c:v>
                </c:pt>
                <c:pt idx="2268">
                  <c:v>0.26651216685979101</c:v>
                </c:pt>
                <c:pt idx="2269">
                  <c:v>0.26655896607431301</c:v>
                </c:pt>
                <c:pt idx="2270">
                  <c:v>0.26656274356975801</c:v>
                </c:pt>
                <c:pt idx="2271">
                  <c:v>0.26660558863948602</c:v>
                </c:pt>
                <c:pt idx="2272">
                  <c:v>0.26662523306401398</c:v>
                </c:pt>
                <c:pt idx="2273">
                  <c:v>0.266633064516129</c:v>
                </c:pt>
                <c:pt idx="2274">
                  <c:v>0.266666666666666</c:v>
                </c:pt>
                <c:pt idx="2275">
                  <c:v>0.266666666666666</c:v>
                </c:pt>
                <c:pt idx="2276">
                  <c:v>0.266704740148486</c:v>
                </c:pt>
                <c:pt idx="2277">
                  <c:v>0.26670506912442299</c:v>
                </c:pt>
                <c:pt idx="2278">
                  <c:v>0.26673808248526998</c:v>
                </c:pt>
                <c:pt idx="2279">
                  <c:v>0.26675786593707201</c:v>
                </c:pt>
                <c:pt idx="2280">
                  <c:v>0.26675913083679997</c:v>
                </c:pt>
                <c:pt idx="2281">
                  <c:v>0.26676384839650102</c:v>
                </c:pt>
                <c:pt idx="2282">
                  <c:v>0.26678445229681902</c:v>
                </c:pt>
                <c:pt idx="2283">
                  <c:v>0.26679649464459498</c:v>
                </c:pt>
                <c:pt idx="2284">
                  <c:v>0.267015706806282</c:v>
                </c:pt>
                <c:pt idx="2285">
                  <c:v>0.267123287671232</c:v>
                </c:pt>
                <c:pt idx="2286">
                  <c:v>0.26720647773279299</c:v>
                </c:pt>
                <c:pt idx="2287">
                  <c:v>0.26727642276422697</c:v>
                </c:pt>
                <c:pt idx="2288">
                  <c:v>0.26747311827956899</c:v>
                </c:pt>
                <c:pt idx="2289">
                  <c:v>0.26748971193415599</c:v>
                </c:pt>
                <c:pt idx="2290">
                  <c:v>0.26750261233019801</c:v>
                </c:pt>
                <c:pt idx="2291">
                  <c:v>0.267574931880108</c:v>
                </c:pt>
                <c:pt idx="2292">
                  <c:v>0.26758328926493902</c:v>
                </c:pt>
                <c:pt idx="2293">
                  <c:v>0.267596702599873</c:v>
                </c:pt>
                <c:pt idx="2294">
                  <c:v>0.26767676767676701</c:v>
                </c:pt>
                <c:pt idx="2295">
                  <c:v>0.26787117046347197</c:v>
                </c:pt>
                <c:pt idx="2296">
                  <c:v>0.26793032786885201</c:v>
                </c:pt>
                <c:pt idx="2297">
                  <c:v>0.26795413397706602</c:v>
                </c:pt>
                <c:pt idx="2298">
                  <c:v>0.26809015421115001</c:v>
                </c:pt>
                <c:pt idx="2299">
                  <c:v>0.26819923371647503</c:v>
                </c:pt>
                <c:pt idx="2300">
                  <c:v>0.26825479026411098</c:v>
                </c:pt>
                <c:pt idx="2301">
                  <c:v>0.26832298136645899</c:v>
                </c:pt>
                <c:pt idx="2302">
                  <c:v>0.26834381551362602</c:v>
                </c:pt>
                <c:pt idx="2303">
                  <c:v>0.26842461122379901</c:v>
                </c:pt>
                <c:pt idx="2304">
                  <c:v>0.26848249027237298</c:v>
                </c:pt>
                <c:pt idx="2305">
                  <c:v>0.26852698993595597</c:v>
                </c:pt>
                <c:pt idx="2306">
                  <c:v>0.26856835306781401</c:v>
                </c:pt>
                <c:pt idx="2307">
                  <c:v>0.26865671641791</c:v>
                </c:pt>
                <c:pt idx="2308">
                  <c:v>0.268666241225271</c:v>
                </c:pt>
                <c:pt idx="2309">
                  <c:v>0.26874657909140598</c:v>
                </c:pt>
                <c:pt idx="2310">
                  <c:v>0.26883012820512803</c:v>
                </c:pt>
                <c:pt idx="2311">
                  <c:v>0.268935762224352</c:v>
                </c:pt>
                <c:pt idx="2312">
                  <c:v>0.26898222940226102</c:v>
                </c:pt>
                <c:pt idx="2313">
                  <c:v>0.26899268429938</c:v>
                </c:pt>
                <c:pt idx="2314">
                  <c:v>0.26899509803921501</c:v>
                </c:pt>
                <c:pt idx="2315">
                  <c:v>0.26906343027249802</c:v>
                </c:pt>
                <c:pt idx="2316">
                  <c:v>0.26912442396313302</c:v>
                </c:pt>
                <c:pt idx="2317">
                  <c:v>0.26916058394160502</c:v>
                </c:pt>
                <c:pt idx="2318">
                  <c:v>0.269210663878724</c:v>
                </c:pt>
                <c:pt idx="2319">
                  <c:v>0.269230769230769</c:v>
                </c:pt>
                <c:pt idx="2320">
                  <c:v>0.26929303831624302</c:v>
                </c:pt>
                <c:pt idx="2321">
                  <c:v>0.26932515337423302</c:v>
                </c:pt>
                <c:pt idx="2322">
                  <c:v>0.26933514246946999</c:v>
                </c:pt>
                <c:pt idx="2323">
                  <c:v>0.26939970717423101</c:v>
                </c:pt>
                <c:pt idx="2324">
                  <c:v>0.26945668135095402</c:v>
                </c:pt>
                <c:pt idx="2325">
                  <c:v>0.26946410515672298</c:v>
                </c:pt>
                <c:pt idx="2326">
                  <c:v>0.26959930313588798</c:v>
                </c:pt>
                <c:pt idx="2327">
                  <c:v>0.26961351538995598</c:v>
                </c:pt>
                <c:pt idx="2328">
                  <c:v>0.26966292134831399</c:v>
                </c:pt>
                <c:pt idx="2329">
                  <c:v>0.26969943135662</c:v>
                </c:pt>
                <c:pt idx="2330">
                  <c:v>0.26972336065573699</c:v>
                </c:pt>
                <c:pt idx="2331">
                  <c:v>0.269741985926505</c:v>
                </c:pt>
                <c:pt idx="2332">
                  <c:v>0.269750519750519</c:v>
                </c:pt>
                <c:pt idx="2333">
                  <c:v>0.26976744186046497</c:v>
                </c:pt>
                <c:pt idx="2334">
                  <c:v>0.26982378854625499</c:v>
                </c:pt>
                <c:pt idx="2335">
                  <c:v>0.26990913949759399</c:v>
                </c:pt>
                <c:pt idx="2336">
                  <c:v>0.26991150442477801</c:v>
                </c:pt>
                <c:pt idx="2337">
                  <c:v>0.26997084548104899</c:v>
                </c:pt>
                <c:pt idx="2338">
                  <c:v>0.269987699876998</c:v>
                </c:pt>
                <c:pt idx="2339">
                  <c:v>0.27021276595744598</c:v>
                </c:pt>
                <c:pt idx="2340">
                  <c:v>0.27032661570534999</c:v>
                </c:pt>
                <c:pt idx="2341">
                  <c:v>0.27033792240300297</c:v>
                </c:pt>
                <c:pt idx="2342">
                  <c:v>0.27042577675488999</c:v>
                </c:pt>
                <c:pt idx="2343">
                  <c:v>0.27056110684089102</c:v>
                </c:pt>
                <c:pt idx="2344">
                  <c:v>0.27057302886686702</c:v>
                </c:pt>
                <c:pt idx="2345">
                  <c:v>0.27058823529411702</c:v>
                </c:pt>
                <c:pt idx="2346">
                  <c:v>0.27059364933271901</c:v>
                </c:pt>
                <c:pt idx="2347">
                  <c:v>0.27067961165048499</c:v>
                </c:pt>
                <c:pt idx="2348">
                  <c:v>0.27069457659371998</c:v>
                </c:pt>
                <c:pt idx="2349">
                  <c:v>0.27074468085106301</c:v>
                </c:pt>
                <c:pt idx="2350">
                  <c:v>0.27086614173228302</c:v>
                </c:pt>
                <c:pt idx="2351">
                  <c:v>0.27088402270883999</c:v>
                </c:pt>
                <c:pt idx="2352">
                  <c:v>0.27097130242825601</c:v>
                </c:pt>
                <c:pt idx="2353">
                  <c:v>0.27108433734939702</c:v>
                </c:pt>
                <c:pt idx="2354">
                  <c:v>0.27108433734939702</c:v>
                </c:pt>
                <c:pt idx="2355">
                  <c:v>0.271108558299827</c:v>
                </c:pt>
                <c:pt idx="2356">
                  <c:v>0.27111111111111103</c:v>
                </c:pt>
                <c:pt idx="2357">
                  <c:v>0.27121102248005802</c:v>
                </c:pt>
                <c:pt idx="2358">
                  <c:v>0.271244051665533</c:v>
                </c:pt>
                <c:pt idx="2359">
                  <c:v>0.27137970353477697</c:v>
                </c:pt>
                <c:pt idx="2360">
                  <c:v>0.27142857142857102</c:v>
                </c:pt>
                <c:pt idx="2361">
                  <c:v>0.27150192554557101</c:v>
                </c:pt>
                <c:pt idx="2362">
                  <c:v>0.27157561361836802</c:v>
                </c:pt>
                <c:pt idx="2363">
                  <c:v>0.27163581790895402</c:v>
                </c:pt>
                <c:pt idx="2364">
                  <c:v>0.27167113494191197</c:v>
                </c:pt>
                <c:pt idx="2365">
                  <c:v>0.271708683473389</c:v>
                </c:pt>
                <c:pt idx="2366">
                  <c:v>0.27171052631578901</c:v>
                </c:pt>
                <c:pt idx="2367">
                  <c:v>0.27174565086982599</c:v>
                </c:pt>
                <c:pt idx="2368">
                  <c:v>0.27179795550210401</c:v>
                </c:pt>
                <c:pt idx="2369">
                  <c:v>0.27182200093356101</c:v>
                </c:pt>
                <c:pt idx="2370">
                  <c:v>0.27183047131896199</c:v>
                </c:pt>
                <c:pt idx="2371">
                  <c:v>0.27184959349593402</c:v>
                </c:pt>
                <c:pt idx="2372">
                  <c:v>0.27186878727634101</c:v>
                </c:pt>
                <c:pt idx="2373">
                  <c:v>0.27192748600373201</c:v>
                </c:pt>
                <c:pt idx="2374">
                  <c:v>0.27192982456140302</c:v>
                </c:pt>
                <c:pt idx="2375">
                  <c:v>0.27194570135746599</c:v>
                </c:pt>
                <c:pt idx="2376">
                  <c:v>0.27196836555360199</c:v>
                </c:pt>
                <c:pt idx="2377">
                  <c:v>0.27198252321135902</c:v>
                </c:pt>
                <c:pt idx="2378">
                  <c:v>0.272017353579175</c:v>
                </c:pt>
                <c:pt idx="2379">
                  <c:v>0.27202472952086498</c:v>
                </c:pt>
                <c:pt idx="2380">
                  <c:v>0.27213695395513499</c:v>
                </c:pt>
                <c:pt idx="2381">
                  <c:v>0.27217125382262902</c:v>
                </c:pt>
                <c:pt idx="2382">
                  <c:v>0.27218390804597697</c:v>
                </c:pt>
                <c:pt idx="2383">
                  <c:v>0.272208121827411</c:v>
                </c:pt>
                <c:pt idx="2384">
                  <c:v>0.272228989037758</c:v>
                </c:pt>
                <c:pt idx="2385">
                  <c:v>0.27226202661207699</c:v>
                </c:pt>
                <c:pt idx="2386">
                  <c:v>0.27230769230769197</c:v>
                </c:pt>
                <c:pt idx="2387">
                  <c:v>0.27233429394812603</c:v>
                </c:pt>
                <c:pt idx="2388">
                  <c:v>0.27235142118862998</c:v>
                </c:pt>
                <c:pt idx="2389">
                  <c:v>0.27245731254639899</c:v>
                </c:pt>
                <c:pt idx="2390">
                  <c:v>0.27250608272505999</c:v>
                </c:pt>
                <c:pt idx="2391">
                  <c:v>0.27253992787223003</c:v>
                </c:pt>
                <c:pt idx="2392">
                  <c:v>0.27258064516128999</c:v>
                </c:pt>
                <c:pt idx="2393">
                  <c:v>0.27259953161592498</c:v>
                </c:pt>
                <c:pt idx="2394">
                  <c:v>0.27266621893888499</c:v>
                </c:pt>
                <c:pt idx="2395">
                  <c:v>0.27272727272727199</c:v>
                </c:pt>
                <c:pt idx="2396">
                  <c:v>0.27272727272727199</c:v>
                </c:pt>
                <c:pt idx="2397">
                  <c:v>0.27272727272727199</c:v>
                </c:pt>
                <c:pt idx="2398">
                  <c:v>0.27278250303766699</c:v>
                </c:pt>
                <c:pt idx="2399">
                  <c:v>0.27283170591613998</c:v>
                </c:pt>
                <c:pt idx="2400">
                  <c:v>0.27292110874200398</c:v>
                </c:pt>
                <c:pt idx="2401">
                  <c:v>0.27293805895992002</c:v>
                </c:pt>
                <c:pt idx="2402">
                  <c:v>0.272970085470085</c:v>
                </c:pt>
                <c:pt idx="2403">
                  <c:v>0.27304964539006998</c:v>
                </c:pt>
                <c:pt idx="2404">
                  <c:v>0.27305389221556797</c:v>
                </c:pt>
                <c:pt idx="2405">
                  <c:v>0.27308337996642401</c:v>
                </c:pt>
                <c:pt idx="2406">
                  <c:v>0.27310273618998399</c:v>
                </c:pt>
                <c:pt idx="2407">
                  <c:v>0.27311487391886902</c:v>
                </c:pt>
                <c:pt idx="2408">
                  <c:v>0.27312013828867698</c:v>
                </c:pt>
                <c:pt idx="2409">
                  <c:v>0.27313266443701201</c:v>
                </c:pt>
                <c:pt idx="2410">
                  <c:v>0.27317880794701899</c:v>
                </c:pt>
                <c:pt idx="2411">
                  <c:v>0.27320954907161799</c:v>
                </c:pt>
                <c:pt idx="2412">
                  <c:v>0.27323717948717902</c:v>
                </c:pt>
                <c:pt idx="2413">
                  <c:v>0.273318872017353</c:v>
                </c:pt>
                <c:pt idx="2414">
                  <c:v>0.273432835820895</c:v>
                </c:pt>
                <c:pt idx="2415">
                  <c:v>0.27359550561797702</c:v>
                </c:pt>
                <c:pt idx="2416">
                  <c:v>0.27360192423331298</c:v>
                </c:pt>
                <c:pt idx="2417">
                  <c:v>0.27361396303901397</c:v>
                </c:pt>
                <c:pt idx="2418">
                  <c:v>0.27365953706416601</c:v>
                </c:pt>
                <c:pt idx="2419">
                  <c:v>0.27368421052631497</c:v>
                </c:pt>
                <c:pt idx="2420">
                  <c:v>0.273708120386144</c:v>
                </c:pt>
                <c:pt idx="2421">
                  <c:v>0.273740710156895</c:v>
                </c:pt>
                <c:pt idx="2422">
                  <c:v>0.27374824520355601</c:v>
                </c:pt>
                <c:pt idx="2423">
                  <c:v>0.273761169780666</c:v>
                </c:pt>
                <c:pt idx="2424">
                  <c:v>0.27379134860050802</c:v>
                </c:pt>
                <c:pt idx="2425">
                  <c:v>0.27382645803698402</c:v>
                </c:pt>
                <c:pt idx="2426">
                  <c:v>0.27384393063583801</c:v>
                </c:pt>
                <c:pt idx="2427">
                  <c:v>0.27396542692509102</c:v>
                </c:pt>
                <c:pt idx="2428">
                  <c:v>0.27402355858648397</c:v>
                </c:pt>
                <c:pt idx="2429">
                  <c:v>0.27404193781634101</c:v>
                </c:pt>
                <c:pt idx="2430">
                  <c:v>0.274061990212071</c:v>
                </c:pt>
                <c:pt idx="2431">
                  <c:v>0.274061990212071</c:v>
                </c:pt>
                <c:pt idx="2432">
                  <c:v>0.27410714285714199</c:v>
                </c:pt>
                <c:pt idx="2433">
                  <c:v>0.27411167512690299</c:v>
                </c:pt>
                <c:pt idx="2434">
                  <c:v>0.27411444141689301</c:v>
                </c:pt>
                <c:pt idx="2435">
                  <c:v>0.27430009436929798</c:v>
                </c:pt>
                <c:pt idx="2436">
                  <c:v>0.27437858508604202</c:v>
                </c:pt>
                <c:pt idx="2437">
                  <c:v>0.27440633245382501</c:v>
                </c:pt>
                <c:pt idx="2438">
                  <c:v>0.27451784981534599</c:v>
                </c:pt>
                <c:pt idx="2439">
                  <c:v>0.274704785581106</c:v>
                </c:pt>
                <c:pt idx="2440">
                  <c:v>0.27474619289340102</c:v>
                </c:pt>
                <c:pt idx="2441">
                  <c:v>0.27487864077669899</c:v>
                </c:pt>
                <c:pt idx="2442">
                  <c:v>0.27488151658767701</c:v>
                </c:pt>
                <c:pt idx="2443">
                  <c:v>0.27490970894412498</c:v>
                </c:pt>
                <c:pt idx="2444">
                  <c:v>0.27496671105192999</c:v>
                </c:pt>
                <c:pt idx="2445">
                  <c:v>0.27502214348981302</c:v>
                </c:pt>
                <c:pt idx="2446">
                  <c:v>0.275050437121721</c:v>
                </c:pt>
                <c:pt idx="2447">
                  <c:v>0.27506112469437599</c:v>
                </c:pt>
                <c:pt idx="2448">
                  <c:v>0.27506426735218498</c:v>
                </c:pt>
                <c:pt idx="2449">
                  <c:v>0.27507485029940099</c:v>
                </c:pt>
                <c:pt idx="2450">
                  <c:v>0.27510156703424199</c:v>
                </c:pt>
                <c:pt idx="2451">
                  <c:v>0.275142314990512</c:v>
                </c:pt>
                <c:pt idx="2452">
                  <c:v>0.275211127670144</c:v>
                </c:pt>
                <c:pt idx="2453">
                  <c:v>0.27522388059701403</c:v>
                </c:pt>
                <c:pt idx="2454">
                  <c:v>0.27522935779816499</c:v>
                </c:pt>
                <c:pt idx="2455">
                  <c:v>0.27552447552447501</c:v>
                </c:pt>
                <c:pt idx="2456">
                  <c:v>0.27553998832457599</c:v>
                </c:pt>
                <c:pt idx="2457">
                  <c:v>0.27565084226646203</c:v>
                </c:pt>
                <c:pt idx="2458">
                  <c:v>0.27567195037904801</c:v>
                </c:pt>
                <c:pt idx="2459">
                  <c:v>0.27569331158238097</c:v>
                </c:pt>
                <c:pt idx="2460">
                  <c:v>0.27573529411764702</c:v>
                </c:pt>
                <c:pt idx="2461">
                  <c:v>0.275762809441565</c:v>
                </c:pt>
                <c:pt idx="2462">
                  <c:v>0.27576443941109802</c:v>
                </c:pt>
                <c:pt idx="2463">
                  <c:v>0.27576754385964902</c:v>
                </c:pt>
                <c:pt idx="2464">
                  <c:v>0.27581699346405197</c:v>
                </c:pt>
                <c:pt idx="2465">
                  <c:v>0.27596439169139397</c:v>
                </c:pt>
                <c:pt idx="2466">
                  <c:v>0.276025236593059</c:v>
                </c:pt>
                <c:pt idx="2467">
                  <c:v>0.27603640040444799</c:v>
                </c:pt>
                <c:pt idx="2468">
                  <c:v>0.27618069815195001</c:v>
                </c:pt>
                <c:pt idx="2469">
                  <c:v>0.27618640444634401</c:v>
                </c:pt>
                <c:pt idx="2470">
                  <c:v>0.27621483375958999</c:v>
                </c:pt>
                <c:pt idx="2471">
                  <c:v>0.27625088090204297</c:v>
                </c:pt>
                <c:pt idx="2472">
                  <c:v>0.27625570776255698</c:v>
                </c:pt>
                <c:pt idx="2473">
                  <c:v>0.27628504672897097</c:v>
                </c:pt>
                <c:pt idx="2474">
                  <c:v>0.27628865979381401</c:v>
                </c:pt>
                <c:pt idx="2475">
                  <c:v>0.27628865979381401</c:v>
                </c:pt>
                <c:pt idx="2476">
                  <c:v>0.2762982689747</c:v>
                </c:pt>
                <c:pt idx="2477">
                  <c:v>0.27643171806167399</c:v>
                </c:pt>
                <c:pt idx="2478">
                  <c:v>0.27644710578842302</c:v>
                </c:pt>
                <c:pt idx="2479">
                  <c:v>0.27647058823529402</c:v>
                </c:pt>
                <c:pt idx="2480">
                  <c:v>0.27650176678445199</c:v>
                </c:pt>
                <c:pt idx="2481">
                  <c:v>0.27652173913043399</c:v>
                </c:pt>
                <c:pt idx="2482">
                  <c:v>0.276586033774532</c:v>
                </c:pt>
                <c:pt idx="2483">
                  <c:v>0.27662517289073302</c:v>
                </c:pt>
                <c:pt idx="2484">
                  <c:v>0.27667342799188599</c:v>
                </c:pt>
                <c:pt idx="2485">
                  <c:v>0.27669345579793297</c:v>
                </c:pt>
                <c:pt idx="2486">
                  <c:v>0.27684964200477302</c:v>
                </c:pt>
                <c:pt idx="2487">
                  <c:v>0.27690447400241802</c:v>
                </c:pt>
                <c:pt idx="2488">
                  <c:v>0.27693324520819501</c:v>
                </c:pt>
                <c:pt idx="2489">
                  <c:v>0.27696234843650203</c:v>
                </c:pt>
                <c:pt idx="2490">
                  <c:v>0.27703235990528802</c:v>
                </c:pt>
                <c:pt idx="2491">
                  <c:v>0.27710109622411599</c:v>
                </c:pt>
                <c:pt idx="2492">
                  <c:v>0.27719528178243702</c:v>
                </c:pt>
                <c:pt idx="2493">
                  <c:v>0.27731092436974702</c:v>
                </c:pt>
                <c:pt idx="2494">
                  <c:v>0.27735368956743001</c:v>
                </c:pt>
                <c:pt idx="2495">
                  <c:v>0.27737603305785102</c:v>
                </c:pt>
                <c:pt idx="2496">
                  <c:v>0.27737617135207399</c:v>
                </c:pt>
                <c:pt idx="2497">
                  <c:v>0.27738515901060001</c:v>
                </c:pt>
                <c:pt idx="2498">
                  <c:v>0.27742309924550201</c:v>
                </c:pt>
                <c:pt idx="2499">
                  <c:v>0.27742346938775497</c:v>
                </c:pt>
                <c:pt idx="2500">
                  <c:v>0.27753303964757697</c:v>
                </c:pt>
                <c:pt idx="2501">
                  <c:v>0.27757059136920598</c:v>
                </c:pt>
                <c:pt idx="2502">
                  <c:v>0.27757216876387802</c:v>
                </c:pt>
                <c:pt idx="2503">
                  <c:v>0.27763157894736801</c:v>
                </c:pt>
                <c:pt idx="2504">
                  <c:v>0.27763496143958799</c:v>
                </c:pt>
                <c:pt idx="2505">
                  <c:v>0.277711561382598</c:v>
                </c:pt>
                <c:pt idx="2506">
                  <c:v>0.27777777777777701</c:v>
                </c:pt>
                <c:pt idx="2507">
                  <c:v>0.27781350482315098</c:v>
                </c:pt>
                <c:pt idx="2508">
                  <c:v>0.277837837837837</c:v>
                </c:pt>
                <c:pt idx="2509">
                  <c:v>0.27786752827140498</c:v>
                </c:pt>
                <c:pt idx="2510">
                  <c:v>0.277986073915372</c:v>
                </c:pt>
                <c:pt idx="2511">
                  <c:v>0.27800953516090499</c:v>
                </c:pt>
                <c:pt idx="2512">
                  <c:v>0.27809965237543399</c:v>
                </c:pt>
                <c:pt idx="2513">
                  <c:v>0.27831912302070599</c:v>
                </c:pt>
                <c:pt idx="2514">
                  <c:v>0.278327832783278</c:v>
                </c:pt>
                <c:pt idx="2515">
                  <c:v>0.27835768963117602</c:v>
                </c:pt>
                <c:pt idx="2516">
                  <c:v>0.27851605758582498</c:v>
                </c:pt>
                <c:pt idx="2517">
                  <c:v>0.27856609410007399</c:v>
                </c:pt>
                <c:pt idx="2518">
                  <c:v>0.27857829010566698</c:v>
                </c:pt>
                <c:pt idx="2519">
                  <c:v>0.27863931965982902</c:v>
                </c:pt>
                <c:pt idx="2520">
                  <c:v>0.27865168539325802</c:v>
                </c:pt>
                <c:pt idx="2521">
                  <c:v>0.27873918417799698</c:v>
                </c:pt>
                <c:pt idx="2522">
                  <c:v>0.27890724269377298</c:v>
                </c:pt>
                <c:pt idx="2523">
                  <c:v>0.27891606080634501</c:v>
                </c:pt>
                <c:pt idx="2524">
                  <c:v>0.27892156862744999</c:v>
                </c:pt>
                <c:pt idx="2525">
                  <c:v>0.27893518518518501</c:v>
                </c:pt>
                <c:pt idx="2526">
                  <c:v>0.279115159401431</c:v>
                </c:pt>
                <c:pt idx="2527">
                  <c:v>0.27912087912087902</c:v>
                </c:pt>
                <c:pt idx="2528">
                  <c:v>0.27925665494726198</c:v>
                </c:pt>
                <c:pt idx="2529">
                  <c:v>0.27932960893854702</c:v>
                </c:pt>
                <c:pt idx="2530">
                  <c:v>0.27933673469387699</c:v>
                </c:pt>
                <c:pt idx="2531">
                  <c:v>0.27946768060836502</c:v>
                </c:pt>
                <c:pt idx="2532">
                  <c:v>0.27949438202247101</c:v>
                </c:pt>
                <c:pt idx="2533">
                  <c:v>0.279620853080568</c:v>
                </c:pt>
                <c:pt idx="2534">
                  <c:v>0.27963525835866199</c:v>
                </c:pt>
                <c:pt idx="2535">
                  <c:v>0.279852709100473</c:v>
                </c:pt>
                <c:pt idx="2536">
                  <c:v>0.28006814310051098</c:v>
                </c:pt>
                <c:pt idx="2537">
                  <c:v>0.28008915304606202</c:v>
                </c:pt>
                <c:pt idx="2538">
                  <c:v>0.28017931476144697</c:v>
                </c:pt>
                <c:pt idx="2539">
                  <c:v>0.28028028028028001</c:v>
                </c:pt>
                <c:pt idx="2540">
                  <c:v>0.280307510348905</c:v>
                </c:pt>
                <c:pt idx="2541">
                  <c:v>0.28033040784718599</c:v>
                </c:pt>
                <c:pt idx="2542">
                  <c:v>0.280346820809248</c:v>
                </c:pt>
                <c:pt idx="2543">
                  <c:v>0.28042328042328002</c:v>
                </c:pt>
                <c:pt idx="2544">
                  <c:v>0.28056112224448798</c:v>
                </c:pt>
                <c:pt idx="2545">
                  <c:v>0.28058007566204202</c:v>
                </c:pt>
                <c:pt idx="2546">
                  <c:v>0.28058936579115901</c:v>
                </c:pt>
                <c:pt idx="2547">
                  <c:v>0.28062970568104001</c:v>
                </c:pt>
                <c:pt idx="2548">
                  <c:v>0.28066215199397998</c:v>
                </c:pt>
                <c:pt idx="2549">
                  <c:v>0.28070175438596401</c:v>
                </c:pt>
                <c:pt idx="2550">
                  <c:v>0.280745341614906</c:v>
                </c:pt>
                <c:pt idx="2551">
                  <c:v>0.28076923076922999</c:v>
                </c:pt>
                <c:pt idx="2552">
                  <c:v>0.28081232492997099</c:v>
                </c:pt>
                <c:pt idx="2553">
                  <c:v>0.28082191780821902</c:v>
                </c:pt>
                <c:pt idx="2554">
                  <c:v>0.28089887640449401</c:v>
                </c:pt>
                <c:pt idx="2555">
                  <c:v>0.28096676737160098</c:v>
                </c:pt>
                <c:pt idx="2556">
                  <c:v>0.28097868981846802</c:v>
                </c:pt>
                <c:pt idx="2557">
                  <c:v>0.28101889893179899</c:v>
                </c:pt>
                <c:pt idx="2558">
                  <c:v>0.28104575163398599</c:v>
                </c:pt>
                <c:pt idx="2559">
                  <c:v>0.28109201213346802</c:v>
                </c:pt>
                <c:pt idx="2560">
                  <c:v>0.28111111111111098</c:v>
                </c:pt>
                <c:pt idx="2561">
                  <c:v>0.28118678354686399</c:v>
                </c:pt>
                <c:pt idx="2562">
                  <c:v>0.28120124804992103</c:v>
                </c:pt>
                <c:pt idx="2563">
                  <c:v>0.28122270742358002</c:v>
                </c:pt>
                <c:pt idx="2564">
                  <c:v>0.28146143437077098</c:v>
                </c:pt>
                <c:pt idx="2565">
                  <c:v>0.281481481481481</c:v>
                </c:pt>
                <c:pt idx="2566">
                  <c:v>0.28152101400933899</c:v>
                </c:pt>
                <c:pt idx="2567">
                  <c:v>0.28158640226628801</c:v>
                </c:pt>
                <c:pt idx="2568">
                  <c:v>0.28169014084506999</c:v>
                </c:pt>
                <c:pt idx="2569">
                  <c:v>0.28176470588235197</c:v>
                </c:pt>
                <c:pt idx="2570">
                  <c:v>0.28176795580110398</c:v>
                </c:pt>
                <c:pt idx="2571">
                  <c:v>0.28178243774574002</c:v>
                </c:pt>
                <c:pt idx="2572">
                  <c:v>0.281844802342606</c:v>
                </c:pt>
                <c:pt idx="2573">
                  <c:v>0.28187919463087202</c:v>
                </c:pt>
                <c:pt idx="2574">
                  <c:v>0.28190830235439901</c:v>
                </c:pt>
                <c:pt idx="2575">
                  <c:v>0.28205128205128199</c:v>
                </c:pt>
                <c:pt idx="2576">
                  <c:v>0.28206106870228997</c:v>
                </c:pt>
                <c:pt idx="2577">
                  <c:v>0.28207964601769903</c:v>
                </c:pt>
                <c:pt idx="2578">
                  <c:v>0.282117163412127</c:v>
                </c:pt>
                <c:pt idx="2579">
                  <c:v>0.28224023581429603</c:v>
                </c:pt>
                <c:pt idx="2580">
                  <c:v>0.28224407171775501</c:v>
                </c:pt>
                <c:pt idx="2581">
                  <c:v>0.28231797919762203</c:v>
                </c:pt>
                <c:pt idx="2582">
                  <c:v>0.282407407407407</c:v>
                </c:pt>
                <c:pt idx="2583">
                  <c:v>0.28247914183551798</c:v>
                </c:pt>
                <c:pt idx="2584">
                  <c:v>0.28252095622477402</c:v>
                </c:pt>
                <c:pt idx="2585">
                  <c:v>0.28252427184466</c:v>
                </c:pt>
                <c:pt idx="2586">
                  <c:v>0.282560706401766</c:v>
                </c:pt>
                <c:pt idx="2587">
                  <c:v>0.282637075718015</c:v>
                </c:pt>
                <c:pt idx="2588">
                  <c:v>0.28269230769230702</c:v>
                </c:pt>
                <c:pt idx="2589">
                  <c:v>0.282836422240128</c:v>
                </c:pt>
                <c:pt idx="2590">
                  <c:v>0.28292971057294702</c:v>
                </c:pt>
                <c:pt idx="2591">
                  <c:v>0.28300094966761602</c:v>
                </c:pt>
                <c:pt idx="2592">
                  <c:v>0.28302796528447399</c:v>
                </c:pt>
                <c:pt idx="2593">
                  <c:v>0.28308501314636197</c:v>
                </c:pt>
                <c:pt idx="2594">
                  <c:v>0.28312412831241202</c:v>
                </c:pt>
                <c:pt idx="2595">
                  <c:v>0.283224400871459</c:v>
                </c:pt>
                <c:pt idx="2596">
                  <c:v>0.28334226031065801</c:v>
                </c:pt>
                <c:pt idx="2597">
                  <c:v>0.283357245337159</c:v>
                </c:pt>
                <c:pt idx="2598">
                  <c:v>0.28344298245614002</c:v>
                </c:pt>
                <c:pt idx="2599">
                  <c:v>0.28348909657320798</c:v>
                </c:pt>
                <c:pt idx="2600">
                  <c:v>0.28356605800214801</c:v>
                </c:pt>
                <c:pt idx="2601">
                  <c:v>0.283601286173633</c:v>
                </c:pt>
                <c:pt idx="2602">
                  <c:v>0.28362114076399703</c:v>
                </c:pt>
                <c:pt idx="2603">
                  <c:v>0.28364688856729298</c:v>
                </c:pt>
                <c:pt idx="2604">
                  <c:v>0.28365384615384598</c:v>
                </c:pt>
                <c:pt idx="2605">
                  <c:v>0.28374524714828803</c:v>
                </c:pt>
                <c:pt idx="2606">
                  <c:v>0.28375286041189901</c:v>
                </c:pt>
                <c:pt idx="2607">
                  <c:v>0.28376327769347398</c:v>
                </c:pt>
                <c:pt idx="2608">
                  <c:v>0.28378378378378299</c:v>
                </c:pt>
                <c:pt idx="2609">
                  <c:v>0.28383977900552398</c:v>
                </c:pt>
                <c:pt idx="2610">
                  <c:v>0.28389830508474501</c:v>
                </c:pt>
                <c:pt idx="2611">
                  <c:v>0.28389975969790499</c:v>
                </c:pt>
                <c:pt idx="2612">
                  <c:v>0.28390957446808501</c:v>
                </c:pt>
                <c:pt idx="2613">
                  <c:v>0.28397027600849201</c:v>
                </c:pt>
                <c:pt idx="2614">
                  <c:v>0.28413098236775802</c:v>
                </c:pt>
                <c:pt idx="2615">
                  <c:v>0.28418451400329398</c:v>
                </c:pt>
                <c:pt idx="2616">
                  <c:v>0.28433268858800698</c:v>
                </c:pt>
                <c:pt idx="2617">
                  <c:v>0.28433268858800698</c:v>
                </c:pt>
                <c:pt idx="2618">
                  <c:v>0.28443649373881902</c:v>
                </c:pt>
                <c:pt idx="2619">
                  <c:v>0.28459530026109597</c:v>
                </c:pt>
                <c:pt idx="2620">
                  <c:v>0.28461538461538399</c:v>
                </c:pt>
                <c:pt idx="2621">
                  <c:v>0.28480392156862699</c:v>
                </c:pt>
                <c:pt idx="2622">
                  <c:v>0.28489373923032701</c:v>
                </c:pt>
                <c:pt idx="2623">
                  <c:v>0.28492063492063402</c:v>
                </c:pt>
                <c:pt idx="2624">
                  <c:v>0.28497109826589501</c:v>
                </c:pt>
                <c:pt idx="2625">
                  <c:v>0.285101164929491</c:v>
                </c:pt>
                <c:pt idx="2626">
                  <c:v>0.28522532800912698</c:v>
                </c:pt>
                <c:pt idx="2627">
                  <c:v>0.28534923339011897</c:v>
                </c:pt>
                <c:pt idx="2628">
                  <c:v>0.28535353535353503</c:v>
                </c:pt>
                <c:pt idx="2629">
                  <c:v>0.28535583941605802</c:v>
                </c:pt>
                <c:pt idx="2630">
                  <c:v>0.28538812785388101</c:v>
                </c:pt>
                <c:pt idx="2631">
                  <c:v>0.28540185893931103</c:v>
                </c:pt>
                <c:pt idx="2632">
                  <c:v>0.28543499511241399</c:v>
                </c:pt>
                <c:pt idx="2633">
                  <c:v>0.28545288197621199</c:v>
                </c:pt>
                <c:pt idx="2634">
                  <c:v>0.28547153780798601</c:v>
                </c:pt>
                <c:pt idx="2635">
                  <c:v>0.28560830860534098</c:v>
                </c:pt>
                <c:pt idx="2636">
                  <c:v>0.28563015312131901</c:v>
                </c:pt>
                <c:pt idx="2637">
                  <c:v>0.285630841121495</c:v>
                </c:pt>
                <c:pt idx="2638">
                  <c:v>0.28564749883122897</c:v>
                </c:pt>
                <c:pt idx="2639">
                  <c:v>0.28571428571428498</c:v>
                </c:pt>
                <c:pt idx="2640">
                  <c:v>0.28571428571428498</c:v>
                </c:pt>
                <c:pt idx="2641">
                  <c:v>0.28571428571428498</c:v>
                </c:pt>
                <c:pt idx="2642">
                  <c:v>0.28580134064594698</c:v>
                </c:pt>
                <c:pt idx="2643">
                  <c:v>0.28580729166666602</c:v>
                </c:pt>
                <c:pt idx="2644">
                  <c:v>0.28580814717476999</c:v>
                </c:pt>
                <c:pt idx="2645">
                  <c:v>0.28582615505089998</c:v>
                </c:pt>
                <c:pt idx="2646">
                  <c:v>0.28582677165354298</c:v>
                </c:pt>
                <c:pt idx="2647">
                  <c:v>0.28585224529212899</c:v>
                </c:pt>
                <c:pt idx="2648">
                  <c:v>0.28587962962962898</c:v>
                </c:pt>
                <c:pt idx="2649">
                  <c:v>0.28591749644381198</c:v>
                </c:pt>
                <c:pt idx="2650">
                  <c:v>0.28600823045267398</c:v>
                </c:pt>
                <c:pt idx="2651">
                  <c:v>0.28604118993135003</c:v>
                </c:pt>
                <c:pt idx="2652">
                  <c:v>0.28605769230769201</c:v>
                </c:pt>
                <c:pt idx="2653">
                  <c:v>0.28609062170706001</c:v>
                </c:pt>
                <c:pt idx="2654">
                  <c:v>0.286229705351773</c:v>
                </c:pt>
                <c:pt idx="2655">
                  <c:v>0.28629032258064502</c:v>
                </c:pt>
                <c:pt idx="2656">
                  <c:v>0.28629648497198101</c:v>
                </c:pt>
                <c:pt idx="2657">
                  <c:v>0.286318758815232</c:v>
                </c:pt>
                <c:pt idx="2658">
                  <c:v>0.28643216080402001</c:v>
                </c:pt>
                <c:pt idx="2659">
                  <c:v>0.28653061224489701</c:v>
                </c:pt>
                <c:pt idx="2660">
                  <c:v>0.286549707602339</c:v>
                </c:pt>
                <c:pt idx="2661">
                  <c:v>0.286556603773584</c:v>
                </c:pt>
                <c:pt idx="2662">
                  <c:v>0.28656878738444802</c:v>
                </c:pt>
                <c:pt idx="2663">
                  <c:v>0.28662016487000602</c:v>
                </c:pt>
                <c:pt idx="2664">
                  <c:v>0.28668683812405399</c:v>
                </c:pt>
                <c:pt idx="2665">
                  <c:v>0.286689419795221</c:v>
                </c:pt>
                <c:pt idx="2666">
                  <c:v>0.28678038379530901</c:v>
                </c:pt>
                <c:pt idx="2667">
                  <c:v>0.28678117998506297</c:v>
                </c:pt>
                <c:pt idx="2668">
                  <c:v>0.286850477200424</c:v>
                </c:pt>
                <c:pt idx="2669">
                  <c:v>0.286938981341401</c:v>
                </c:pt>
                <c:pt idx="2670">
                  <c:v>0.28694714131607302</c:v>
                </c:pt>
                <c:pt idx="2671">
                  <c:v>0.28704318936876999</c:v>
                </c:pt>
                <c:pt idx="2672">
                  <c:v>0.28715365239294699</c:v>
                </c:pt>
                <c:pt idx="2673">
                  <c:v>0.28720000000000001</c:v>
                </c:pt>
                <c:pt idx="2674">
                  <c:v>0.28734622144112398</c:v>
                </c:pt>
                <c:pt idx="2675">
                  <c:v>0.28745711017918402</c:v>
                </c:pt>
                <c:pt idx="2676">
                  <c:v>0.28747433264887001</c:v>
                </c:pt>
                <c:pt idx="2677">
                  <c:v>0.28753993610223599</c:v>
                </c:pt>
                <c:pt idx="2678">
                  <c:v>0.287603305785123</c:v>
                </c:pt>
                <c:pt idx="2679">
                  <c:v>0.28770661157024702</c:v>
                </c:pt>
                <c:pt idx="2680">
                  <c:v>0.28773318258903302</c:v>
                </c:pt>
                <c:pt idx="2681">
                  <c:v>0.287765957446808</c:v>
                </c:pt>
                <c:pt idx="2682">
                  <c:v>0.287786259541984</c:v>
                </c:pt>
                <c:pt idx="2683">
                  <c:v>0.287822878228782</c:v>
                </c:pt>
                <c:pt idx="2684">
                  <c:v>0.28783116299955003</c:v>
                </c:pt>
                <c:pt idx="2685">
                  <c:v>0.28794642857142799</c:v>
                </c:pt>
                <c:pt idx="2686">
                  <c:v>0.28809869375907099</c:v>
                </c:pt>
                <c:pt idx="2687">
                  <c:v>0.28810788720882702</c:v>
                </c:pt>
                <c:pt idx="2688">
                  <c:v>0.28818897637795199</c:v>
                </c:pt>
                <c:pt idx="2689">
                  <c:v>0.28825622775800702</c:v>
                </c:pt>
                <c:pt idx="2690">
                  <c:v>0.28831168831168802</c:v>
                </c:pt>
                <c:pt idx="2691">
                  <c:v>0.28831168831168802</c:v>
                </c:pt>
                <c:pt idx="2692">
                  <c:v>0.28836833602584799</c:v>
                </c:pt>
                <c:pt idx="2693">
                  <c:v>0.28857479387514701</c:v>
                </c:pt>
                <c:pt idx="2694">
                  <c:v>0.28862973760932897</c:v>
                </c:pt>
                <c:pt idx="2695">
                  <c:v>0.28865131578947301</c:v>
                </c:pt>
                <c:pt idx="2696">
                  <c:v>0.28867713004484302</c:v>
                </c:pt>
                <c:pt idx="2697">
                  <c:v>0.28868552412645498</c:v>
                </c:pt>
                <c:pt idx="2698">
                  <c:v>0.28872876994338598</c:v>
                </c:pt>
                <c:pt idx="2699">
                  <c:v>0.28880597014925302</c:v>
                </c:pt>
                <c:pt idx="2700">
                  <c:v>0.28887134964483002</c:v>
                </c:pt>
                <c:pt idx="2701">
                  <c:v>0.28888888888888797</c:v>
                </c:pt>
                <c:pt idx="2702">
                  <c:v>0.28895899053627699</c:v>
                </c:pt>
                <c:pt idx="2703">
                  <c:v>0.28904282115869001</c:v>
                </c:pt>
                <c:pt idx="2704">
                  <c:v>0.28914938382927502</c:v>
                </c:pt>
                <c:pt idx="2705">
                  <c:v>0.28920570264765699</c:v>
                </c:pt>
                <c:pt idx="2706">
                  <c:v>0.28920953575909603</c:v>
                </c:pt>
                <c:pt idx="2707">
                  <c:v>0.28927680798004901</c:v>
                </c:pt>
                <c:pt idx="2708">
                  <c:v>0.289315726290516</c:v>
                </c:pt>
                <c:pt idx="2709">
                  <c:v>0.289405684754521</c:v>
                </c:pt>
                <c:pt idx="2710">
                  <c:v>0.28941908713692899</c:v>
                </c:pt>
                <c:pt idx="2711">
                  <c:v>0.289433384379785</c:v>
                </c:pt>
                <c:pt idx="2712">
                  <c:v>0.28947368421052599</c:v>
                </c:pt>
                <c:pt idx="2713">
                  <c:v>0.28950642886768901</c:v>
                </c:pt>
                <c:pt idx="2714">
                  <c:v>0.28953229398663599</c:v>
                </c:pt>
                <c:pt idx="2715">
                  <c:v>0.28954081632653</c:v>
                </c:pt>
                <c:pt idx="2716">
                  <c:v>0.289556962025316</c:v>
                </c:pt>
                <c:pt idx="2717">
                  <c:v>0.28959700093720703</c:v>
                </c:pt>
                <c:pt idx="2718">
                  <c:v>0.28961748633879703</c:v>
                </c:pt>
                <c:pt idx="2719">
                  <c:v>0.28966639544344902</c:v>
                </c:pt>
                <c:pt idx="2720">
                  <c:v>0.28970531955606499</c:v>
                </c:pt>
                <c:pt idx="2721">
                  <c:v>0.289719626168224</c:v>
                </c:pt>
                <c:pt idx="2722">
                  <c:v>0.28975853455453698</c:v>
                </c:pt>
                <c:pt idx="2723">
                  <c:v>0.28986245542536898</c:v>
                </c:pt>
                <c:pt idx="2724">
                  <c:v>0.28992628992628899</c:v>
                </c:pt>
                <c:pt idx="2725">
                  <c:v>0.28993821712268297</c:v>
                </c:pt>
                <c:pt idx="2726">
                  <c:v>0.28997289972899698</c:v>
                </c:pt>
                <c:pt idx="2727">
                  <c:v>0.29002320185614799</c:v>
                </c:pt>
                <c:pt idx="2728">
                  <c:v>0.29005235602094198</c:v>
                </c:pt>
                <c:pt idx="2729">
                  <c:v>0.290086493679308</c:v>
                </c:pt>
                <c:pt idx="2730">
                  <c:v>0.290186125211505</c:v>
                </c:pt>
                <c:pt idx="2731">
                  <c:v>0.29020979020978999</c:v>
                </c:pt>
                <c:pt idx="2732">
                  <c:v>0.29032258064516098</c:v>
                </c:pt>
                <c:pt idx="2733">
                  <c:v>0.29049972542558999</c:v>
                </c:pt>
                <c:pt idx="2734">
                  <c:v>0.29056824838898598</c:v>
                </c:pt>
                <c:pt idx="2735">
                  <c:v>0.29058561897702001</c:v>
                </c:pt>
                <c:pt idx="2736">
                  <c:v>0.29063291139240499</c:v>
                </c:pt>
                <c:pt idx="2737">
                  <c:v>0.29079616036137701</c:v>
                </c:pt>
                <c:pt idx="2738">
                  <c:v>0.290874524714828</c:v>
                </c:pt>
                <c:pt idx="2739">
                  <c:v>0.29090909090909001</c:v>
                </c:pt>
                <c:pt idx="2740">
                  <c:v>0.29099999999999998</c:v>
                </c:pt>
                <c:pt idx="2741">
                  <c:v>0.29100301334481199</c:v>
                </c:pt>
                <c:pt idx="2742">
                  <c:v>0.29110684580934099</c:v>
                </c:pt>
                <c:pt idx="2743">
                  <c:v>0.291139240506329</c:v>
                </c:pt>
                <c:pt idx="2744">
                  <c:v>0.291139240506329</c:v>
                </c:pt>
                <c:pt idx="2745">
                  <c:v>0.29117481731309702</c:v>
                </c:pt>
                <c:pt idx="2746">
                  <c:v>0.29141566265060198</c:v>
                </c:pt>
                <c:pt idx="2747">
                  <c:v>0.29149315883402699</c:v>
                </c:pt>
                <c:pt idx="2748">
                  <c:v>0.29154346540508502</c:v>
                </c:pt>
                <c:pt idx="2749">
                  <c:v>0.29166666666666602</c:v>
                </c:pt>
                <c:pt idx="2750">
                  <c:v>0.29177162048698502</c:v>
                </c:pt>
                <c:pt idx="2751">
                  <c:v>0.29179030662710098</c:v>
                </c:pt>
                <c:pt idx="2752">
                  <c:v>0.29180327868852401</c:v>
                </c:pt>
                <c:pt idx="2753">
                  <c:v>0.291816778178075</c:v>
                </c:pt>
                <c:pt idx="2754">
                  <c:v>0.29185727355901098</c:v>
                </c:pt>
                <c:pt idx="2755">
                  <c:v>0.29189189189189102</c:v>
                </c:pt>
                <c:pt idx="2756">
                  <c:v>0.29190015282730503</c:v>
                </c:pt>
                <c:pt idx="2757">
                  <c:v>0.29191797346200199</c:v>
                </c:pt>
                <c:pt idx="2758">
                  <c:v>0.29195402298850498</c:v>
                </c:pt>
                <c:pt idx="2759">
                  <c:v>0.29212916246215898</c:v>
                </c:pt>
                <c:pt idx="2760">
                  <c:v>0.29222972972972899</c:v>
                </c:pt>
                <c:pt idx="2761">
                  <c:v>0.29229904440697002</c:v>
                </c:pt>
                <c:pt idx="2762">
                  <c:v>0.292349726775956</c:v>
                </c:pt>
                <c:pt idx="2763">
                  <c:v>0.292422129242212</c:v>
                </c:pt>
                <c:pt idx="2764">
                  <c:v>0.292457420924574</c:v>
                </c:pt>
                <c:pt idx="2765">
                  <c:v>0.29246753246753199</c:v>
                </c:pt>
                <c:pt idx="2766">
                  <c:v>0.29250559284116301</c:v>
                </c:pt>
                <c:pt idx="2767">
                  <c:v>0.292669876939539</c:v>
                </c:pt>
                <c:pt idx="2768">
                  <c:v>0.29279112754158898</c:v>
                </c:pt>
                <c:pt idx="2769">
                  <c:v>0.29282160625444198</c:v>
                </c:pt>
                <c:pt idx="2770">
                  <c:v>0.29286086503387099</c:v>
                </c:pt>
                <c:pt idx="2771">
                  <c:v>0.29295489102889</c:v>
                </c:pt>
                <c:pt idx="2772">
                  <c:v>0.29310344827586199</c:v>
                </c:pt>
                <c:pt idx="2773">
                  <c:v>0.29354005167958602</c:v>
                </c:pt>
                <c:pt idx="2774">
                  <c:v>0.293577981651376</c:v>
                </c:pt>
                <c:pt idx="2775">
                  <c:v>0.293650793650793</c:v>
                </c:pt>
                <c:pt idx="2776">
                  <c:v>0.29381965552178302</c:v>
                </c:pt>
                <c:pt idx="2777">
                  <c:v>0.29401853411962903</c:v>
                </c:pt>
                <c:pt idx="2778">
                  <c:v>0.29402261712439398</c:v>
                </c:pt>
                <c:pt idx="2779">
                  <c:v>0.29408248655110503</c:v>
                </c:pt>
                <c:pt idx="2780">
                  <c:v>0.29423076923076902</c:v>
                </c:pt>
                <c:pt idx="2781">
                  <c:v>0.29424460431654598</c:v>
                </c:pt>
                <c:pt idx="2782">
                  <c:v>0.29426686960933501</c:v>
                </c:pt>
                <c:pt idx="2783">
                  <c:v>0.294295592048401</c:v>
                </c:pt>
                <c:pt idx="2784">
                  <c:v>0.294362017804154</c:v>
                </c:pt>
                <c:pt idx="2785">
                  <c:v>0.29437229437229401</c:v>
                </c:pt>
                <c:pt idx="2786">
                  <c:v>0.294416243654822</c:v>
                </c:pt>
                <c:pt idx="2787">
                  <c:v>0.29444444444444401</c:v>
                </c:pt>
                <c:pt idx="2788">
                  <c:v>0.29450261780104697</c:v>
                </c:pt>
                <c:pt idx="2789">
                  <c:v>0.294553376906318</c:v>
                </c:pt>
                <c:pt idx="2790">
                  <c:v>0.294705294705294</c:v>
                </c:pt>
                <c:pt idx="2791">
                  <c:v>0.29475308641975301</c:v>
                </c:pt>
                <c:pt idx="2792">
                  <c:v>0.29486366518706397</c:v>
                </c:pt>
                <c:pt idx="2793">
                  <c:v>0.294903926482873</c:v>
                </c:pt>
                <c:pt idx="2794">
                  <c:v>0.29497176660392499</c:v>
                </c:pt>
                <c:pt idx="2795">
                  <c:v>0.29501216545012099</c:v>
                </c:pt>
                <c:pt idx="2796">
                  <c:v>0.29508909169926101</c:v>
                </c:pt>
                <c:pt idx="2797">
                  <c:v>0.29518072289156599</c:v>
                </c:pt>
                <c:pt idx="2798">
                  <c:v>0.29521686953540199</c:v>
                </c:pt>
                <c:pt idx="2799">
                  <c:v>0.29523809523809502</c:v>
                </c:pt>
                <c:pt idx="2800">
                  <c:v>0.295243019648397</c:v>
                </c:pt>
                <c:pt idx="2801">
                  <c:v>0.29526029526029501</c:v>
                </c:pt>
                <c:pt idx="2802">
                  <c:v>0.29528061224489699</c:v>
                </c:pt>
                <c:pt idx="2803">
                  <c:v>0.295336787564766</c:v>
                </c:pt>
                <c:pt idx="2804">
                  <c:v>0.29553558693481602</c:v>
                </c:pt>
                <c:pt idx="2805">
                  <c:v>0.29561752988047801</c:v>
                </c:pt>
                <c:pt idx="2806">
                  <c:v>0.29563668744434501</c:v>
                </c:pt>
                <c:pt idx="2807">
                  <c:v>0.29565217391304299</c:v>
                </c:pt>
                <c:pt idx="2808">
                  <c:v>0.295664534470504</c:v>
                </c:pt>
                <c:pt idx="2809">
                  <c:v>0.29567408651826899</c:v>
                </c:pt>
                <c:pt idx="2810">
                  <c:v>0.29573170731707299</c:v>
                </c:pt>
                <c:pt idx="2811">
                  <c:v>0.29578844270323201</c:v>
                </c:pt>
                <c:pt idx="2812">
                  <c:v>0.29591334318069901</c:v>
                </c:pt>
                <c:pt idx="2813">
                  <c:v>0.295952222959522</c:v>
                </c:pt>
                <c:pt idx="2814">
                  <c:v>0.29605927921859199</c:v>
                </c:pt>
                <c:pt idx="2815">
                  <c:v>0.29608482871125602</c:v>
                </c:pt>
                <c:pt idx="2816">
                  <c:v>0.29609279609279598</c:v>
                </c:pt>
                <c:pt idx="2817">
                  <c:v>0.29611980939414501</c:v>
                </c:pt>
                <c:pt idx="2818">
                  <c:v>0.29614873837981398</c:v>
                </c:pt>
                <c:pt idx="2819">
                  <c:v>0.29618320610686999</c:v>
                </c:pt>
                <c:pt idx="2820">
                  <c:v>0.29619008603031499</c:v>
                </c:pt>
                <c:pt idx="2821">
                  <c:v>0.29621036349574598</c:v>
                </c:pt>
                <c:pt idx="2822">
                  <c:v>0.29625935162094702</c:v>
                </c:pt>
                <c:pt idx="2823">
                  <c:v>0.296296296296296</c:v>
                </c:pt>
                <c:pt idx="2824">
                  <c:v>0.29633563462559698</c:v>
                </c:pt>
                <c:pt idx="2825">
                  <c:v>0.29644495412844002</c:v>
                </c:pt>
                <c:pt idx="2826">
                  <c:v>0.29655172413793102</c:v>
                </c:pt>
                <c:pt idx="2827">
                  <c:v>0.29658792650918597</c:v>
                </c:pt>
                <c:pt idx="2828">
                  <c:v>0.29660144181256398</c:v>
                </c:pt>
                <c:pt idx="2829">
                  <c:v>0.296634341129492</c:v>
                </c:pt>
                <c:pt idx="2830">
                  <c:v>0.29666430092264001</c:v>
                </c:pt>
                <c:pt idx="2831">
                  <c:v>0.29691629955947102</c:v>
                </c:pt>
                <c:pt idx="2832">
                  <c:v>0.29694323144104801</c:v>
                </c:pt>
                <c:pt idx="2833">
                  <c:v>0.296951819075712</c:v>
                </c:pt>
                <c:pt idx="2834">
                  <c:v>0.296969696969696</c:v>
                </c:pt>
                <c:pt idx="2835">
                  <c:v>0.29700734048560101</c:v>
                </c:pt>
                <c:pt idx="2836">
                  <c:v>0.29704301075268802</c:v>
                </c:pt>
                <c:pt idx="2837">
                  <c:v>0.29713114754098302</c:v>
                </c:pt>
                <c:pt idx="2838">
                  <c:v>0.29722658294086801</c:v>
                </c:pt>
                <c:pt idx="2839">
                  <c:v>0.29731925264012898</c:v>
                </c:pt>
                <c:pt idx="2840">
                  <c:v>0.29734731647131402</c:v>
                </c:pt>
                <c:pt idx="2841">
                  <c:v>0.29735073151443198</c:v>
                </c:pt>
                <c:pt idx="2842">
                  <c:v>0.29737206085753798</c:v>
                </c:pt>
                <c:pt idx="2843">
                  <c:v>0.29738387613454298</c:v>
                </c:pt>
                <c:pt idx="2844">
                  <c:v>0.29744569109572599</c:v>
                </c:pt>
                <c:pt idx="2845">
                  <c:v>0.29745889387144903</c:v>
                </c:pt>
                <c:pt idx="2846">
                  <c:v>0.29749276759884202</c:v>
                </c:pt>
                <c:pt idx="2847">
                  <c:v>0.297501452643811</c:v>
                </c:pt>
                <c:pt idx="2848">
                  <c:v>0.29752066115702402</c:v>
                </c:pt>
                <c:pt idx="2849">
                  <c:v>0.29752066115702402</c:v>
                </c:pt>
                <c:pt idx="2850">
                  <c:v>0.29753761969904202</c:v>
                </c:pt>
                <c:pt idx="2851">
                  <c:v>0.297750119674485</c:v>
                </c:pt>
                <c:pt idx="2852">
                  <c:v>0.29777524244152798</c:v>
                </c:pt>
                <c:pt idx="2853">
                  <c:v>0.29783037475345098</c:v>
                </c:pt>
                <c:pt idx="2854">
                  <c:v>0.29785544082605198</c:v>
                </c:pt>
                <c:pt idx="2855">
                  <c:v>0.298013245033112</c:v>
                </c:pt>
                <c:pt idx="2856">
                  <c:v>0.29804560260586299</c:v>
                </c:pt>
                <c:pt idx="2857">
                  <c:v>0.298126064735945</c:v>
                </c:pt>
                <c:pt idx="2858">
                  <c:v>0.29839704069050499</c:v>
                </c:pt>
                <c:pt idx="2859">
                  <c:v>0.298407806882383</c:v>
                </c:pt>
                <c:pt idx="2860">
                  <c:v>0.29841269841269802</c:v>
                </c:pt>
                <c:pt idx="2861">
                  <c:v>0.29841943854682701</c:v>
                </c:pt>
                <c:pt idx="2862">
                  <c:v>0.29860106126386798</c:v>
                </c:pt>
                <c:pt idx="2863">
                  <c:v>0.29874055415617101</c:v>
                </c:pt>
                <c:pt idx="2864">
                  <c:v>0.29875067897881502</c:v>
                </c:pt>
                <c:pt idx="2865">
                  <c:v>0.29896373056994802</c:v>
                </c:pt>
                <c:pt idx="2866">
                  <c:v>0.29901960784313703</c:v>
                </c:pt>
                <c:pt idx="2867">
                  <c:v>0.29906204906204897</c:v>
                </c:pt>
                <c:pt idx="2868">
                  <c:v>0.29910714285714202</c:v>
                </c:pt>
                <c:pt idx="2869">
                  <c:v>0.29923980649619902</c:v>
                </c:pt>
                <c:pt idx="2870">
                  <c:v>0.29933481152993302</c:v>
                </c:pt>
                <c:pt idx="2871">
                  <c:v>0.29934518241347002</c:v>
                </c:pt>
                <c:pt idx="2872">
                  <c:v>0.29938744257274102</c:v>
                </c:pt>
                <c:pt idx="2873">
                  <c:v>0.29942693409742099</c:v>
                </c:pt>
                <c:pt idx="2874">
                  <c:v>0.29954515919428198</c:v>
                </c:pt>
                <c:pt idx="2875">
                  <c:v>0.29956584659913099</c:v>
                </c:pt>
                <c:pt idx="2876">
                  <c:v>0.29963459196102299</c:v>
                </c:pt>
                <c:pt idx="2877">
                  <c:v>0.29963898916967502</c:v>
                </c:pt>
                <c:pt idx="2878">
                  <c:v>0.29970501474926198</c:v>
                </c:pt>
                <c:pt idx="2879">
                  <c:v>0.29974160206718298</c:v>
                </c:pt>
                <c:pt idx="2880">
                  <c:v>0.29974811083123398</c:v>
                </c:pt>
                <c:pt idx="2881">
                  <c:v>0.3</c:v>
                </c:pt>
                <c:pt idx="2882">
                  <c:v>0.3</c:v>
                </c:pt>
                <c:pt idx="2883">
                  <c:v>0.30008984725965798</c:v>
                </c:pt>
                <c:pt idx="2884">
                  <c:v>0.30011655011654997</c:v>
                </c:pt>
                <c:pt idx="2885">
                  <c:v>0.30014124293785299</c:v>
                </c:pt>
                <c:pt idx="2886">
                  <c:v>0.30018999366687699</c:v>
                </c:pt>
                <c:pt idx="2887">
                  <c:v>0.30023364485981302</c:v>
                </c:pt>
                <c:pt idx="2888">
                  <c:v>0.30037614185921502</c:v>
                </c:pt>
                <c:pt idx="2889">
                  <c:v>0.30041724617524301</c:v>
                </c:pt>
                <c:pt idx="2890">
                  <c:v>0.30043620501635698</c:v>
                </c:pt>
                <c:pt idx="2891">
                  <c:v>0.30055248618784502</c:v>
                </c:pt>
                <c:pt idx="2892">
                  <c:v>0.30065359477124098</c:v>
                </c:pt>
                <c:pt idx="2893">
                  <c:v>0.30082191780821899</c:v>
                </c:pt>
                <c:pt idx="2894">
                  <c:v>0.30084745762711801</c:v>
                </c:pt>
                <c:pt idx="2895">
                  <c:v>0.30088495575221202</c:v>
                </c:pt>
                <c:pt idx="2896">
                  <c:v>0.30089058524173001</c:v>
                </c:pt>
                <c:pt idx="2897">
                  <c:v>0.30094199305899799</c:v>
                </c:pt>
                <c:pt idx="2898">
                  <c:v>0.300988875154511</c:v>
                </c:pt>
                <c:pt idx="2899">
                  <c:v>0.30101394169835199</c:v>
                </c:pt>
                <c:pt idx="2900">
                  <c:v>0.30102040816326497</c:v>
                </c:pt>
                <c:pt idx="2901">
                  <c:v>0.30104166666666599</c:v>
                </c:pt>
                <c:pt idx="2902">
                  <c:v>0.30107526881720398</c:v>
                </c:pt>
                <c:pt idx="2903">
                  <c:v>0.301155115511551</c:v>
                </c:pt>
                <c:pt idx="2904">
                  <c:v>0.30120481927710802</c:v>
                </c:pt>
                <c:pt idx="2905">
                  <c:v>0.301343570057581</c:v>
                </c:pt>
                <c:pt idx="2906">
                  <c:v>0.30142063001852898</c:v>
                </c:pt>
                <c:pt idx="2907">
                  <c:v>0.301431127012522</c:v>
                </c:pt>
                <c:pt idx="2908">
                  <c:v>0.301452784503631</c:v>
                </c:pt>
                <c:pt idx="2909">
                  <c:v>0.30147387226440298</c:v>
                </c:pt>
                <c:pt idx="2910">
                  <c:v>0.30153508771929799</c:v>
                </c:pt>
                <c:pt idx="2911">
                  <c:v>0.30155109489051002</c:v>
                </c:pt>
                <c:pt idx="2912">
                  <c:v>0.30155510480053999</c:v>
                </c:pt>
                <c:pt idx="2913">
                  <c:v>0.30158730158730102</c:v>
                </c:pt>
                <c:pt idx="2914">
                  <c:v>0.30163196398424302</c:v>
                </c:pt>
                <c:pt idx="2915">
                  <c:v>0.30166270783847898</c:v>
                </c:pt>
                <c:pt idx="2916">
                  <c:v>0.301680244399185</c:v>
                </c:pt>
                <c:pt idx="2917">
                  <c:v>0.30172033524481601</c:v>
                </c:pt>
                <c:pt idx="2918">
                  <c:v>0.30177514792899401</c:v>
                </c:pt>
                <c:pt idx="2919">
                  <c:v>0.301814183617372</c:v>
                </c:pt>
                <c:pt idx="2920">
                  <c:v>0.301842229570146</c:v>
                </c:pt>
                <c:pt idx="2921">
                  <c:v>0.30184534270650198</c:v>
                </c:pt>
                <c:pt idx="2922">
                  <c:v>0.301859799713876</c:v>
                </c:pt>
                <c:pt idx="2923">
                  <c:v>0.30186608122941799</c:v>
                </c:pt>
                <c:pt idx="2924">
                  <c:v>0.30189834660134701</c:v>
                </c:pt>
                <c:pt idx="2925">
                  <c:v>0.30199999999999999</c:v>
                </c:pt>
                <c:pt idx="2926">
                  <c:v>0.30207805372529101</c:v>
                </c:pt>
                <c:pt idx="2927">
                  <c:v>0.30211893369788101</c:v>
                </c:pt>
                <c:pt idx="2928">
                  <c:v>0.30218384966988299</c:v>
                </c:pt>
                <c:pt idx="2929">
                  <c:v>0.30222841225626701</c:v>
                </c:pt>
                <c:pt idx="2930">
                  <c:v>0.302233902759526</c:v>
                </c:pt>
                <c:pt idx="2931">
                  <c:v>0.30227471566054198</c:v>
                </c:pt>
                <c:pt idx="2932">
                  <c:v>0.30229419703103899</c:v>
                </c:pt>
                <c:pt idx="2933">
                  <c:v>0.30237580993520502</c:v>
                </c:pt>
                <c:pt idx="2934">
                  <c:v>0.30249632892804601</c:v>
                </c:pt>
                <c:pt idx="2935">
                  <c:v>0.30258302583025798</c:v>
                </c:pt>
                <c:pt idx="2936">
                  <c:v>0.30265074279056198</c:v>
                </c:pt>
                <c:pt idx="2937">
                  <c:v>0.30266272189349103</c:v>
                </c:pt>
                <c:pt idx="2938">
                  <c:v>0.30270984798413703</c:v>
                </c:pt>
                <c:pt idx="2939">
                  <c:v>0.30272596843615401</c:v>
                </c:pt>
                <c:pt idx="2940">
                  <c:v>0.30277185501066001</c:v>
                </c:pt>
                <c:pt idx="2941">
                  <c:v>0.302773061686474</c:v>
                </c:pt>
                <c:pt idx="2942">
                  <c:v>0.30284130284130201</c:v>
                </c:pt>
                <c:pt idx="2943">
                  <c:v>0.302917771883289</c:v>
                </c:pt>
                <c:pt idx="2944">
                  <c:v>0.302917771883289</c:v>
                </c:pt>
                <c:pt idx="2945">
                  <c:v>0.30296868645790898</c:v>
                </c:pt>
                <c:pt idx="2946">
                  <c:v>0.30306825297432599</c:v>
                </c:pt>
                <c:pt idx="2947">
                  <c:v>0.30308880308880298</c:v>
                </c:pt>
                <c:pt idx="2948">
                  <c:v>0.30309498399146201</c:v>
                </c:pt>
                <c:pt idx="2949">
                  <c:v>0.30310880829015502</c:v>
                </c:pt>
                <c:pt idx="2950">
                  <c:v>0.30315614617940101</c:v>
                </c:pt>
                <c:pt idx="2951">
                  <c:v>0.30322239830956099</c:v>
                </c:pt>
                <c:pt idx="2952">
                  <c:v>0.30328295987493398</c:v>
                </c:pt>
                <c:pt idx="2953">
                  <c:v>0.30330330330330302</c:v>
                </c:pt>
                <c:pt idx="2954">
                  <c:v>0.30335365853658502</c:v>
                </c:pt>
                <c:pt idx="2955">
                  <c:v>0.30338325013865702</c:v>
                </c:pt>
                <c:pt idx="2956">
                  <c:v>0.30342001130582202</c:v>
                </c:pt>
                <c:pt idx="2957">
                  <c:v>0.30344827586206802</c:v>
                </c:pt>
                <c:pt idx="2958">
                  <c:v>0.30345334313005101</c:v>
                </c:pt>
                <c:pt idx="2959">
                  <c:v>0.303487276154571</c:v>
                </c:pt>
                <c:pt idx="2960">
                  <c:v>0.30349794238683098</c:v>
                </c:pt>
                <c:pt idx="2961">
                  <c:v>0.30350194552529097</c:v>
                </c:pt>
                <c:pt idx="2962">
                  <c:v>0.303543913713405</c:v>
                </c:pt>
                <c:pt idx="2963">
                  <c:v>0.30357142857142799</c:v>
                </c:pt>
                <c:pt idx="2964">
                  <c:v>0.30357142857142799</c:v>
                </c:pt>
                <c:pt idx="2965">
                  <c:v>0.30365296803652903</c:v>
                </c:pt>
                <c:pt idx="2966">
                  <c:v>0.303698435277382</c:v>
                </c:pt>
                <c:pt idx="2967">
                  <c:v>0.30377833753148598</c:v>
                </c:pt>
                <c:pt idx="2968">
                  <c:v>0.30381231671554199</c:v>
                </c:pt>
                <c:pt idx="2969">
                  <c:v>0.30396215257244202</c:v>
                </c:pt>
                <c:pt idx="2970">
                  <c:v>0.303990610328638</c:v>
                </c:pt>
                <c:pt idx="2971">
                  <c:v>0.304035378662244</c:v>
                </c:pt>
                <c:pt idx="2972">
                  <c:v>0.304083405734144</c:v>
                </c:pt>
                <c:pt idx="2973">
                  <c:v>0.30409356725146103</c:v>
                </c:pt>
                <c:pt idx="2974">
                  <c:v>0.30410958904109497</c:v>
                </c:pt>
                <c:pt idx="2975">
                  <c:v>0.304137931034482</c:v>
                </c:pt>
                <c:pt idx="2976">
                  <c:v>0.30414012738853502</c:v>
                </c:pt>
                <c:pt idx="2977">
                  <c:v>0.30416666666666597</c:v>
                </c:pt>
                <c:pt idx="2978">
                  <c:v>0.30417881438289601</c:v>
                </c:pt>
                <c:pt idx="2979">
                  <c:v>0.304209690230341</c:v>
                </c:pt>
                <c:pt idx="2980">
                  <c:v>0.30424093423478699</c:v>
                </c:pt>
                <c:pt idx="2981">
                  <c:v>0.304308797127468</c:v>
                </c:pt>
                <c:pt idx="2982">
                  <c:v>0.30437853107344598</c:v>
                </c:pt>
                <c:pt idx="2983">
                  <c:v>0.30438756855575799</c:v>
                </c:pt>
                <c:pt idx="2984">
                  <c:v>0.30444282592862298</c:v>
                </c:pt>
                <c:pt idx="2985">
                  <c:v>0.30447376890891498</c:v>
                </c:pt>
                <c:pt idx="2986">
                  <c:v>0.304485154769425</c:v>
                </c:pt>
                <c:pt idx="2987">
                  <c:v>0.30449999999999999</c:v>
                </c:pt>
                <c:pt idx="2988">
                  <c:v>0.30460142579390698</c:v>
                </c:pt>
                <c:pt idx="2989">
                  <c:v>0.30463215258855503</c:v>
                </c:pt>
                <c:pt idx="2990">
                  <c:v>0.30468204053109699</c:v>
                </c:pt>
                <c:pt idx="2991">
                  <c:v>0.30479452054794498</c:v>
                </c:pt>
                <c:pt idx="2992">
                  <c:v>0.30482315112540098</c:v>
                </c:pt>
                <c:pt idx="2993">
                  <c:v>0.30495169082125601</c:v>
                </c:pt>
                <c:pt idx="2994">
                  <c:v>0.304979253112033</c:v>
                </c:pt>
                <c:pt idx="2995">
                  <c:v>0.30498866213151898</c:v>
                </c:pt>
                <c:pt idx="2996">
                  <c:v>0.30506666666666599</c:v>
                </c:pt>
                <c:pt idx="2997">
                  <c:v>0.305069124423963</c:v>
                </c:pt>
                <c:pt idx="2998">
                  <c:v>0.30509691313711401</c:v>
                </c:pt>
                <c:pt idx="2999">
                  <c:v>0.30511060259343997</c:v>
                </c:pt>
                <c:pt idx="3000">
                  <c:v>0.30514939605848601</c:v>
                </c:pt>
                <c:pt idx="3001">
                  <c:v>0.30516853932584198</c:v>
                </c:pt>
                <c:pt idx="3002">
                  <c:v>0.30521472392637999</c:v>
                </c:pt>
                <c:pt idx="3003">
                  <c:v>0.305228758169934</c:v>
                </c:pt>
                <c:pt idx="3004">
                  <c:v>0.30529339351661799</c:v>
                </c:pt>
                <c:pt idx="3005">
                  <c:v>0.30533807829181397</c:v>
                </c:pt>
                <c:pt idx="3006">
                  <c:v>0.30535571542765699</c:v>
                </c:pt>
                <c:pt idx="3007">
                  <c:v>0.30535714285714199</c:v>
                </c:pt>
                <c:pt idx="3008">
                  <c:v>0.30537830446672698</c:v>
                </c:pt>
                <c:pt idx="3009">
                  <c:v>0.30541141586360199</c:v>
                </c:pt>
                <c:pt idx="3010">
                  <c:v>0.30547550432276599</c:v>
                </c:pt>
                <c:pt idx="3011">
                  <c:v>0.30547945205479399</c:v>
                </c:pt>
                <c:pt idx="3012">
                  <c:v>0.30551876379690901</c:v>
                </c:pt>
                <c:pt idx="3013">
                  <c:v>0.30552359033371601</c:v>
                </c:pt>
                <c:pt idx="3014">
                  <c:v>0.30563149261891698</c:v>
                </c:pt>
                <c:pt idx="3015">
                  <c:v>0.30569007263922499</c:v>
                </c:pt>
                <c:pt idx="3016">
                  <c:v>0.30575117370892002</c:v>
                </c:pt>
                <c:pt idx="3017">
                  <c:v>0.30579010856453498</c:v>
                </c:pt>
                <c:pt idx="3018">
                  <c:v>0.305896088733216</c:v>
                </c:pt>
                <c:pt idx="3019">
                  <c:v>0.30590124448012801</c:v>
                </c:pt>
                <c:pt idx="3020">
                  <c:v>0.30598396051819798</c:v>
                </c:pt>
                <c:pt idx="3021">
                  <c:v>0.30603705917513402</c:v>
                </c:pt>
                <c:pt idx="3022">
                  <c:v>0.30606060606060598</c:v>
                </c:pt>
                <c:pt idx="3023">
                  <c:v>0.30609511051574001</c:v>
                </c:pt>
                <c:pt idx="3024">
                  <c:v>0.306197964847363</c:v>
                </c:pt>
                <c:pt idx="3025">
                  <c:v>0.306322350845948</c:v>
                </c:pt>
                <c:pt idx="3026">
                  <c:v>0.30635838150289002</c:v>
                </c:pt>
                <c:pt idx="3027">
                  <c:v>0.30648206419131502</c:v>
                </c:pt>
                <c:pt idx="3028">
                  <c:v>0.306682577565632</c:v>
                </c:pt>
                <c:pt idx="3029">
                  <c:v>0.30675526024363198</c:v>
                </c:pt>
                <c:pt idx="3030">
                  <c:v>0.306792622582096</c:v>
                </c:pt>
                <c:pt idx="3031">
                  <c:v>0.30690661478599202</c:v>
                </c:pt>
                <c:pt idx="3032">
                  <c:v>0.30698835274542402</c:v>
                </c:pt>
                <c:pt idx="3033">
                  <c:v>0.30703883495145601</c:v>
                </c:pt>
                <c:pt idx="3034">
                  <c:v>0.30705394190871299</c:v>
                </c:pt>
                <c:pt idx="3035">
                  <c:v>0.30712955573290701</c:v>
                </c:pt>
                <c:pt idx="3036">
                  <c:v>0.30715935334872901</c:v>
                </c:pt>
                <c:pt idx="3037">
                  <c:v>0.30716981132075399</c:v>
                </c:pt>
                <c:pt idx="3038">
                  <c:v>0.307246376811594</c:v>
                </c:pt>
                <c:pt idx="3039">
                  <c:v>0.307252998286693</c:v>
                </c:pt>
                <c:pt idx="3040">
                  <c:v>0.30725623582766398</c:v>
                </c:pt>
                <c:pt idx="3041">
                  <c:v>0.30727470141150898</c:v>
                </c:pt>
                <c:pt idx="3042">
                  <c:v>0.30739045127534298</c:v>
                </c:pt>
                <c:pt idx="3043">
                  <c:v>0.30741026630644502</c:v>
                </c:pt>
                <c:pt idx="3044">
                  <c:v>0.307420494699646</c:v>
                </c:pt>
                <c:pt idx="3045">
                  <c:v>0.30743651753325202</c:v>
                </c:pt>
                <c:pt idx="3046">
                  <c:v>0.30743691899070302</c:v>
                </c:pt>
                <c:pt idx="3047">
                  <c:v>0.307443365695792</c:v>
                </c:pt>
                <c:pt idx="3048">
                  <c:v>0.30745341614906802</c:v>
                </c:pt>
                <c:pt idx="3049">
                  <c:v>0.30745532963647498</c:v>
                </c:pt>
                <c:pt idx="3050">
                  <c:v>0.30747728860936402</c:v>
                </c:pt>
                <c:pt idx="3051">
                  <c:v>0.30748112560054902</c:v>
                </c:pt>
                <c:pt idx="3052">
                  <c:v>0.30753027909426001</c:v>
                </c:pt>
                <c:pt idx="3053">
                  <c:v>0.30774278215223</c:v>
                </c:pt>
                <c:pt idx="3054">
                  <c:v>0.30777122339061203</c:v>
                </c:pt>
                <c:pt idx="3055">
                  <c:v>0.307896483078964</c:v>
                </c:pt>
                <c:pt idx="3056">
                  <c:v>0.30789825970548801</c:v>
                </c:pt>
                <c:pt idx="3057">
                  <c:v>0.30791575889615103</c:v>
                </c:pt>
                <c:pt idx="3058">
                  <c:v>0.30796335447498202</c:v>
                </c:pt>
                <c:pt idx="3059">
                  <c:v>0.30800178810907403</c:v>
                </c:pt>
                <c:pt idx="3060">
                  <c:v>0.30806549423893198</c:v>
                </c:pt>
                <c:pt idx="3061">
                  <c:v>0.30808402291533998</c:v>
                </c:pt>
                <c:pt idx="3062">
                  <c:v>0.30812468063362197</c:v>
                </c:pt>
                <c:pt idx="3063">
                  <c:v>0.30816640986132499</c:v>
                </c:pt>
                <c:pt idx="3064">
                  <c:v>0.30817253121452798</c:v>
                </c:pt>
                <c:pt idx="3065">
                  <c:v>0.30819912152269302</c:v>
                </c:pt>
                <c:pt idx="3066">
                  <c:v>0.308293269230769</c:v>
                </c:pt>
                <c:pt idx="3067">
                  <c:v>0.308314087759815</c:v>
                </c:pt>
                <c:pt idx="3068">
                  <c:v>0.30831533477321799</c:v>
                </c:pt>
                <c:pt idx="3069">
                  <c:v>0.30831533477321799</c:v>
                </c:pt>
                <c:pt idx="3070">
                  <c:v>0.30831973898858001</c:v>
                </c:pt>
                <c:pt idx="3071">
                  <c:v>0.30833333333333302</c:v>
                </c:pt>
                <c:pt idx="3072">
                  <c:v>0.30833333333333302</c:v>
                </c:pt>
                <c:pt idx="3073">
                  <c:v>0.308370044052863</c:v>
                </c:pt>
                <c:pt idx="3074">
                  <c:v>0.308370044052863</c:v>
                </c:pt>
                <c:pt idx="3075">
                  <c:v>0.30837189734960002</c:v>
                </c:pt>
                <c:pt idx="3076">
                  <c:v>0.30868902439024298</c:v>
                </c:pt>
                <c:pt idx="3077">
                  <c:v>0.30869971936389101</c:v>
                </c:pt>
                <c:pt idx="3078">
                  <c:v>0.30877642536835298</c:v>
                </c:pt>
                <c:pt idx="3079">
                  <c:v>0.30891089108910802</c:v>
                </c:pt>
                <c:pt idx="3080">
                  <c:v>0.30893682588597798</c:v>
                </c:pt>
                <c:pt idx="3081">
                  <c:v>0.30894766460326301</c:v>
                </c:pt>
                <c:pt idx="3082">
                  <c:v>0.30896043444530602</c:v>
                </c:pt>
                <c:pt idx="3083">
                  <c:v>0.30905636478783999</c:v>
                </c:pt>
                <c:pt idx="3084">
                  <c:v>0.30905861456483102</c:v>
                </c:pt>
                <c:pt idx="3085">
                  <c:v>0.30913580246913502</c:v>
                </c:pt>
                <c:pt idx="3086">
                  <c:v>0.30927835051546299</c:v>
                </c:pt>
                <c:pt idx="3087">
                  <c:v>0.309299191374663</c:v>
                </c:pt>
                <c:pt idx="3088">
                  <c:v>0.30930232558139498</c:v>
                </c:pt>
                <c:pt idx="3089">
                  <c:v>0.30934633027522901</c:v>
                </c:pt>
                <c:pt idx="3090">
                  <c:v>0.30938242280285</c:v>
                </c:pt>
                <c:pt idx="3091">
                  <c:v>0.30943102104442699</c:v>
                </c:pt>
                <c:pt idx="3092">
                  <c:v>0.30945872061235602</c:v>
                </c:pt>
                <c:pt idx="3093">
                  <c:v>0.30946745562130101</c:v>
                </c:pt>
                <c:pt idx="3094">
                  <c:v>0.309500489715964</c:v>
                </c:pt>
                <c:pt idx="3095">
                  <c:v>0.30952380952380898</c:v>
                </c:pt>
                <c:pt idx="3096">
                  <c:v>0.30953243928959701</c:v>
                </c:pt>
                <c:pt idx="3097">
                  <c:v>0.30966469428007798</c:v>
                </c:pt>
                <c:pt idx="3098">
                  <c:v>0.30970149253731299</c:v>
                </c:pt>
                <c:pt idx="3099">
                  <c:v>0.30971310058762502</c:v>
                </c:pt>
                <c:pt idx="3100">
                  <c:v>0.30979827089337098</c:v>
                </c:pt>
                <c:pt idx="3101">
                  <c:v>0.309849967384213</c:v>
                </c:pt>
                <c:pt idx="3102">
                  <c:v>0.30994989262705702</c:v>
                </c:pt>
                <c:pt idx="3103">
                  <c:v>0.309995596653456</c:v>
                </c:pt>
                <c:pt idx="3104">
                  <c:v>0.31001778304682798</c:v>
                </c:pt>
                <c:pt idx="3105">
                  <c:v>0.310081743869209</c:v>
                </c:pt>
                <c:pt idx="3106">
                  <c:v>0.31010452961672402</c:v>
                </c:pt>
                <c:pt idx="3107">
                  <c:v>0.31020066889632097</c:v>
                </c:pt>
                <c:pt idx="3108">
                  <c:v>0.310282074613284</c:v>
                </c:pt>
                <c:pt idx="3109">
                  <c:v>0.31034482758620602</c:v>
                </c:pt>
                <c:pt idx="3110">
                  <c:v>0.31054461181923498</c:v>
                </c:pt>
                <c:pt idx="3111">
                  <c:v>0.31056257175660101</c:v>
                </c:pt>
                <c:pt idx="3112">
                  <c:v>0.31062670299727502</c:v>
                </c:pt>
                <c:pt idx="3113">
                  <c:v>0.31067961165048502</c:v>
                </c:pt>
                <c:pt idx="3114">
                  <c:v>0.31076028250934701</c:v>
                </c:pt>
                <c:pt idx="3115">
                  <c:v>0.31077694235588899</c:v>
                </c:pt>
                <c:pt idx="3116">
                  <c:v>0.31089743589743501</c:v>
                </c:pt>
                <c:pt idx="3117">
                  <c:v>0.31090613130764999</c:v>
                </c:pt>
                <c:pt idx="3118">
                  <c:v>0.31091954022988499</c:v>
                </c:pt>
                <c:pt idx="3119">
                  <c:v>0.31101739588824401</c:v>
                </c:pt>
                <c:pt idx="3120">
                  <c:v>0.31111111111111101</c:v>
                </c:pt>
                <c:pt idx="3121">
                  <c:v>0.31121642969984198</c:v>
                </c:pt>
                <c:pt idx="3122">
                  <c:v>0.31125401929260399</c:v>
                </c:pt>
                <c:pt idx="3123">
                  <c:v>0.31127616475354403</c:v>
                </c:pt>
                <c:pt idx="3124">
                  <c:v>0.31127982646420799</c:v>
                </c:pt>
                <c:pt idx="3125">
                  <c:v>0.311311787072243</c:v>
                </c:pt>
                <c:pt idx="3126">
                  <c:v>0.311332503113325</c:v>
                </c:pt>
                <c:pt idx="3127">
                  <c:v>0.31136580706781197</c:v>
                </c:pt>
                <c:pt idx="3128">
                  <c:v>0.31141199226305599</c:v>
                </c:pt>
                <c:pt idx="3129">
                  <c:v>0.311465358675659</c:v>
                </c:pt>
                <c:pt idx="3130">
                  <c:v>0.31147540983606498</c:v>
                </c:pt>
                <c:pt idx="3131">
                  <c:v>0.31156985117618802</c:v>
                </c:pt>
                <c:pt idx="3132">
                  <c:v>0.31158998252766401</c:v>
                </c:pt>
                <c:pt idx="3133">
                  <c:v>0.31159420289855</c:v>
                </c:pt>
                <c:pt idx="3134">
                  <c:v>0.31160572337042902</c:v>
                </c:pt>
                <c:pt idx="3135">
                  <c:v>0.31161324224907999</c:v>
                </c:pt>
                <c:pt idx="3136">
                  <c:v>0.31163434903046999</c:v>
                </c:pt>
                <c:pt idx="3137">
                  <c:v>0.31171284634760699</c:v>
                </c:pt>
                <c:pt idx="3138">
                  <c:v>0.31177606177606099</c:v>
                </c:pt>
                <c:pt idx="3139">
                  <c:v>0.31180625630676001</c:v>
                </c:pt>
                <c:pt idx="3140">
                  <c:v>0.31185884283955601</c:v>
                </c:pt>
                <c:pt idx="3141">
                  <c:v>0.31205673758865199</c:v>
                </c:pt>
                <c:pt idx="3142">
                  <c:v>0.31207191780821902</c:v>
                </c:pt>
                <c:pt idx="3143">
                  <c:v>0.31210986267166002</c:v>
                </c:pt>
                <c:pt idx="3144">
                  <c:v>0.31217326362957398</c:v>
                </c:pt>
                <c:pt idx="3145">
                  <c:v>0.31222896790979998</c:v>
                </c:pt>
                <c:pt idx="3146">
                  <c:v>0.31227305737109601</c:v>
                </c:pt>
                <c:pt idx="3147">
                  <c:v>0.312341289994921</c:v>
                </c:pt>
                <c:pt idx="3148">
                  <c:v>0.312353217472992</c:v>
                </c:pt>
                <c:pt idx="3149">
                  <c:v>0.3125</c:v>
                </c:pt>
                <c:pt idx="3150">
                  <c:v>0.31252204585537902</c:v>
                </c:pt>
                <c:pt idx="3151">
                  <c:v>0.31256281407035102</c:v>
                </c:pt>
                <c:pt idx="3152">
                  <c:v>0.31262939958592101</c:v>
                </c:pt>
                <c:pt idx="3153">
                  <c:v>0.31268731268731198</c:v>
                </c:pt>
                <c:pt idx="3154">
                  <c:v>0.31269942565411601</c:v>
                </c:pt>
                <c:pt idx="3155">
                  <c:v>0.31271477663230202</c:v>
                </c:pt>
                <c:pt idx="3156">
                  <c:v>0.312760055478502</c:v>
                </c:pt>
                <c:pt idx="3157">
                  <c:v>0.31280128548473402</c:v>
                </c:pt>
                <c:pt idx="3158">
                  <c:v>0.31287297527706698</c:v>
                </c:pt>
                <c:pt idx="3159">
                  <c:v>0.31289537712895299</c:v>
                </c:pt>
                <c:pt idx="3160">
                  <c:v>0.312900128040973</c:v>
                </c:pt>
                <c:pt idx="3161">
                  <c:v>0.31294452347083901</c:v>
                </c:pt>
                <c:pt idx="3162">
                  <c:v>0.31305309734513198</c:v>
                </c:pt>
                <c:pt idx="3163">
                  <c:v>0.31309041835357598</c:v>
                </c:pt>
                <c:pt idx="3164">
                  <c:v>0.31314031180400798</c:v>
                </c:pt>
                <c:pt idx="3165">
                  <c:v>0.31314699792960599</c:v>
                </c:pt>
                <c:pt idx="3166">
                  <c:v>0.31321619556913599</c:v>
                </c:pt>
                <c:pt idx="3167">
                  <c:v>0.313241106719367</c:v>
                </c:pt>
                <c:pt idx="3168">
                  <c:v>0.31332236842105199</c:v>
                </c:pt>
                <c:pt idx="3169">
                  <c:v>0.31348167539267002</c:v>
                </c:pt>
                <c:pt idx="3170">
                  <c:v>0.31352282515073199</c:v>
                </c:pt>
                <c:pt idx="3171">
                  <c:v>0.31369248035914699</c:v>
                </c:pt>
                <c:pt idx="3172">
                  <c:v>0.31371141421392601</c:v>
                </c:pt>
                <c:pt idx="3173">
                  <c:v>0.31372549019607798</c:v>
                </c:pt>
                <c:pt idx="3174">
                  <c:v>0.31385642737896402</c:v>
                </c:pt>
                <c:pt idx="3175">
                  <c:v>0.31387362637362598</c:v>
                </c:pt>
                <c:pt idx="3176">
                  <c:v>0.31394481730052098</c:v>
                </c:pt>
                <c:pt idx="3177">
                  <c:v>0.31399046104928402</c:v>
                </c:pt>
                <c:pt idx="3178">
                  <c:v>0.31401384083044898</c:v>
                </c:pt>
                <c:pt idx="3179">
                  <c:v>0.31413210445468498</c:v>
                </c:pt>
                <c:pt idx="3180">
                  <c:v>0.31418181818181801</c:v>
                </c:pt>
                <c:pt idx="3181">
                  <c:v>0.31421744324970102</c:v>
                </c:pt>
                <c:pt idx="3182">
                  <c:v>0.314285714285714</c:v>
                </c:pt>
                <c:pt idx="3183">
                  <c:v>0.31436135009927202</c:v>
                </c:pt>
                <c:pt idx="3184">
                  <c:v>0.314389989572471</c:v>
                </c:pt>
                <c:pt idx="3185">
                  <c:v>0.31449525452976701</c:v>
                </c:pt>
                <c:pt idx="3186">
                  <c:v>0.31451123254401903</c:v>
                </c:pt>
                <c:pt idx="3187">
                  <c:v>0.314591700133868</c:v>
                </c:pt>
                <c:pt idx="3188">
                  <c:v>0.31461988304093502</c:v>
                </c:pt>
                <c:pt idx="3189">
                  <c:v>0.31473533619456301</c:v>
                </c:pt>
                <c:pt idx="3190">
                  <c:v>0.31482691051600198</c:v>
                </c:pt>
                <c:pt idx="3191">
                  <c:v>0.31493317838466001</c:v>
                </c:pt>
                <c:pt idx="3192">
                  <c:v>0.314971123944913</c:v>
                </c:pt>
                <c:pt idx="3193">
                  <c:v>0.31502496595551499</c:v>
                </c:pt>
                <c:pt idx="3194">
                  <c:v>0.31509846827133398</c:v>
                </c:pt>
                <c:pt idx="3195">
                  <c:v>0.31513828238718999</c:v>
                </c:pt>
                <c:pt idx="3196">
                  <c:v>0.315211970074812</c:v>
                </c:pt>
                <c:pt idx="3197">
                  <c:v>0.31529541689674201</c:v>
                </c:pt>
                <c:pt idx="3198">
                  <c:v>0.31546023235031201</c:v>
                </c:pt>
                <c:pt idx="3199">
                  <c:v>0.315524827152734</c:v>
                </c:pt>
                <c:pt idx="3200">
                  <c:v>0.31553398058252402</c:v>
                </c:pt>
                <c:pt idx="3201">
                  <c:v>0.31565160445317603</c:v>
                </c:pt>
                <c:pt idx="3202">
                  <c:v>0.31565656565656502</c:v>
                </c:pt>
                <c:pt idx="3203">
                  <c:v>0.31567796610169402</c:v>
                </c:pt>
                <c:pt idx="3204">
                  <c:v>0.31571042355061502</c:v>
                </c:pt>
                <c:pt idx="3205">
                  <c:v>0.31574864235841699</c:v>
                </c:pt>
                <c:pt idx="3206">
                  <c:v>0.31578947368421001</c:v>
                </c:pt>
                <c:pt idx="3207">
                  <c:v>0.31584863244660899</c:v>
                </c:pt>
                <c:pt idx="3208">
                  <c:v>0.31587057010785802</c:v>
                </c:pt>
                <c:pt idx="3209">
                  <c:v>0.31587494924888299</c:v>
                </c:pt>
                <c:pt idx="3210">
                  <c:v>0.31591173054587601</c:v>
                </c:pt>
                <c:pt idx="3211">
                  <c:v>0.31592039800994998</c:v>
                </c:pt>
                <c:pt idx="3212">
                  <c:v>0.31600324939073898</c:v>
                </c:pt>
                <c:pt idx="3213">
                  <c:v>0.31602564102564101</c:v>
                </c:pt>
                <c:pt idx="3214">
                  <c:v>0.31613285883748499</c:v>
                </c:pt>
                <c:pt idx="3215">
                  <c:v>0.31619047619047602</c:v>
                </c:pt>
                <c:pt idx="3216">
                  <c:v>0.31628887717448601</c:v>
                </c:pt>
                <c:pt idx="3217">
                  <c:v>0.31636363636363601</c:v>
                </c:pt>
                <c:pt idx="3218">
                  <c:v>0.316437707247749</c:v>
                </c:pt>
                <c:pt idx="3219">
                  <c:v>0.31643835616438298</c:v>
                </c:pt>
                <c:pt idx="3220">
                  <c:v>0.31650595575723101</c:v>
                </c:pt>
                <c:pt idx="3221">
                  <c:v>0.316559926806953</c:v>
                </c:pt>
                <c:pt idx="3222">
                  <c:v>0.316635514018691</c:v>
                </c:pt>
                <c:pt idx="3223">
                  <c:v>0.316694935788708</c:v>
                </c:pt>
                <c:pt idx="3224">
                  <c:v>0.316721311475409</c:v>
                </c:pt>
                <c:pt idx="3225">
                  <c:v>0.31672297297297197</c:v>
                </c:pt>
                <c:pt idx="3226">
                  <c:v>0.316911764705882</c:v>
                </c:pt>
                <c:pt idx="3227">
                  <c:v>0.316966242875931</c:v>
                </c:pt>
                <c:pt idx="3228">
                  <c:v>0.31703056768558902</c:v>
                </c:pt>
                <c:pt idx="3229">
                  <c:v>0.31703590527119901</c:v>
                </c:pt>
                <c:pt idx="3230">
                  <c:v>0.31732522796352503</c:v>
                </c:pt>
                <c:pt idx="3231">
                  <c:v>0.317409278824069</c:v>
                </c:pt>
                <c:pt idx="3232">
                  <c:v>0.31742940603699998</c:v>
                </c:pt>
                <c:pt idx="3233">
                  <c:v>0.317460317460317</c:v>
                </c:pt>
                <c:pt idx="3234">
                  <c:v>0.31751122514432301</c:v>
                </c:pt>
                <c:pt idx="3235">
                  <c:v>0.31752104055087899</c:v>
                </c:pt>
                <c:pt idx="3236">
                  <c:v>0.31768707482993103</c:v>
                </c:pt>
                <c:pt idx="3237">
                  <c:v>0.31769181991122297</c:v>
                </c:pt>
                <c:pt idx="3238">
                  <c:v>0.31769960915689499</c:v>
                </c:pt>
                <c:pt idx="3239">
                  <c:v>0.31770284510010499</c:v>
                </c:pt>
                <c:pt idx="3240">
                  <c:v>0.31771771771771701</c:v>
                </c:pt>
                <c:pt idx="3241">
                  <c:v>0.31774732235402497</c:v>
                </c:pt>
                <c:pt idx="3242">
                  <c:v>0.31775333857030602</c:v>
                </c:pt>
                <c:pt idx="3243">
                  <c:v>0.31779661016949101</c:v>
                </c:pt>
                <c:pt idx="3244">
                  <c:v>0.31785283474065101</c:v>
                </c:pt>
                <c:pt idx="3245">
                  <c:v>0.31789229878401798</c:v>
                </c:pt>
                <c:pt idx="3246">
                  <c:v>0.31792376317923698</c:v>
                </c:pt>
                <c:pt idx="3247">
                  <c:v>0.318</c:v>
                </c:pt>
                <c:pt idx="3248">
                  <c:v>0.31806350858927601</c:v>
                </c:pt>
                <c:pt idx="3249">
                  <c:v>0.31808510638297799</c:v>
                </c:pt>
                <c:pt idx="3250">
                  <c:v>0.31820895522387999</c:v>
                </c:pt>
                <c:pt idx="3251">
                  <c:v>0.318367346938775</c:v>
                </c:pt>
                <c:pt idx="3252">
                  <c:v>0.31836902800658901</c:v>
                </c:pt>
                <c:pt idx="3253">
                  <c:v>0.31840796019900403</c:v>
                </c:pt>
                <c:pt idx="3254">
                  <c:v>0.318428184281842</c:v>
                </c:pt>
                <c:pt idx="3255">
                  <c:v>0.31862068965517198</c:v>
                </c:pt>
                <c:pt idx="3256">
                  <c:v>0.31865106675843002</c:v>
                </c:pt>
                <c:pt idx="3257">
                  <c:v>0.31875993640699501</c:v>
                </c:pt>
                <c:pt idx="3258">
                  <c:v>0.31876606683804598</c:v>
                </c:pt>
                <c:pt idx="3259">
                  <c:v>0.31881804043545803</c:v>
                </c:pt>
                <c:pt idx="3260">
                  <c:v>0.31885245901639298</c:v>
                </c:pt>
                <c:pt idx="3261">
                  <c:v>0.31890660592255099</c:v>
                </c:pt>
                <c:pt idx="3262">
                  <c:v>0.31898734177215099</c:v>
                </c:pt>
                <c:pt idx="3263">
                  <c:v>0.31914893617021201</c:v>
                </c:pt>
                <c:pt idx="3264">
                  <c:v>0.31914893617021201</c:v>
                </c:pt>
                <c:pt idx="3265">
                  <c:v>0.31916480238627798</c:v>
                </c:pt>
                <c:pt idx="3266">
                  <c:v>0.31922675026123298</c:v>
                </c:pt>
                <c:pt idx="3267">
                  <c:v>0.31933929800412902</c:v>
                </c:pt>
                <c:pt idx="3268">
                  <c:v>0.31964152352501801</c:v>
                </c:pt>
                <c:pt idx="3269">
                  <c:v>0.32</c:v>
                </c:pt>
                <c:pt idx="3270">
                  <c:v>0.32006125574272498</c:v>
                </c:pt>
                <c:pt idx="3271">
                  <c:v>0.32008592910848499</c:v>
                </c:pt>
                <c:pt idx="3272">
                  <c:v>0.32016632016632002</c:v>
                </c:pt>
                <c:pt idx="3273">
                  <c:v>0.32024539877300601</c:v>
                </c:pt>
                <c:pt idx="3274">
                  <c:v>0.32032854209445499</c:v>
                </c:pt>
                <c:pt idx="3275">
                  <c:v>0.32033057851239599</c:v>
                </c:pt>
                <c:pt idx="3276">
                  <c:v>0.32050209205020902</c:v>
                </c:pt>
                <c:pt idx="3277">
                  <c:v>0.32053175775479997</c:v>
                </c:pt>
                <c:pt idx="3278">
                  <c:v>0.32061068702290002</c:v>
                </c:pt>
                <c:pt idx="3279">
                  <c:v>0.32065398732065298</c:v>
                </c:pt>
                <c:pt idx="3280">
                  <c:v>0.32067247820672401</c:v>
                </c:pt>
                <c:pt idx="3281">
                  <c:v>0.32067757009345699</c:v>
                </c:pt>
                <c:pt idx="3282">
                  <c:v>0.32070707070707</c:v>
                </c:pt>
                <c:pt idx="3283">
                  <c:v>0.32074438970990599</c:v>
                </c:pt>
                <c:pt idx="3284">
                  <c:v>0.320805369127516</c:v>
                </c:pt>
                <c:pt idx="3285">
                  <c:v>0.32083333333333303</c:v>
                </c:pt>
                <c:pt idx="3286">
                  <c:v>0.32083556507766398</c:v>
                </c:pt>
                <c:pt idx="3287">
                  <c:v>0.32086956521739102</c:v>
                </c:pt>
                <c:pt idx="3288">
                  <c:v>0.32094776521270801</c:v>
                </c:pt>
                <c:pt idx="3289">
                  <c:v>0.32098765432098703</c:v>
                </c:pt>
                <c:pt idx="3290">
                  <c:v>0.32099697885196299</c:v>
                </c:pt>
                <c:pt idx="3291">
                  <c:v>0.32104969290898899</c:v>
                </c:pt>
                <c:pt idx="3292">
                  <c:v>0.32121661721068201</c:v>
                </c:pt>
                <c:pt idx="3293">
                  <c:v>0.32124728063814301</c:v>
                </c:pt>
                <c:pt idx="3294">
                  <c:v>0.32137883008356499</c:v>
                </c:pt>
                <c:pt idx="3295">
                  <c:v>0.32138517618468998</c:v>
                </c:pt>
                <c:pt idx="3296">
                  <c:v>0.321435773341399</c:v>
                </c:pt>
                <c:pt idx="3297">
                  <c:v>0.32147093712930003</c:v>
                </c:pt>
                <c:pt idx="3298">
                  <c:v>0.32147239263803601</c:v>
                </c:pt>
                <c:pt idx="3299">
                  <c:v>0.32151589242053702</c:v>
                </c:pt>
                <c:pt idx="3300">
                  <c:v>0.32158808933002397</c:v>
                </c:pt>
                <c:pt idx="3301">
                  <c:v>0.321718931475029</c:v>
                </c:pt>
                <c:pt idx="3302">
                  <c:v>0.321731748726655</c:v>
                </c:pt>
                <c:pt idx="3303">
                  <c:v>0.321799307958477</c:v>
                </c:pt>
                <c:pt idx="3304">
                  <c:v>0.32188160676532701</c:v>
                </c:pt>
                <c:pt idx="3305">
                  <c:v>0.32188295165394398</c:v>
                </c:pt>
                <c:pt idx="3306">
                  <c:v>0.32190635451505001</c:v>
                </c:pt>
                <c:pt idx="3307">
                  <c:v>0.32192771084337302</c:v>
                </c:pt>
                <c:pt idx="3308">
                  <c:v>0.321978913219789</c:v>
                </c:pt>
                <c:pt idx="3309">
                  <c:v>0.322021915871332</c:v>
                </c:pt>
                <c:pt idx="3310">
                  <c:v>0.32207045291157399</c:v>
                </c:pt>
                <c:pt idx="3311">
                  <c:v>0.32207792207792202</c:v>
                </c:pt>
                <c:pt idx="3312">
                  <c:v>0.32209512341962598</c:v>
                </c:pt>
                <c:pt idx="3313">
                  <c:v>0.32212581344902302</c:v>
                </c:pt>
                <c:pt idx="3314">
                  <c:v>0.32213557288542199</c:v>
                </c:pt>
                <c:pt idx="3315">
                  <c:v>0.32213608957794998</c:v>
                </c:pt>
                <c:pt idx="3316">
                  <c:v>0.32221677292790502</c:v>
                </c:pt>
                <c:pt idx="3317">
                  <c:v>0.32238193018480399</c:v>
                </c:pt>
                <c:pt idx="3318">
                  <c:v>0.32241813602015101</c:v>
                </c:pt>
                <c:pt idx="3319">
                  <c:v>0.32247081712062198</c:v>
                </c:pt>
                <c:pt idx="3320">
                  <c:v>0.32249674902470699</c:v>
                </c:pt>
                <c:pt idx="3321">
                  <c:v>0.32250443000590601</c:v>
                </c:pt>
                <c:pt idx="3322">
                  <c:v>0.32259194395796797</c:v>
                </c:pt>
                <c:pt idx="3323">
                  <c:v>0.32261029411764702</c:v>
                </c:pt>
                <c:pt idx="3324">
                  <c:v>0.32277834525025501</c:v>
                </c:pt>
                <c:pt idx="3325">
                  <c:v>0.322784810126582</c:v>
                </c:pt>
                <c:pt idx="3326">
                  <c:v>0.322804801010739</c:v>
                </c:pt>
                <c:pt idx="3327">
                  <c:v>0.32285429141716498</c:v>
                </c:pt>
                <c:pt idx="3328">
                  <c:v>0.32287266143632998</c:v>
                </c:pt>
                <c:pt idx="3329">
                  <c:v>0.32289548596990603</c:v>
                </c:pt>
                <c:pt idx="3330">
                  <c:v>0.32314410480349298</c:v>
                </c:pt>
                <c:pt idx="3331">
                  <c:v>0.32314410480349298</c:v>
                </c:pt>
                <c:pt idx="3332">
                  <c:v>0.32330345710627401</c:v>
                </c:pt>
                <c:pt idx="3333">
                  <c:v>0.32332563510392598</c:v>
                </c:pt>
                <c:pt idx="3334">
                  <c:v>0.32335907335907299</c:v>
                </c:pt>
                <c:pt idx="3335">
                  <c:v>0.32339707536557899</c:v>
                </c:pt>
                <c:pt idx="3336">
                  <c:v>0.32340556639621998</c:v>
                </c:pt>
                <c:pt idx="3337">
                  <c:v>0.32341001353179899</c:v>
                </c:pt>
                <c:pt idx="3338">
                  <c:v>0.32352941176470501</c:v>
                </c:pt>
                <c:pt idx="3339">
                  <c:v>0.32359426681367098</c:v>
                </c:pt>
                <c:pt idx="3340">
                  <c:v>0.32362254591513601</c:v>
                </c:pt>
                <c:pt idx="3341">
                  <c:v>0.32362459546925498</c:v>
                </c:pt>
                <c:pt idx="3342">
                  <c:v>0.32381667918857998</c:v>
                </c:pt>
                <c:pt idx="3343">
                  <c:v>0.323854660347551</c:v>
                </c:pt>
                <c:pt idx="3344">
                  <c:v>0.32386363636363602</c:v>
                </c:pt>
                <c:pt idx="3345">
                  <c:v>0.32388663967611298</c:v>
                </c:pt>
                <c:pt idx="3346">
                  <c:v>0.32394366197183</c:v>
                </c:pt>
                <c:pt idx="3347">
                  <c:v>0.32405345211581199</c:v>
                </c:pt>
                <c:pt idx="3348">
                  <c:v>0.32429718875502</c:v>
                </c:pt>
                <c:pt idx="3349">
                  <c:v>0.32432432432432401</c:v>
                </c:pt>
                <c:pt idx="3350">
                  <c:v>0.32433967622834398</c:v>
                </c:pt>
                <c:pt idx="3351">
                  <c:v>0.32437090658393603</c:v>
                </c:pt>
                <c:pt idx="3352">
                  <c:v>0.32460496613995399</c:v>
                </c:pt>
                <c:pt idx="3353">
                  <c:v>0.32464825429911398</c:v>
                </c:pt>
                <c:pt idx="3354">
                  <c:v>0.32467532467532401</c:v>
                </c:pt>
                <c:pt idx="3355">
                  <c:v>0.32468281430219098</c:v>
                </c:pt>
                <c:pt idx="3356">
                  <c:v>0.32472989195678198</c:v>
                </c:pt>
                <c:pt idx="3357">
                  <c:v>0.32478134110787099</c:v>
                </c:pt>
                <c:pt idx="3358">
                  <c:v>0.32480666270077302</c:v>
                </c:pt>
                <c:pt idx="3359">
                  <c:v>0.32485186476124001</c:v>
                </c:pt>
                <c:pt idx="3360">
                  <c:v>0.32492354740061102</c:v>
                </c:pt>
                <c:pt idx="3361">
                  <c:v>0.32506596306068603</c:v>
                </c:pt>
                <c:pt idx="3362">
                  <c:v>0.32508833922261399</c:v>
                </c:pt>
                <c:pt idx="3363">
                  <c:v>0.32515337423312801</c:v>
                </c:pt>
                <c:pt idx="3364">
                  <c:v>0.32522343594836101</c:v>
                </c:pt>
                <c:pt idx="3365">
                  <c:v>0.32524271844660102</c:v>
                </c:pt>
                <c:pt idx="3366">
                  <c:v>0.32530120481927699</c:v>
                </c:pt>
                <c:pt idx="3367">
                  <c:v>0.32532751091702999</c:v>
                </c:pt>
                <c:pt idx="3368">
                  <c:v>0.32547441058079302</c:v>
                </c:pt>
                <c:pt idx="3369">
                  <c:v>0.32551647124511401</c:v>
                </c:pt>
                <c:pt idx="3370">
                  <c:v>0.32554847841472001</c:v>
                </c:pt>
                <c:pt idx="3371">
                  <c:v>0.32556675062972201</c:v>
                </c:pt>
                <c:pt idx="3372">
                  <c:v>0.32558139534883701</c:v>
                </c:pt>
                <c:pt idx="3373">
                  <c:v>0.32564102564102498</c:v>
                </c:pt>
                <c:pt idx="3374">
                  <c:v>0.325698324022346</c:v>
                </c:pt>
                <c:pt idx="3375">
                  <c:v>0.32573128408527502</c:v>
                </c:pt>
                <c:pt idx="3376">
                  <c:v>0.325806451612903</c:v>
                </c:pt>
                <c:pt idx="3377">
                  <c:v>0.32581007679340701</c:v>
                </c:pt>
                <c:pt idx="3378">
                  <c:v>0.32581648522550499</c:v>
                </c:pt>
                <c:pt idx="3379">
                  <c:v>0.32582461786001599</c:v>
                </c:pt>
                <c:pt idx="3380">
                  <c:v>0.325852782764811</c:v>
                </c:pt>
                <c:pt idx="3381">
                  <c:v>0.32587859424920101</c:v>
                </c:pt>
                <c:pt idx="3382">
                  <c:v>0.32595325953259502</c:v>
                </c:pt>
                <c:pt idx="3383">
                  <c:v>0.32596153846153803</c:v>
                </c:pt>
                <c:pt idx="3384">
                  <c:v>0.32597215554488701</c:v>
                </c:pt>
                <c:pt idx="3385">
                  <c:v>0.32600329851566701</c:v>
                </c:pt>
                <c:pt idx="3386">
                  <c:v>0.32605820105820099</c:v>
                </c:pt>
                <c:pt idx="3387">
                  <c:v>0.32630945213726598</c:v>
                </c:pt>
                <c:pt idx="3388">
                  <c:v>0.32632880098887501</c:v>
                </c:pt>
                <c:pt idx="3389">
                  <c:v>0.32640092432120099</c:v>
                </c:pt>
                <c:pt idx="3390">
                  <c:v>0.32659574468085101</c:v>
                </c:pt>
                <c:pt idx="3391">
                  <c:v>0.326749826749826</c:v>
                </c:pt>
                <c:pt idx="3392">
                  <c:v>0.32679337829552402</c:v>
                </c:pt>
                <c:pt idx="3393">
                  <c:v>0.32681867535287701</c:v>
                </c:pt>
                <c:pt idx="3394">
                  <c:v>0.326843657817109</c:v>
                </c:pt>
                <c:pt idx="3395">
                  <c:v>0.32689335394126701</c:v>
                </c:pt>
                <c:pt idx="3396">
                  <c:v>0.32690246516612997</c:v>
                </c:pt>
                <c:pt idx="3397">
                  <c:v>0.32690935046395397</c:v>
                </c:pt>
                <c:pt idx="3398">
                  <c:v>0.32693538067818201</c:v>
                </c:pt>
                <c:pt idx="3399">
                  <c:v>0.32714285714285701</c:v>
                </c:pt>
                <c:pt idx="3400">
                  <c:v>0.3271484375</c:v>
                </c:pt>
                <c:pt idx="3401">
                  <c:v>0.32717190388169998</c:v>
                </c:pt>
                <c:pt idx="3402">
                  <c:v>0.32726848612082998</c:v>
                </c:pt>
                <c:pt idx="3403">
                  <c:v>0.32731392795402497</c:v>
                </c:pt>
                <c:pt idx="3404">
                  <c:v>0.32734153263954502</c:v>
                </c:pt>
                <c:pt idx="3405">
                  <c:v>0.32734952481520502</c:v>
                </c:pt>
                <c:pt idx="3406">
                  <c:v>0.32736720554272503</c:v>
                </c:pt>
                <c:pt idx="3407">
                  <c:v>0.327402135231316</c:v>
                </c:pt>
                <c:pt idx="3408">
                  <c:v>0.32746641963872097</c:v>
                </c:pt>
                <c:pt idx="3409">
                  <c:v>0.32746955345060802</c:v>
                </c:pt>
                <c:pt idx="3410">
                  <c:v>0.32750397456279801</c:v>
                </c:pt>
                <c:pt idx="3411">
                  <c:v>0.32751091703056701</c:v>
                </c:pt>
                <c:pt idx="3412">
                  <c:v>0.32751091703056701</c:v>
                </c:pt>
                <c:pt idx="3413">
                  <c:v>0.327555289898386</c:v>
                </c:pt>
                <c:pt idx="3414">
                  <c:v>0.32756294964028698</c:v>
                </c:pt>
                <c:pt idx="3415">
                  <c:v>0.32762836185819</c:v>
                </c:pt>
                <c:pt idx="3416">
                  <c:v>0.32790331056227001</c:v>
                </c:pt>
                <c:pt idx="3417">
                  <c:v>0.32796391752577297</c:v>
                </c:pt>
                <c:pt idx="3418">
                  <c:v>0.32807807807807798</c:v>
                </c:pt>
                <c:pt idx="3419">
                  <c:v>0.32819194515852601</c:v>
                </c:pt>
                <c:pt idx="3420">
                  <c:v>0.32847424684159299</c:v>
                </c:pt>
                <c:pt idx="3421">
                  <c:v>0.32848282442748</c:v>
                </c:pt>
                <c:pt idx="3422">
                  <c:v>0.32852852852852799</c:v>
                </c:pt>
                <c:pt idx="3423">
                  <c:v>0.32858161083392701</c:v>
                </c:pt>
                <c:pt idx="3424">
                  <c:v>0.32876712328767099</c:v>
                </c:pt>
                <c:pt idx="3425">
                  <c:v>0.32890855457227097</c:v>
                </c:pt>
                <c:pt idx="3426">
                  <c:v>0.32893157262905098</c:v>
                </c:pt>
                <c:pt idx="3427">
                  <c:v>0.32900763358778601</c:v>
                </c:pt>
                <c:pt idx="3428">
                  <c:v>0.329113924050632</c:v>
                </c:pt>
                <c:pt idx="3429">
                  <c:v>0.329218106995884</c:v>
                </c:pt>
                <c:pt idx="3430">
                  <c:v>0.32922077922077903</c:v>
                </c:pt>
                <c:pt idx="3431">
                  <c:v>0.32927888792354398</c:v>
                </c:pt>
                <c:pt idx="3432">
                  <c:v>0.32937293729372902</c:v>
                </c:pt>
                <c:pt idx="3433">
                  <c:v>0.32937685459940602</c:v>
                </c:pt>
                <c:pt idx="3434">
                  <c:v>0.329449152542372</c:v>
                </c:pt>
                <c:pt idx="3435">
                  <c:v>0.329646017699115</c:v>
                </c:pt>
                <c:pt idx="3436">
                  <c:v>0.32982751367269603</c:v>
                </c:pt>
                <c:pt idx="3437">
                  <c:v>0.329885683179096</c:v>
                </c:pt>
                <c:pt idx="3438">
                  <c:v>0.32992930086409999</c:v>
                </c:pt>
                <c:pt idx="3439">
                  <c:v>0.33</c:v>
                </c:pt>
                <c:pt idx="3440">
                  <c:v>0.33013937282229899</c:v>
                </c:pt>
                <c:pt idx="3441">
                  <c:v>0.330168005843681</c:v>
                </c:pt>
                <c:pt idx="3442">
                  <c:v>0.33033033033032999</c:v>
                </c:pt>
                <c:pt idx="3443">
                  <c:v>0.33040702314445303</c:v>
                </c:pt>
                <c:pt idx="3444">
                  <c:v>0.33042339589698799</c:v>
                </c:pt>
                <c:pt idx="3445">
                  <c:v>0.33067517278043501</c:v>
                </c:pt>
                <c:pt idx="3446">
                  <c:v>0.33075648812810599</c:v>
                </c:pt>
                <c:pt idx="3447">
                  <c:v>0.33079122974261199</c:v>
                </c:pt>
                <c:pt idx="3448">
                  <c:v>0.33079268292682901</c:v>
                </c:pt>
                <c:pt idx="3449">
                  <c:v>0.33080513418903101</c:v>
                </c:pt>
                <c:pt idx="3450">
                  <c:v>0.330809992429977</c:v>
                </c:pt>
                <c:pt idx="3451">
                  <c:v>0.33082706766917203</c:v>
                </c:pt>
                <c:pt idx="3452">
                  <c:v>0.33083411433926802</c:v>
                </c:pt>
                <c:pt idx="3453">
                  <c:v>0.33087071240105498</c:v>
                </c:pt>
                <c:pt idx="3454">
                  <c:v>0.33091349062310899</c:v>
                </c:pt>
                <c:pt idx="3455">
                  <c:v>0.33093525179856098</c:v>
                </c:pt>
                <c:pt idx="3456">
                  <c:v>0.33103813559321998</c:v>
                </c:pt>
                <c:pt idx="3457">
                  <c:v>0.33104631217838698</c:v>
                </c:pt>
                <c:pt idx="3458">
                  <c:v>0.33106960950763997</c:v>
                </c:pt>
                <c:pt idx="3459">
                  <c:v>0.33117233927606599</c:v>
                </c:pt>
                <c:pt idx="3460">
                  <c:v>0.33118605532398598</c:v>
                </c:pt>
                <c:pt idx="3461">
                  <c:v>0.33121330724070402</c:v>
                </c:pt>
                <c:pt idx="3462">
                  <c:v>0.331352154531946</c:v>
                </c:pt>
                <c:pt idx="3463">
                  <c:v>0.331358609794628</c:v>
                </c:pt>
                <c:pt idx="3464">
                  <c:v>0.33136869679109299</c:v>
                </c:pt>
                <c:pt idx="3465">
                  <c:v>0.331395348837209</c:v>
                </c:pt>
                <c:pt idx="3466">
                  <c:v>0.331457160725453</c:v>
                </c:pt>
                <c:pt idx="3467">
                  <c:v>0.33164206642066402</c:v>
                </c:pt>
                <c:pt idx="3468">
                  <c:v>0.33172380492515602</c:v>
                </c:pt>
                <c:pt idx="3469">
                  <c:v>0.33198506533914102</c:v>
                </c:pt>
                <c:pt idx="3470">
                  <c:v>0.33202164289227698</c:v>
                </c:pt>
                <c:pt idx="3471">
                  <c:v>0.33203505355404</c:v>
                </c:pt>
                <c:pt idx="3472">
                  <c:v>0.33210332103321</c:v>
                </c:pt>
                <c:pt idx="3473">
                  <c:v>0.33211900425015101</c:v>
                </c:pt>
                <c:pt idx="3474">
                  <c:v>0.33213429256594701</c:v>
                </c:pt>
                <c:pt idx="3475">
                  <c:v>0.33220338983050801</c:v>
                </c:pt>
                <c:pt idx="3476">
                  <c:v>0.33238837703756202</c:v>
                </c:pt>
                <c:pt idx="3477">
                  <c:v>0.33238904627006599</c:v>
                </c:pt>
                <c:pt idx="3478">
                  <c:v>0.33239752947782097</c:v>
                </c:pt>
                <c:pt idx="3479">
                  <c:v>0.33243425488873901</c:v>
                </c:pt>
                <c:pt idx="3480">
                  <c:v>0.332538736591179</c:v>
                </c:pt>
                <c:pt idx="3481">
                  <c:v>0.33256217466743698</c:v>
                </c:pt>
                <c:pt idx="3482">
                  <c:v>0.33259423503325902</c:v>
                </c:pt>
                <c:pt idx="3483">
                  <c:v>0.33265306122448901</c:v>
                </c:pt>
                <c:pt idx="3484">
                  <c:v>0.33266331658291398</c:v>
                </c:pt>
                <c:pt idx="3485">
                  <c:v>0.33267909715407201</c:v>
                </c:pt>
                <c:pt idx="3486">
                  <c:v>0.332684824902723</c:v>
                </c:pt>
                <c:pt idx="3487">
                  <c:v>0.33276595744680798</c:v>
                </c:pt>
                <c:pt idx="3488">
                  <c:v>0.33296213808463199</c:v>
                </c:pt>
                <c:pt idx="3489">
                  <c:v>0.33333333333333298</c:v>
                </c:pt>
                <c:pt idx="3490">
                  <c:v>0.33346677341873399</c:v>
                </c:pt>
                <c:pt idx="3491">
                  <c:v>0.33348687240902802</c:v>
                </c:pt>
                <c:pt idx="3492">
                  <c:v>0.333513221802482</c:v>
                </c:pt>
                <c:pt idx="3493">
                  <c:v>0.33355795148247902</c:v>
                </c:pt>
                <c:pt idx="3494">
                  <c:v>0.333594361785434</c:v>
                </c:pt>
                <c:pt idx="3495">
                  <c:v>0.33364183248495999</c:v>
                </c:pt>
                <c:pt idx="3496">
                  <c:v>0.33370723499719501</c:v>
                </c:pt>
                <c:pt idx="3497">
                  <c:v>0.333864541832669</c:v>
                </c:pt>
                <c:pt idx="3498">
                  <c:v>0.33388067870826399</c:v>
                </c:pt>
                <c:pt idx="3499">
                  <c:v>0.334009465855307</c:v>
                </c:pt>
                <c:pt idx="3500">
                  <c:v>0.334031413612565</c:v>
                </c:pt>
                <c:pt idx="3501">
                  <c:v>0.33406113537117899</c:v>
                </c:pt>
                <c:pt idx="3502">
                  <c:v>0.33434835566382398</c:v>
                </c:pt>
                <c:pt idx="3503">
                  <c:v>0.33450549450549399</c:v>
                </c:pt>
                <c:pt idx="3504">
                  <c:v>0.33463711429813098</c:v>
                </c:pt>
                <c:pt idx="3505">
                  <c:v>0.33486472690148</c:v>
                </c:pt>
                <c:pt idx="3506">
                  <c:v>0.33486943164362498</c:v>
                </c:pt>
                <c:pt idx="3507">
                  <c:v>0.33495145631067902</c:v>
                </c:pt>
                <c:pt idx="3508">
                  <c:v>0.33507125477928301</c:v>
                </c:pt>
                <c:pt idx="3509">
                  <c:v>0.33516771488469599</c:v>
                </c:pt>
                <c:pt idx="3510">
                  <c:v>0.33520336605890599</c:v>
                </c:pt>
                <c:pt idx="3511">
                  <c:v>0.33521657250470799</c:v>
                </c:pt>
                <c:pt idx="3512">
                  <c:v>0.33525423728813503</c:v>
                </c:pt>
                <c:pt idx="3513">
                  <c:v>0.33525733525733498</c:v>
                </c:pt>
                <c:pt idx="3514">
                  <c:v>0.33532934131736503</c:v>
                </c:pt>
                <c:pt idx="3515">
                  <c:v>0.33538979248457601</c:v>
                </c:pt>
                <c:pt idx="3516">
                  <c:v>0.335443037974683</c:v>
                </c:pt>
                <c:pt idx="3517">
                  <c:v>0.335511982570806</c:v>
                </c:pt>
                <c:pt idx="3518">
                  <c:v>0.33555825242718401</c:v>
                </c:pt>
                <c:pt idx="3519">
                  <c:v>0.33557868952847503</c:v>
                </c:pt>
                <c:pt idx="3520">
                  <c:v>0.33562113932738502</c:v>
                </c:pt>
                <c:pt idx="3521">
                  <c:v>0.33565217391304297</c:v>
                </c:pt>
                <c:pt idx="3522">
                  <c:v>0.33566978193146402</c:v>
                </c:pt>
                <c:pt idx="3523">
                  <c:v>0.33585095669687798</c:v>
                </c:pt>
                <c:pt idx="3524">
                  <c:v>0.33598093725178702</c:v>
                </c:pt>
                <c:pt idx="3525">
                  <c:v>0.33600000000000002</c:v>
                </c:pt>
                <c:pt idx="3526">
                  <c:v>0.33605015673981098</c:v>
                </c:pt>
                <c:pt idx="3527">
                  <c:v>0.33607118412046499</c:v>
                </c:pt>
                <c:pt idx="3528">
                  <c:v>0.33617021276595699</c:v>
                </c:pt>
                <c:pt idx="3529">
                  <c:v>0.33620689655172398</c:v>
                </c:pt>
                <c:pt idx="3530">
                  <c:v>0.33624161073825498</c:v>
                </c:pt>
                <c:pt idx="3531">
                  <c:v>0.33632498819083601</c:v>
                </c:pt>
                <c:pt idx="3532">
                  <c:v>0.33637116818558399</c:v>
                </c:pt>
                <c:pt idx="3533">
                  <c:v>0.33641404805914898</c:v>
                </c:pt>
                <c:pt idx="3534">
                  <c:v>0.336440677966101</c:v>
                </c:pt>
                <c:pt idx="3535">
                  <c:v>0.33646112600536099</c:v>
                </c:pt>
                <c:pt idx="3536">
                  <c:v>0.33659597607395297</c:v>
                </c:pt>
                <c:pt idx="3537">
                  <c:v>0.33671528218135699</c:v>
                </c:pt>
                <c:pt idx="3538">
                  <c:v>0.33671586715867102</c:v>
                </c:pt>
                <c:pt idx="3539">
                  <c:v>0.336774193548387</c:v>
                </c:pt>
                <c:pt idx="3540">
                  <c:v>0.33693450371370598</c:v>
                </c:pt>
                <c:pt idx="3541">
                  <c:v>0.33699870633893902</c:v>
                </c:pt>
                <c:pt idx="3542">
                  <c:v>0.33701188455008402</c:v>
                </c:pt>
                <c:pt idx="3543">
                  <c:v>0.33709896068685002</c:v>
                </c:pt>
                <c:pt idx="3544">
                  <c:v>0.33716475095785398</c:v>
                </c:pt>
                <c:pt idx="3545">
                  <c:v>0.33737185461323299</c:v>
                </c:pt>
                <c:pt idx="3546">
                  <c:v>0.33738384560400198</c:v>
                </c:pt>
                <c:pt idx="3547">
                  <c:v>0.33743409490333898</c:v>
                </c:pt>
                <c:pt idx="3548">
                  <c:v>0.33755458515283798</c:v>
                </c:pt>
                <c:pt idx="3549">
                  <c:v>0.33758774728781099</c:v>
                </c:pt>
                <c:pt idx="3550">
                  <c:v>0.33769878391019598</c:v>
                </c:pt>
                <c:pt idx="3551">
                  <c:v>0.33784252514741497</c:v>
                </c:pt>
                <c:pt idx="3552">
                  <c:v>0.33784746970776902</c:v>
                </c:pt>
                <c:pt idx="3553">
                  <c:v>0.33785985877240599</c:v>
                </c:pt>
                <c:pt idx="3554">
                  <c:v>0.33793836344314498</c:v>
                </c:pt>
                <c:pt idx="3555">
                  <c:v>0.33795712484237</c:v>
                </c:pt>
                <c:pt idx="3556">
                  <c:v>0.33807169344870203</c:v>
                </c:pt>
                <c:pt idx="3557">
                  <c:v>0.33811230585424101</c:v>
                </c:pt>
                <c:pt idx="3558">
                  <c:v>0.33812405446293398</c:v>
                </c:pt>
                <c:pt idx="3559">
                  <c:v>0.33820459290187799</c:v>
                </c:pt>
                <c:pt idx="3560">
                  <c:v>0.33849129593810401</c:v>
                </c:pt>
                <c:pt idx="3561">
                  <c:v>0.33853606027986999</c:v>
                </c:pt>
                <c:pt idx="3562">
                  <c:v>0.338580423583285</c:v>
                </c:pt>
                <c:pt idx="3563">
                  <c:v>0.33861834654586598</c:v>
                </c:pt>
                <c:pt idx="3564">
                  <c:v>0.33873456790123402</c:v>
                </c:pt>
                <c:pt idx="3565">
                  <c:v>0.33878887070376401</c:v>
                </c:pt>
                <c:pt idx="3566">
                  <c:v>0.33890675241157497</c:v>
                </c:pt>
                <c:pt idx="3567">
                  <c:v>0.33894791396734902</c:v>
                </c:pt>
                <c:pt idx="3568">
                  <c:v>0.33909287257019399</c:v>
                </c:pt>
                <c:pt idx="3569">
                  <c:v>0.33913043478260801</c:v>
                </c:pt>
                <c:pt idx="3570">
                  <c:v>0.33920367534456303</c:v>
                </c:pt>
                <c:pt idx="3571">
                  <c:v>0.33930942895086302</c:v>
                </c:pt>
                <c:pt idx="3572">
                  <c:v>0.33933595948227302</c:v>
                </c:pt>
                <c:pt idx="3573">
                  <c:v>0.33944954128440302</c:v>
                </c:pt>
                <c:pt idx="3574">
                  <c:v>0.33951137320977198</c:v>
                </c:pt>
                <c:pt idx="3575">
                  <c:v>0.33953786906290101</c:v>
                </c:pt>
                <c:pt idx="3576">
                  <c:v>0.33958183129055503</c:v>
                </c:pt>
                <c:pt idx="3577">
                  <c:v>0.33960201180844002</c:v>
                </c:pt>
                <c:pt idx="3578">
                  <c:v>0.33985165205664097</c:v>
                </c:pt>
                <c:pt idx="3579">
                  <c:v>0.33987730061349603</c:v>
                </c:pt>
                <c:pt idx="3580">
                  <c:v>0.33995234312946698</c:v>
                </c:pt>
                <c:pt idx="3581">
                  <c:v>0.340179041600842</c:v>
                </c:pt>
                <c:pt idx="3582">
                  <c:v>0.34024896265560101</c:v>
                </c:pt>
                <c:pt idx="3583">
                  <c:v>0.34032983508245801</c:v>
                </c:pt>
                <c:pt idx="3584">
                  <c:v>0.34035087719298202</c:v>
                </c:pt>
                <c:pt idx="3585">
                  <c:v>0.340425531914893</c:v>
                </c:pt>
                <c:pt idx="3586">
                  <c:v>0.34054834054833999</c:v>
                </c:pt>
                <c:pt idx="3587">
                  <c:v>0.34058988764044901</c:v>
                </c:pt>
                <c:pt idx="3588">
                  <c:v>0.340640809443507</c:v>
                </c:pt>
                <c:pt idx="3589">
                  <c:v>0.34066713981547098</c:v>
                </c:pt>
                <c:pt idx="3590">
                  <c:v>0.34074941451990598</c:v>
                </c:pt>
                <c:pt idx="3591">
                  <c:v>0.34090909090909</c:v>
                </c:pt>
                <c:pt idx="3592">
                  <c:v>0.34102419808666201</c:v>
                </c:pt>
                <c:pt idx="3593">
                  <c:v>0.34104308390022597</c:v>
                </c:pt>
                <c:pt idx="3594">
                  <c:v>0.34111445783132499</c:v>
                </c:pt>
                <c:pt idx="3595">
                  <c:v>0.341242937853107</c:v>
                </c:pt>
                <c:pt idx="3596">
                  <c:v>0.341269841269841</c:v>
                </c:pt>
                <c:pt idx="3597">
                  <c:v>0.341407355021216</c:v>
                </c:pt>
                <c:pt idx="3598">
                  <c:v>0.34149253731343199</c:v>
                </c:pt>
                <c:pt idx="3599">
                  <c:v>0.34163701067615598</c:v>
                </c:pt>
                <c:pt idx="3600">
                  <c:v>0.34166666666666601</c:v>
                </c:pt>
                <c:pt idx="3601">
                  <c:v>0.34166666666666601</c:v>
                </c:pt>
                <c:pt idx="3602">
                  <c:v>0.34167385677307999</c:v>
                </c:pt>
                <c:pt idx="3603">
                  <c:v>0.34168564920273298</c:v>
                </c:pt>
                <c:pt idx="3604">
                  <c:v>0.34202453987730003</c:v>
                </c:pt>
                <c:pt idx="3605">
                  <c:v>0.34208606856309198</c:v>
                </c:pt>
                <c:pt idx="3606">
                  <c:v>0.34210526315789402</c:v>
                </c:pt>
                <c:pt idx="3607">
                  <c:v>0.34215885947046798</c:v>
                </c:pt>
                <c:pt idx="3608">
                  <c:v>0.34222222222222198</c:v>
                </c:pt>
                <c:pt idx="3609">
                  <c:v>0.34223602484471999</c:v>
                </c:pt>
                <c:pt idx="3610">
                  <c:v>0.34242641780330202</c:v>
                </c:pt>
                <c:pt idx="3611">
                  <c:v>0.34244080145719402</c:v>
                </c:pt>
                <c:pt idx="3612">
                  <c:v>0.34255185417976097</c:v>
                </c:pt>
                <c:pt idx="3613">
                  <c:v>0.34262655906089501</c:v>
                </c:pt>
                <c:pt idx="3614">
                  <c:v>0.34271099744245498</c:v>
                </c:pt>
                <c:pt idx="3615">
                  <c:v>0.34275618374558298</c:v>
                </c:pt>
                <c:pt idx="3616">
                  <c:v>0.34285714285714203</c:v>
                </c:pt>
                <c:pt idx="3617">
                  <c:v>0.34297520661156999</c:v>
                </c:pt>
                <c:pt idx="3618">
                  <c:v>0.34301675977653601</c:v>
                </c:pt>
                <c:pt idx="3619">
                  <c:v>0.34319119669876202</c:v>
                </c:pt>
                <c:pt idx="3620">
                  <c:v>0.34328358208955201</c:v>
                </c:pt>
                <c:pt idx="3621">
                  <c:v>0.343297974927675</c:v>
                </c:pt>
                <c:pt idx="3622">
                  <c:v>0.34330244313395097</c:v>
                </c:pt>
                <c:pt idx="3623">
                  <c:v>0.34331597222222199</c:v>
                </c:pt>
                <c:pt idx="3624">
                  <c:v>0.34332552693208401</c:v>
                </c:pt>
                <c:pt idx="3625">
                  <c:v>0.343337334933973</c:v>
                </c:pt>
                <c:pt idx="3626">
                  <c:v>0.34352941176470497</c:v>
                </c:pt>
                <c:pt idx="3627">
                  <c:v>0.34356629653821003</c:v>
                </c:pt>
                <c:pt idx="3628">
                  <c:v>0.34361968306922402</c:v>
                </c:pt>
                <c:pt idx="3629">
                  <c:v>0.343730505302557</c:v>
                </c:pt>
                <c:pt idx="3630">
                  <c:v>0.34375</c:v>
                </c:pt>
                <c:pt idx="3631">
                  <c:v>0.34375</c:v>
                </c:pt>
                <c:pt idx="3632">
                  <c:v>0.34405940594059398</c:v>
                </c:pt>
                <c:pt idx="3633">
                  <c:v>0.34407665505226398</c:v>
                </c:pt>
                <c:pt idx="3634">
                  <c:v>0.34415221040850502</c:v>
                </c:pt>
                <c:pt idx="3635">
                  <c:v>0.34421841541755799</c:v>
                </c:pt>
                <c:pt idx="3636">
                  <c:v>0.34422948632421602</c:v>
                </c:pt>
                <c:pt idx="3637">
                  <c:v>0.34425087108013902</c:v>
                </c:pt>
                <c:pt idx="3638">
                  <c:v>0.34425087108013902</c:v>
                </c:pt>
                <c:pt idx="3639">
                  <c:v>0.34431137724550798</c:v>
                </c:pt>
                <c:pt idx="3640">
                  <c:v>0.344444444444444</c:v>
                </c:pt>
                <c:pt idx="3641">
                  <c:v>0.34448669201520898</c:v>
                </c:pt>
                <c:pt idx="3642">
                  <c:v>0.34463276836158102</c:v>
                </c:pt>
                <c:pt idx="3643">
                  <c:v>0.34468085106382901</c:v>
                </c:pt>
                <c:pt idx="3644">
                  <c:v>0.34477015323117899</c:v>
                </c:pt>
                <c:pt idx="3645">
                  <c:v>0.34478808705612801</c:v>
                </c:pt>
                <c:pt idx="3646">
                  <c:v>0.34479717813051097</c:v>
                </c:pt>
                <c:pt idx="3647">
                  <c:v>0.34482758620689602</c:v>
                </c:pt>
                <c:pt idx="3648">
                  <c:v>0.34484711211778002</c:v>
                </c:pt>
                <c:pt idx="3649">
                  <c:v>0.34487350199733602</c:v>
                </c:pt>
                <c:pt idx="3650">
                  <c:v>0.34488942020322699</c:v>
                </c:pt>
                <c:pt idx="3651">
                  <c:v>0.34501718213058402</c:v>
                </c:pt>
                <c:pt idx="3652">
                  <c:v>0.34509112286889998</c:v>
                </c:pt>
                <c:pt idx="3653">
                  <c:v>0.34523809523809501</c:v>
                </c:pt>
                <c:pt idx="3654">
                  <c:v>0.34528795811518298</c:v>
                </c:pt>
                <c:pt idx="3655">
                  <c:v>0.34532760472610002</c:v>
                </c:pt>
                <c:pt idx="3656">
                  <c:v>0.34536082474226798</c:v>
                </c:pt>
                <c:pt idx="3657">
                  <c:v>0.34542102028272798</c:v>
                </c:pt>
                <c:pt idx="3658">
                  <c:v>0.34548467274233602</c:v>
                </c:pt>
                <c:pt idx="3659">
                  <c:v>0.345525800130633</c:v>
                </c:pt>
                <c:pt idx="3660">
                  <c:v>0.345539906103286</c:v>
                </c:pt>
                <c:pt idx="3661">
                  <c:v>0.34577603143418401</c:v>
                </c:pt>
                <c:pt idx="3662">
                  <c:v>0.34580838323353202</c:v>
                </c:pt>
                <c:pt idx="3663">
                  <c:v>0.34581218274111603</c:v>
                </c:pt>
                <c:pt idx="3664">
                  <c:v>0.345918038076798</c:v>
                </c:pt>
                <c:pt idx="3665">
                  <c:v>0.34594594594594502</c:v>
                </c:pt>
                <c:pt idx="3666">
                  <c:v>0.34595605423094899</c:v>
                </c:pt>
                <c:pt idx="3667">
                  <c:v>0.34603372891942502</c:v>
                </c:pt>
                <c:pt idx="3668">
                  <c:v>0.34604105571847499</c:v>
                </c:pt>
                <c:pt idx="3669">
                  <c:v>0.34615384615384598</c:v>
                </c:pt>
                <c:pt idx="3670">
                  <c:v>0.346255974508762</c:v>
                </c:pt>
                <c:pt idx="3671">
                  <c:v>0.34628008752735201</c:v>
                </c:pt>
                <c:pt idx="3672">
                  <c:v>0.34637514384349799</c:v>
                </c:pt>
                <c:pt idx="3673">
                  <c:v>0.34642032332563499</c:v>
                </c:pt>
                <c:pt idx="3674">
                  <c:v>0.34646416706217298</c:v>
                </c:pt>
                <c:pt idx="3675">
                  <c:v>0.34656584751102698</c:v>
                </c:pt>
                <c:pt idx="3676">
                  <c:v>0.34672849046882998</c:v>
                </c:pt>
                <c:pt idx="3677">
                  <c:v>0.34676663542642899</c:v>
                </c:pt>
                <c:pt idx="3678">
                  <c:v>0.34676941315945398</c:v>
                </c:pt>
                <c:pt idx="3679">
                  <c:v>0.346801346801346</c:v>
                </c:pt>
                <c:pt idx="3680">
                  <c:v>0.34687246141348399</c:v>
                </c:pt>
                <c:pt idx="3681">
                  <c:v>0.34699170124481299</c:v>
                </c:pt>
                <c:pt idx="3682">
                  <c:v>0.34702754954083997</c:v>
                </c:pt>
                <c:pt idx="3683">
                  <c:v>0.34706755753526303</c:v>
                </c:pt>
                <c:pt idx="3684">
                  <c:v>0.34711455641688099</c:v>
                </c:pt>
                <c:pt idx="3685">
                  <c:v>0.34719892653471901</c:v>
                </c:pt>
                <c:pt idx="3686">
                  <c:v>0.34727180010198799</c:v>
                </c:pt>
                <c:pt idx="3687">
                  <c:v>0.34734629532317302</c:v>
                </c:pt>
                <c:pt idx="3688">
                  <c:v>0.34744525547445199</c:v>
                </c:pt>
                <c:pt idx="3689">
                  <c:v>0.34754672897196198</c:v>
                </c:pt>
                <c:pt idx="3690">
                  <c:v>0.34765314240254502</c:v>
                </c:pt>
                <c:pt idx="3691">
                  <c:v>0.347663551401869</c:v>
                </c:pt>
                <c:pt idx="3692">
                  <c:v>0.34767989240080599</c:v>
                </c:pt>
                <c:pt idx="3693">
                  <c:v>0.34772370486656201</c:v>
                </c:pt>
                <c:pt idx="3694">
                  <c:v>0.34777070063694199</c:v>
                </c:pt>
                <c:pt idx="3695">
                  <c:v>0.34782608695652101</c:v>
                </c:pt>
                <c:pt idx="3696">
                  <c:v>0.34785522788203699</c:v>
                </c:pt>
                <c:pt idx="3697">
                  <c:v>0.34785615491009603</c:v>
                </c:pt>
                <c:pt idx="3698">
                  <c:v>0.34796238244514099</c:v>
                </c:pt>
                <c:pt idx="3699">
                  <c:v>0.348101265822784</c:v>
                </c:pt>
                <c:pt idx="3700">
                  <c:v>0.34823677581863899</c:v>
                </c:pt>
                <c:pt idx="3701">
                  <c:v>0.34835630965005299</c:v>
                </c:pt>
                <c:pt idx="3702">
                  <c:v>0.34840265220012001</c:v>
                </c:pt>
                <c:pt idx="3703">
                  <c:v>0.34840425531914798</c:v>
                </c:pt>
                <c:pt idx="3704">
                  <c:v>0.34845890410958902</c:v>
                </c:pt>
                <c:pt idx="3705">
                  <c:v>0.34862932061978502</c:v>
                </c:pt>
                <c:pt idx="3706">
                  <c:v>0.34871589085072202</c:v>
                </c:pt>
                <c:pt idx="3707">
                  <c:v>0.34872159090909</c:v>
                </c:pt>
                <c:pt idx="3708">
                  <c:v>0.34885844748858402</c:v>
                </c:pt>
                <c:pt idx="3709">
                  <c:v>0.34891216760676802</c:v>
                </c:pt>
                <c:pt idx="3710">
                  <c:v>0.34903280067283399</c:v>
                </c:pt>
                <c:pt idx="3711">
                  <c:v>0.349078640020763</c:v>
                </c:pt>
                <c:pt idx="3712">
                  <c:v>0.34912536443148601</c:v>
                </c:pt>
                <c:pt idx="3713">
                  <c:v>0.349180327868852</c:v>
                </c:pt>
                <c:pt idx="3714">
                  <c:v>0.34918119387216001</c:v>
                </c:pt>
                <c:pt idx="3715">
                  <c:v>0.34926704907584399</c:v>
                </c:pt>
                <c:pt idx="3716">
                  <c:v>0.34927113702623902</c:v>
                </c:pt>
                <c:pt idx="3717">
                  <c:v>0.34933222036727801</c:v>
                </c:pt>
                <c:pt idx="3718">
                  <c:v>0.34938704028021</c:v>
                </c:pt>
                <c:pt idx="3719">
                  <c:v>0.34939148073022303</c:v>
                </c:pt>
                <c:pt idx="3720">
                  <c:v>0.34946510443199102</c:v>
                </c:pt>
                <c:pt idx="3721">
                  <c:v>0.34953703703703698</c:v>
                </c:pt>
                <c:pt idx="3722">
                  <c:v>0.34957983193277298</c:v>
                </c:pt>
                <c:pt idx="3723">
                  <c:v>0.34970059880239501</c:v>
                </c:pt>
                <c:pt idx="3724">
                  <c:v>0.34991119005328503</c:v>
                </c:pt>
                <c:pt idx="3725">
                  <c:v>0.34996801023672403</c:v>
                </c:pt>
                <c:pt idx="3726">
                  <c:v>0.35</c:v>
                </c:pt>
                <c:pt idx="3727">
                  <c:v>0.350044762757385</c:v>
                </c:pt>
                <c:pt idx="3728">
                  <c:v>0.35007072135785</c:v>
                </c:pt>
                <c:pt idx="3729">
                  <c:v>0.35030864197530798</c:v>
                </c:pt>
                <c:pt idx="3730">
                  <c:v>0.35041716328963002</c:v>
                </c:pt>
                <c:pt idx="3731">
                  <c:v>0.35050391937289999</c:v>
                </c:pt>
                <c:pt idx="3732">
                  <c:v>0.35053003533568899</c:v>
                </c:pt>
                <c:pt idx="3733">
                  <c:v>0.35060975609756001</c:v>
                </c:pt>
                <c:pt idx="3734">
                  <c:v>0.35080459770114902</c:v>
                </c:pt>
                <c:pt idx="3735">
                  <c:v>0.35082258781680697</c:v>
                </c:pt>
                <c:pt idx="3736">
                  <c:v>0.35087719298245601</c:v>
                </c:pt>
                <c:pt idx="3737">
                  <c:v>0.35097276264591398</c:v>
                </c:pt>
                <c:pt idx="3738">
                  <c:v>0.351024208566108</c:v>
                </c:pt>
                <c:pt idx="3739">
                  <c:v>0.35105363984674298</c:v>
                </c:pt>
                <c:pt idx="3740">
                  <c:v>0.35114861697140098</c:v>
                </c:pt>
                <c:pt idx="3741">
                  <c:v>0.35124663072776202</c:v>
                </c:pt>
                <c:pt idx="3742">
                  <c:v>0.35135135135135098</c:v>
                </c:pt>
                <c:pt idx="3743">
                  <c:v>0.35136707388016197</c:v>
                </c:pt>
                <c:pt idx="3744">
                  <c:v>0.351515151515151</c:v>
                </c:pt>
                <c:pt idx="3745">
                  <c:v>0.35179345683878499</c:v>
                </c:pt>
                <c:pt idx="3746">
                  <c:v>0.35180204410973598</c:v>
                </c:pt>
                <c:pt idx="3747">
                  <c:v>0.35191637630661998</c:v>
                </c:pt>
                <c:pt idx="3748">
                  <c:v>0.35195530726256902</c:v>
                </c:pt>
                <c:pt idx="3749">
                  <c:v>0.35220125786163498</c:v>
                </c:pt>
                <c:pt idx="3750">
                  <c:v>0.35227912211592499</c:v>
                </c:pt>
                <c:pt idx="3751">
                  <c:v>0.35229759299781099</c:v>
                </c:pt>
                <c:pt idx="3752">
                  <c:v>0.35230934479054699</c:v>
                </c:pt>
                <c:pt idx="3753">
                  <c:v>0.35245901639344202</c:v>
                </c:pt>
                <c:pt idx="3754">
                  <c:v>0.35246219464908801</c:v>
                </c:pt>
                <c:pt idx="3755">
                  <c:v>0.35258588146470299</c:v>
                </c:pt>
                <c:pt idx="3756">
                  <c:v>0.35261489698890602</c:v>
                </c:pt>
                <c:pt idx="3757">
                  <c:v>0.35261707988980701</c:v>
                </c:pt>
                <c:pt idx="3758">
                  <c:v>0.35264900662251603</c:v>
                </c:pt>
                <c:pt idx="3759">
                  <c:v>0.35279503105589999</c:v>
                </c:pt>
                <c:pt idx="3760">
                  <c:v>0.35282776349614298</c:v>
                </c:pt>
                <c:pt idx="3761">
                  <c:v>0.35291750503018099</c:v>
                </c:pt>
                <c:pt idx="3762">
                  <c:v>0.35294117647058798</c:v>
                </c:pt>
                <c:pt idx="3763">
                  <c:v>0.35294117647058798</c:v>
                </c:pt>
                <c:pt idx="3764">
                  <c:v>0.352971311475409</c:v>
                </c:pt>
                <c:pt idx="3765">
                  <c:v>0.35310119695321002</c:v>
                </c:pt>
                <c:pt idx="3766">
                  <c:v>0.35312500000000002</c:v>
                </c:pt>
                <c:pt idx="3767">
                  <c:v>0.35313001605136402</c:v>
                </c:pt>
                <c:pt idx="3768">
                  <c:v>0.35339112697603198</c:v>
                </c:pt>
                <c:pt idx="3769">
                  <c:v>0.35339906590555198</c:v>
                </c:pt>
                <c:pt idx="3770">
                  <c:v>0.35355029585798797</c:v>
                </c:pt>
                <c:pt idx="3771">
                  <c:v>0.35356200527704401</c:v>
                </c:pt>
                <c:pt idx="3772">
                  <c:v>0.35363457760314299</c:v>
                </c:pt>
                <c:pt idx="3773">
                  <c:v>0.35377358490566002</c:v>
                </c:pt>
                <c:pt idx="3774">
                  <c:v>0.35377741673436203</c:v>
                </c:pt>
                <c:pt idx="3775">
                  <c:v>0.35380835380835302</c:v>
                </c:pt>
                <c:pt idx="3776">
                  <c:v>0.35383319292333598</c:v>
                </c:pt>
                <c:pt idx="3777">
                  <c:v>0.35389221556886202</c:v>
                </c:pt>
                <c:pt idx="3778">
                  <c:v>0.35422602089268701</c:v>
                </c:pt>
                <c:pt idx="3779">
                  <c:v>0.35435168738898698</c:v>
                </c:pt>
                <c:pt idx="3780">
                  <c:v>0.35443425076452501</c:v>
                </c:pt>
                <c:pt idx="3781">
                  <c:v>0.35444280805105499</c:v>
                </c:pt>
                <c:pt idx="3782">
                  <c:v>0.354506957047791</c:v>
                </c:pt>
                <c:pt idx="3783">
                  <c:v>0.35467706013362998</c:v>
                </c:pt>
                <c:pt idx="3784">
                  <c:v>0.35475852272727199</c:v>
                </c:pt>
                <c:pt idx="3785">
                  <c:v>0.35479632063074901</c:v>
                </c:pt>
                <c:pt idx="3786">
                  <c:v>0.35481770833333298</c:v>
                </c:pt>
                <c:pt idx="3787">
                  <c:v>0.35492957746478798</c:v>
                </c:pt>
                <c:pt idx="3788">
                  <c:v>0.35509838998211002</c:v>
                </c:pt>
                <c:pt idx="3789">
                  <c:v>0.35529411764705798</c:v>
                </c:pt>
                <c:pt idx="3790">
                  <c:v>0.35546167773083798</c:v>
                </c:pt>
                <c:pt idx="3791">
                  <c:v>0.35546875</c:v>
                </c:pt>
                <c:pt idx="3792">
                  <c:v>0.35555555555555501</c:v>
                </c:pt>
                <c:pt idx="3793">
                  <c:v>0.35599999999999998</c:v>
                </c:pt>
                <c:pt idx="3794">
                  <c:v>0.35601659751037301</c:v>
                </c:pt>
                <c:pt idx="3795">
                  <c:v>0.35602953240360902</c:v>
                </c:pt>
                <c:pt idx="3796">
                  <c:v>0.356031128404669</c:v>
                </c:pt>
                <c:pt idx="3797">
                  <c:v>0.356043956043956</c:v>
                </c:pt>
                <c:pt idx="3798">
                  <c:v>0.35620235620235602</c:v>
                </c:pt>
                <c:pt idx="3799">
                  <c:v>0.35620585267406601</c:v>
                </c:pt>
                <c:pt idx="3800">
                  <c:v>0.356226415094339</c:v>
                </c:pt>
                <c:pt idx="3801">
                  <c:v>0.35634028892455799</c:v>
                </c:pt>
                <c:pt idx="3802">
                  <c:v>0.3564453125</c:v>
                </c:pt>
                <c:pt idx="3803">
                  <c:v>0.356521739130434</c:v>
                </c:pt>
                <c:pt idx="3804">
                  <c:v>0.356570512820512</c:v>
                </c:pt>
                <c:pt idx="3805">
                  <c:v>0.356632247815726</c:v>
                </c:pt>
                <c:pt idx="3806">
                  <c:v>0.35685483870967699</c:v>
                </c:pt>
                <c:pt idx="3807">
                  <c:v>0.35690460306871202</c:v>
                </c:pt>
                <c:pt idx="3808">
                  <c:v>0.35706040784917198</c:v>
                </c:pt>
                <c:pt idx="3809">
                  <c:v>0.35714285714285698</c:v>
                </c:pt>
                <c:pt idx="3810">
                  <c:v>0.35714285714285698</c:v>
                </c:pt>
                <c:pt idx="3811">
                  <c:v>0.35737704918032698</c:v>
                </c:pt>
                <c:pt idx="3812">
                  <c:v>0.35741444866920102</c:v>
                </c:pt>
                <c:pt idx="3813">
                  <c:v>0.35758407687028099</c:v>
                </c:pt>
                <c:pt idx="3814">
                  <c:v>0.357610474631751</c:v>
                </c:pt>
                <c:pt idx="3815">
                  <c:v>0.35764109067850303</c:v>
                </c:pt>
                <c:pt idx="3816">
                  <c:v>0.35775492716366702</c:v>
                </c:pt>
                <c:pt idx="3817">
                  <c:v>0.35793357933579301</c:v>
                </c:pt>
                <c:pt idx="3818">
                  <c:v>0.357984293193717</c:v>
                </c:pt>
                <c:pt idx="3819">
                  <c:v>0.35804299481097102</c:v>
                </c:pt>
                <c:pt idx="3820">
                  <c:v>0.35816498316498302</c:v>
                </c:pt>
                <c:pt idx="3821">
                  <c:v>0.35823950870010202</c:v>
                </c:pt>
                <c:pt idx="3822">
                  <c:v>0.35825840037860801</c:v>
                </c:pt>
                <c:pt idx="3823">
                  <c:v>0.358348968105065</c:v>
                </c:pt>
                <c:pt idx="3824">
                  <c:v>0.358464384828862</c:v>
                </c:pt>
                <c:pt idx="3825">
                  <c:v>0.35855054036872203</c:v>
                </c:pt>
                <c:pt idx="3826">
                  <c:v>0.35877466251298001</c:v>
                </c:pt>
                <c:pt idx="3827">
                  <c:v>0.35891381345926798</c:v>
                </c:pt>
                <c:pt idx="3828">
                  <c:v>0.35903614457831301</c:v>
                </c:pt>
                <c:pt idx="3829">
                  <c:v>0.35904531304046999</c:v>
                </c:pt>
                <c:pt idx="3830">
                  <c:v>0.359134889015367</c:v>
                </c:pt>
                <c:pt idx="3831">
                  <c:v>0.35931899641576998</c:v>
                </c:pt>
                <c:pt idx="3832">
                  <c:v>0.35940195514663498</c:v>
                </c:pt>
                <c:pt idx="3833">
                  <c:v>0.359634551495016</c:v>
                </c:pt>
                <c:pt idx="3834">
                  <c:v>0.35969868173258002</c:v>
                </c:pt>
                <c:pt idx="3835">
                  <c:v>0.35971647962197201</c:v>
                </c:pt>
                <c:pt idx="3836">
                  <c:v>0.35978600089166202</c:v>
                </c:pt>
                <c:pt idx="3837">
                  <c:v>0.35982905982905899</c:v>
                </c:pt>
                <c:pt idx="3838">
                  <c:v>0.36</c:v>
                </c:pt>
                <c:pt idx="3839">
                  <c:v>0.36</c:v>
                </c:pt>
                <c:pt idx="3840">
                  <c:v>0.36006207966890802</c:v>
                </c:pt>
                <c:pt idx="3841">
                  <c:v>0.36015936254980002</c:v>
                </c:pt>
                <c:pt idx="3842">
                  <c:v>0.36019838809671401</c:v>
                </c:pt>
                <c:pt idx="3843">
                  <c:v>0.36040365209034098</c:v>
                </c:pt>
                <c:pt idx="3844">
                  <c:v>0.36049107142857101</c:v>
                </c:pt>
                <c:pt idx="3845">
                  <c:v>0.36051861145963998</c:v>
                </c:pt>
                <c:pt idx="3846">
                  <c:v>0.36084452975047898</c:v>
                </c:pt>
                <c:pt idx="3847">
                  <c:v>0.360850222441917</c:v>
                </c:pt>
                <c:pt idx="3848">
                  <c:v>0.36092715231787997</c:v>
                </c:pt>
                <c:pt idx="3849">
                  <c:v>0.36141906873614099</c:v>
                </c:pt>
                <c:pt idx="3850">
                  <c:v>0.36149312377210202</c:v>
                </c:pt>
                <c:pt idx="3851">
                  <c:v>0.36156111929307799</c:v>
                </c:pt>
                <c:pt idx="3852">
                  <c:v>0.36188702669149497</c:v>
                </c:pt>
                <c:pt idx="3853">
                  <c:v>0.36189889025893901</c:v>
                </c:pt>
                <c:pt idx="3854">
                  <c:v>0.36190476190476101</c:v>
                </c:pt>
                <c:pt idx="3855">
                  <c:v>0.36195587358378001</c:v>
                </c:pt>
                <c:pt idx="3856">
                  <c:v>0.36197718631178699</c:v>
                </c:pt>
                <c:pt idx="3857">
                  <c:v>0.362295081967213</c:v>
                </c:pt>
                <c:pt idx="3858">
                  <c:v>0.36235438381361101</c:v>
                </c:pt>
                <c:pt idx="3859">
                  <c:v>0.36237256719184402</c:v>
                </c:pt>
                <c:pt idx="3860">
                  <c:v>0.362433862433862</c:v>
                </c:pt>
                <c:pt idx="3861">
                  <c:v>0.36269070735090098</c:v>
                </c:pt>
                <c:pt idx="3862">
                  <c:v>0.36281179138321901</c:v>
                </c:pt>
                <c:pt idx="3863">
                  <c:v>0.36308871851040497</c:v>
                </c:pt>
                <c:pt idx="3864">
                  <c:v>0.36312849162011102</c:v>
                </c:pt>
                <c:pt idx="3865">
                  <c:v>0.36317991631799101</c:v>
                </c:pt>
                <c:pt idx="3866">
                  <c:v>0.36332179930795799</c:v>
                </c:pt>
                <c:pt idx="3867">
                  <c:v>0.36336559940431801</c:v>
                </c:pt>
                <c:pt idx="3868">
                  <c:v>0.36338225017470299</c:v>
                </c:pt>
                <c:pt idx="3869">
                  <c:v>0.36349206349206298</c:v>
                </c:pt>
                <c:pt idx="3870">
                  <c:v>0.36355140186915802</c:v>
                </c:pt>
                <c:pt idx="3871">
                  <c:v>0.36355394378966399</c:v>
                </c:pt>
                <c:pt idx="3872">
                  <c:v>0.36359026369168301</c:v>
                </c:pt>
                <c:pt idx="3873">
                  <c:v>0.36363636363636298</c:v>
                </c:pt>
                <c:pt idx="3874">
                  <c:v>0.36363636363636298</c:v>
                </c:pt>
                <c:pt idx="3875">
                  <c:v>0.36369551073519801</c:v>
                </c:pt>
                <c:pt idx="3876">
                  <c:v>0.364030335861321</c:v>
                </c:pt>
                <c:pt idx="3877">
                  <c:v>0.36438474870017301</c:v>
                </c:pt>
                <c:pt idx="3878">
                  <c:v>0.36442516268980402</c:v>
                </c:pt>
                <c:pt idx="3879">
                  <c:v>0.36457505957108799</c:v>
                </c:pt>
                <c:pt idx="3880">
                  <c:v>0.364714603409933</c:v>
                </c:pt>
                <c:pt idx="3881">
                  <c:v>0.36472241742796901</c:v>
                </c:pt>
                <c:pt idx="3882">
                  <c:v>0.36502820306204598</c:v>
                </c:pt>
                <c:pt idx="3883">
                  <c:v>0.365079365079365</c:v>
                </c:pt>
                <c:pt idx="3884">
                  <c:v>0.36519036519036502</c:v>
                </c:pt>
                <c:pt idx="3885">
                  <c:v>0.36521739130434699</c:v>
                </c:pt>
                <c:pt idx="3886">
                  <c:v>0.36525475751995001</c:v>
                </c:pt>
                <c:pt idx="3887">
                  <c:v>0.36538461538461497</c:v>
                </c:pt>
                <c:pt idx="3888">
                  <c:v>0.36546762589928</c:v>
                </c:pt>
                <c:pt idx="3889">
                  <c:v>0.36558181007579099</c:v>
                </c:pt>
                <c:pt idx="3890">
                  <c:v>0.36575052854122603</c:v>
                </c:pt>
                <c:pt idx="3891">
                  <c:v>0.36577708006279402</c:v>
                </c:pt>
                <c:pt idx="3892">
                  <c:v>0.36582633053221197</c:v>
                </c:pt>
                <c:pt idx="3893">
                  <c:v>0.365925058548009</c:v>
                </c:pt>
                <c:pt idx="3894">
                  <c:v>0.365979381443298</c:v>
                </c:pt>
                <c:pt idx="3895">
                  <c:v>0.36598812553011001</c:v>
                </c:pt>
                <c:pt idx="3896">
                  <c:v>0.36617405582922802</c:v>
                </c:pt>
                <c:pt idx="3897">
                  <c:v>0.36625514403292098</c:v>
                </c:pt>
                <c:pt idx="3898">
                  <c:v>0.366296670030272</c:v>
                </c:pt>
                <c:pt idx="3899">
                  <c:v>0.36651583710407198</c:v>
                </c:pt>
                <c:pt idx="3900">
                  <c:v>0.36656441717791399</c:v>
                </c:pt>
                <c:pt idx="3901">
                  <c:v>0.366609294320137</c:v>
                </c:pt>
                <c:pt idx="3902">
                  <c:v>0.36674968866749602</c:v>
                </c:pt>
                <c:pt idx="3903">
                  <c:v>0.36676798378926001</c:v>
                </c:pt>
                <c:pt idx="3904">
                  <c:v>0.36685552407931998</c:v>
                </c:pt>
                <c:pt idx="3905">
                  <c:v>0.36694915254237198</c:v>
                </c:pt>
                <c:pt idx="3906">
                  <c:v>0.3671875</c:v>
                </c:pt>
                <c:pt idx="3907">
                  <c:v>0.36736334405144599</c:v>
                </c:pt>
                <c:pt idx="3908">
                  <c:v>0.36742934051143999</c:v>
                </c:pt>
                <c:pt idx="3909">
                  <c:v>0.36749482401656303</c:v>
                </c:pt>
                <c:pt idx="3910">
                  <c:v>0.36749672346002599</c:v>
                </c:pt>
                <c:pt idx="3911">
                  <c:v>0.36766121270452301</c:v>
                </c:pt>
                <c:pt idx="3912">
                  <c:v>0.36769759450171802</c:v>
                </c:pt>
                <c:pt idx="3913">
                  <c:v>0.36772216547497399</c:v>
                </c:pt>
                <c:pt idx="3914">
                  <c:v>0.36789056875449899</c:v>
                </c:pt>
                <c:pt idx="3915">
                  <c:v>0.36794425087108001</c:v>
                </c:pt>
                <c:pt idx="3916">
                  <c:v>0.36801040312093602</c:v>
                </c:pt>
                <c:pt idx="3917">
                  <c:v>0.36815920398009899</c:v>
                </c:pt>
                <c:pt idx="3918">
                  <c:v>0.36816790555312601</c:v>
                </c:pt>
                <c:pt idx="3919">
                  <c:v>0.36819830713422003</c:v>
                </c:pt>
                <c:pt idx="3920">
                  <c:v>0.36838580040187502</c:v>
                </c:pt>
                <c:pt idx="3921">
                  <c:v>0.368398268398268</c:v>
                </c:pt>
                <c:pt idx="3922">
                  <c:v>0.36845168800931299</c:v>
                </c:pt>
                <c:pt idx="3923">
                  <c:v>0.368464052287581</c:v>
                </c:pt>
                <c:pt idx="3924">
                  <c:v>0.36856617647058798</c:v>
                </c:pt>
                <c:pt idx="3925">
                  <c:v>0.36860304287690099</c:v>
                </c:pt>
                <c:pt idx="3926">
                  <c:v>0.36868064118372301</c:v>
                </c:pt>
                <c:pt idx="3927">
                  <c:v>0.368731563421828</c:v>
                </c:pt>
                <c:pt idx="3928">
                  <c:v>0.36882716049382702</c:v>
                </c:pt>
                <c:pt idx="3929">
                  <c:v>0.36910994764397898</c:v>
                </c:pt>
                <c:pt idx="3930">
                  <c:v>0.36922141119221402</c:v>
                </c:pt>
                <c:pt idx="3931">
                  <c:v>0.369354838709677</c:v>
                </c:pt>
                <c:pt idx="3932">
                  <c:v>0.36936936936936898</c:v>
                </c:pt>
                <c:pt idx="3933">
                  <c:v>0.36936936936936898</c:v>
                </c:pt>
                <c:pt idx="3934">
                  <c:v>0.36937431394072401</c:v>
                </c:pt>
                <c:pt idx="3935">
                  <c:v>0.36938031591737502</c:v>
                </c:pt>
                <c:pt idx="3936">
                  <c:v>0.36939313984168798</c:v>
                </c:pt>
                <c:pt idx="3937">
                  <c:v>0.369426751592356</c:v>
                </c:pt>
                <c:pt idx="3938">
                  <c:v>0.36947094535993003</c:v>
                </c:pt>
                <c:pt idx="3939">
                  <c:v>0.36959761549925402</c:v>
                </c:pt>
                <c:pt idx="3940">
                  <c:v>0.36965998256320798</c:v>
                </c:pt>
                <c:pt idx="3941">
                  <c:v>0.36986962819893698</c:v>
                </c:pt>
                <c:pt idx="3942">
                  <c:v>0.36987222595830499</c:v>
                </c:pt>
                <c:pt idx="3943">
                  <c:v>0.370041039671682</c:v>
                </c:pt>
                <c:pt idx="3944">
                  <c:v>0.37023686920700299</c:v>
                </c:pt>
                <c:pt idx="3945">
                  <c:v>0.37039350405996202</c:v>
                </c:pt>
                <c:pt idx="3946">
                  <c:v>0.37046123650637802</c:v>
                </c:pt>
                <c:pt idx="3947">
                  <c:v>0.37051184110007601</c:v>
                </c:pt>
                <c:pt idx="3948">
                  <c:v>0.370588235294117</c:v>
                </c:pt>
                <c:pt idx="3949">
                  <c:v>0.37059175134488898</c:v>
                </c:pt>
                <c:pt idx="3950">
                  <c:v>0.37074583635046998</c:v>
                </c:pt>
                <c:pt idx="3951">
                  <c:v>0.37085230969420901</c:v>
                </c:pt>
                <c:pt idx="3952">
                  <c:v>0.37086419753086403</c:v>
                </c:pt>
                <c:pt idx="3953">
                  <c:v>0.37095825984714798</c:v>
                </c:pt>
                <c:pt idx="3954">
                  <c:v>0.371273712737127</c:v>
                </c:pt>
                <c:pt idx="3955">
                  <c:v>0.37133956386292799</c:v>
                </c:pt>
                <c:pt idx="3956">
                  <c:v>0.37135036496350299</c:v>
                </c:pt>
                <c:pt idx="3957">
                  <c:v>0.37141111789859399</c:v>
                </c:pt>
                <c:pt idx="3958">
                  <c:v>0.37144190387307502</c:v>
                </c:pt>
                <c:pt idx="3959">
                  <c:v>0.37153558052434399</c:v>
                </c:pt>
                <c:pt idx="3960">
                  <c:v>0.371777476255088</c:v>
                </c:pt>
                <c:pt idx="3961">
                  <c:v>0.37182852143481998</c:v>
                </c:pt>
                <c:pt idx="3962">
                  <c:v>0.37213997308209901</c:v>
                </c:pt>
                <c:pt idx="3963">
                  <c:v>0.372144436256448</c:v>
                </c:pt>
                <c:pt idx="3964">
                  <c:v>0.37227414330218001</c:v>
                </c:pt>
                <c:pt idx="3965">
                  <c:v>0.37246376811594201</c:v>
                </c:pt>
                <c:pt idx="3966">
                  <c:v>0.37249593936112602</c:v>
                </c:pt>
                <c:pt idx="3967">
                  <c:v>0.37253218884120098</c:v>
                </c:pt>
                <c:pt idx="3968">
                  <c:v>0.372643401524267</c:v>
                </c:pt>
                <c:pt idx="3969">
                  <c:v>0.372857142857142</c:v>
                </c:pt>
                <c:pt idx="3970">
                  <c:v>0.37317397078353198</c:v>
                </c:pt>
                <c:pt idx="3971">
                  <c:v>0.37320574162679399</c:v>
                </c:pt>
                <c:pt idx="3972">
                  <c:v>0.373348017621145</c:v>
                </c:pt>
                <c:pt idx="3973">
                  <c:v>0.37343706585162501</c:v>
                </c:pt>
                <c:pt idx="3974">
                  <c:v>0.37375083277814702</c:v>
                </c:pt>
                <c:pt idx="3975">
                  <c:v>0.37378640776699001</c:v>
                </c:pt>
                <c:pt idx="3976">
                  <c:v>0.37406769936890399</c:v>
                </c:pt>
                <c:pt idx="3977">
                  <c:v>0.37470725995316101</c:v>
                </c:pt>
                <c:pt idx="3978">
                  <c:v>0.374894692502106</c:v>
                </c:pt>
                <c:pt idx="3979">
                  <c:v>0.375</c:v>
                </c:pt>
                <c:pt idx="3980">
                  <c:v>0.37524177949709803</c:v>
                </c:pt>
                <c:pt idx="3981">
                  <c:v>0.375428963623884</c:v>
                </c:pt>
                <c:pt idx="3982">
                  <c:v>0.375554460325283</c:v>
                </c:pt>
                <c:pt idx="3983">
                  <c:v>0.37570799244808001</c:v>
                </c:pt>
                <c:pt idx="3984">
                  <c:v>0.37585034013605401</c:v>
                </c:pt>
                <c:pt idx="3985">
                  <c:v>0.37591931077957502</c:v>
                </c:pt>
                <c:pt idx="3986">
                  <c:v>0.37596048298572898</c:v>
                </c:pt>
                <c:pt idx="3987">
                  <c:v>0.37610264635124202</c:v>
                </c:pt>
                <c:pt idx="3988">
                  <c:v>0.376334519572953</c:v>
                </c:pt>
                <c:pt idx="3989">
                  <c:v>0.37647987371744202</c:v>
                </c:pt>
                <c:pt idx="3990">
                  <c:v>0.37648556876061101</c:v>
                </c:pt>
                <c:pt idx="3991">
                  <c:v>0.376584188292094</c:v>
                </c:pt>
                <c:pt idx="3992">
                  <c:v>0.37659235668789798</c:v>
                </c:pt>
                <c:pt idx="3993">
                  <c:v>0.37661351556567901</c:v>
                </c:pt>
                <c:pt idx="3994">
                  <c:v>0.37663830765693201</c:v>
                </c:pt>
                <c:pt idx="3995">
                  <c:v>0.37664132688320601</c:v>
                </c:pt>
                <c:pt idx="3996">
                  <c:v>0.37666263603385702</c:v>
                </c:pt>
                <c:pt idx="3997">
                  <c:v>0.37666489078316401</c:v>
                </c:pt>
                <c:pt idx="3998">
                  <c:v>0.3768043802887</c:v>
                </c:pt>
                <c:pt idx="3999">
                  <c:v>0.37686398553999001</c:v>
                </c:pt>
                <c:pt idx="4000">
                  <c:v>0.37699393394742697</c:v>
                </c:pt>
                <c:pt idx="4001">
                  <c:v>0.37705667276051102</c:v>
                </c:pt>
                <c:pt idx="4002">
                  <c:v>0.37708978328173298</c:v>
                </c:pt>
                <c:pt idx="4003">
                  <c:v>0.37713675213675202</c:v>
                </c:pt>
                <c:pt idx="4004">
                  <c:v>0.37714839022028501</c:v>
                </c:pt>
                <c:pt idx="4005">
                  <c:v>0.37719298245614002</c:v>
                </c:pt>
                <c:pt idx="4006">
                  <c:v>0.37744034707158303</c:v>
                </c:pt>
                <c:pt idx="4007">
                  <c:v>0.37757731958762802</c:v>
                </c:pt>
                <c:pt idx="4008">
                  <c:v>0.37775061124694298</c:v>
                </c:pt>
                <c:pt idx="4009">
                  <c:v>0.37782045127220298</c:v>
                </c:pt>
                <c:pt idx="4010">
                  <c:v>0.377931034482758</c:v>
                </c:pt>
                <c:pt idx="4011">
                  <c:v>0.37795953508394298</c:v>
                </c:pt>
                <c:pt idx="4012">
                  <c:v>0.37798036465638102</c:v>
                </c:pt>
                <c:pt idx="4013">
                  <c:v>0.37808807733619698</c:v>
                </c:pt>
                <c:pt idx="4014">
                  <c:v>0.378519810615499</c:v>
                </c:pt>
                <c:pt idx="4015">
                  <c:v>0.37878787878787801</c:v>
                </c:pt>
                <c:pt idx="4016">
                  <c:v>0.37886597938144301</c:v>
                </c:pt>
                <c:pt idx="4017">
                  <c:v>0.37913486005088998</c:v>
                </c:pt>
                <c:pt idx="4018">
                  <c:v>0.379175946547884</c:v>
                </c:pt>
                <c:pt idx="4019">
                  <c:v>0.37923576063446202</c:v>
                </c:pt>
                <c:pt idx="4020">
                  <c:v>0.37944284341978801</c:v>
                </c:pt>
                <c:pt idx="4021">
                  <c:v>0.37949640287769698</c:v>
                </c:pt>
                <c:pt idx="4022">
                  <c:v>0.379737609329446</c:v>
                </c:pt>
                <c:pt idx="4023">
                  <c:v>0.37988826815642401</c:v>
                </c:pt>
                <c:pt idx="4024">
                  <c:v>0.379916317991631</c:v>
                </c:pt>
                <c:pt idx="4025">
                  <c:v>0.37994292702812799</c:v>
                </c:pt>
                <c:pt idx="4026">
                  <c:v>0.38002024974687798</c:v>
                </c:pt>
                <c:pt idx="4027">
                  <c:v>0.380127094165222</c:v>
                </c:pt>
                <c:pt idx="4028">
                  <c:v>0.38027397260273899</c:v>
                </c:pt>
                <c:pt idx="4029">
                  <c:v>0.38042813455657398</c:v>
                </c:pt>
                <c:pt idx="4030">
                  <c:v>0.38049713193116602</c:v>
                </c:pt>
                <c:pt idx="4031">
                  <c:v>0.38063063063063002</c:v>
                </c:pt>
                <c:pt idx="4032">
                  <c:v>0.38063279002876299</c:v>
                </c:pt>
                <c:pt idx="4033">
                  <c:v>0.38074398249452901</c:v>
                </c:pt>
                <c:pt idx="4034">
                  <c:v>0.38095238095237999</c:v>
                </c:pt>
                <c:pt idx="4035">
                  <c:v>0.38095238095237999</c:v>
                </c:pt>
                <c:pt idx="4036">
                  <c:v>0.38097982708933698</c:v>
                </c:pt>
                <c:pt idx="4037">
                  <c:v>0.38129032258064499</c:v>
                </c:pt>
                <c:pt idx="4038">
                  <c:v>0.381294964028776</c:v>
                </c:pt>
                <c:pt idx="4039">
                  <c:v>0.38135593220338898</c:v>
                </c:pt>
                <c:pt idx="4040">
                  <c:v>0.38142076502732197</c:v>
                </c:pt>
                <c:pt idx="4041">
                  <c:v>0.38147368421052602</c:v>
                </c:pt>
                <c:pt idx="4042">
                  <c:v>0.381529850746268</c:v>
                </c:pt>
                <c:pt idx="4043">
                  <c:v>0.38156590683845298</c:v>
                </c:pt>
                <c:pt idx="4044">
                  <c:v>0.38161559888579299</c:v>
                </c:pt>
                <c:pt idx="4045">
                  <c:v>0.38169934640522801</c:v>
                </c:pt>
                <c:pt idx="4046">
                  <c:v>0.38171064604185601</c:v>
                </c:pt>
                <c:pt idx="4047">
                  <c:v>0.38172353961827599</c:v>
                </c:pt>
                <c:pt idx="4048">
                  <c:v>0.38188679245283003</c:v>
                </c:pt>
                <c:pt idx="4049">
                  <c:v>0.38193343898573601</c:v>
                </c:pt>
                <c:pt idx="4050">
                  <c:v>0.382016632016632</c:v>
                </c:pt>
                <c:pt idx="4051">
                  <c:v>0.38204924543288299</c:v>
                </c:pt>
                <c:pt idx="4052">
                  <c:v>0.38212094653812401</c:v>
                </c:pt>
                <c:pt idx="4053">
                  <c:v>0.38217928073000501</c:v>
                </c:pt>
                <c:pt idx="4054">
                  <c:v>0.38220305762446</c:v>
                </c:pt>
                <c:pt idx="4055">
                  <c:v>0.38226744186046502</c:v>
                </c:pt>
                <c:pt idx="4056">
                  <c:v>0.38241923365890301</c:v>
                </c:pt>
                <c:pt idx="4057">
                  <c:v>0.38255494505494497</c:v>
                </c:pt>
                <c:pt idx="4058">
                  <c:v>0.38256087981146802</c:v>
                </c:pt>
                <c:pt idx="4059">
                  <c:v>0.38258961228968502</c:v>
                </c:pt>
                <c:pt idx="4060">
                  <c:v>0.38262255878836099</c:v>
                </c:pt>
                <c:pt idx="4061">
                  <c:v>0.38293650793650702</c:v>
                </c:pt>
                <c:pt idx="4062">
                  <c:v>0.382958801498127</c:v>
                </c:pt>
                <c:pt idx="4063">
                  <c:v>0.38305084745762702</c:v>
                </c:pt>
                <c:pt idx="4064">
                  <c:v>0.383628588882101</c:v>
                </c:pt>
                <c:pt idx="4065">
                  <c:v>0.38363443145589698</c:v>
                </c:pt>
                <c:pt idx="4066">
                  <c:v>0.38365122615803798</c:v>
                </c:pt>
                <c:pt idx="4067">
                  <c:v>0.38369565217391299</c:v>
                </c:pt>
                <c:pt idx="4068">
                  <c:v>0.38388625592416997</c:v>
                </c:pt>
                <c:pt idx="4069">
                  <c:v>0.38393464942137501</c:v>
                </c:pt>
                <c:pt idx="4070">
                  <c:v>0.38403990024937601</c:v>
                </c:pt>
                <c:pt idx="4071">
                  <c:v>0.38419273034657597</c:v>
                </c:pt>
                <c:pt idx="4072">
                  <c:v>0.384210526315789</c:v>
                </c:pt>
                <c:pt idx="4073">
                  <c:v>0.38421955403087399</c:v>
                </c:pt>
                <c:pt idx="4074">
                  <c:v>0.38426162493612598</c:v>
                </c:pt>
                <c:pt idx="4075">
                  <c:v>0.38439306358381498</c:v>
                </c:pt>
                <c:pt idx="4076">
                  <c:v>0.38441780821917798</c:v>
                </c:pt>
                <c:pt idx="4077">
                  <c:v>0.38461538461538403</c:v>
                </c:pt>
                <c:pt idx="4078">
                  <c:v>0.38461538461538403</c:v>
                </c:pt>
                <c:pt idx="4079">
                  <c:v>0.384742041712403</c:v>
                </c:pt>
                <c:pt idx="4080">
                  <c:v>0.38485804416403702</c:v>
                </c:pt>
                <c:pt idx="4081">
                  <c:v>0.38486055776892403</c:v>
                </c:pt>
                <c:pt idx="4082">
                  <c:v>0.38497652582159603</c:v>
                </c:pt>
                <c:pt idx="4083">
                  <c:v>0.38518518518518502</c:v>
                </c:pt>
                <c:pt idx="4084">
                  <c:v>0.38525111252383898</c:v>
                </c:pt>
                <c:pt idx="4085">
                  <c:v>0.38536409516942999</c:v>
                </c:pt>
                <c:pt idx="4086">
                  <c:v>0.38562434417628499</c:v>
                </c:pt>
                <c:pt idx="4087">
                  <c:v>0.38566552901023798</c:v>
                </c:pt>
                <c:pt idx="4088">
                  <c:v>0.38566912539515202</c:v>
                </c:pt>
                <c:pt idx="4089">
                  <c:v>0.38571428571428501</c:v>
                </c:pt>
                <c:pt idx="4090">
                  <c:v>0.385745140388768</c:v>
                </c:pt>
                <c:pt idx="4091">
                  <c:v>0.38588235294117601</c:v>
                </c:pt>
                <c:pt idx="4092">
                  <c:v>0.38599439775910299</c:v>
                </c:pt>
                <c:pt idx="4093">
                  <c:v>0.386080455678177</c:v>
                </c:pt>
                <c:pt idx="4094">
                  <c:v>0.38610947616244801</c:v>
                </c:pt>
                <c:pt idx="4095">
                  <c:v>0.38623326959846999</c:v>
                </c:pt>
                <c:pt idx="4096">
                  <c:v>0.38667820069204101</c:v>
                </c:pt>
                <c:pt idx="4097">
                  <c:v>0.38672566371681399</c:v>
                </c:pt>
                <c:pt idx="4098">
                  <c:v>0.386740331491712</c:v>
                </c:pt>
                <c:pt idx="4099">
                  <c:v>0.38687061822816998</c:v>
                </c:pt>
                <c:pt idx="4100">
                  <c:v>0.38687150837988799</c:v>
                </c:pt>
                <c:pt idx="4101">
                  <c:v>0.38715277777777701</c:v>
                </c:pt>
                <c:pt idx="4102">
                  <c:v>0.38722044728434502</c:v>
                </c:pt>
                <c:pt idx="4103">
                  <c:v>0.38730998017184398</c:v>
                </c:pt>
                <c:pt idx="4104">
                  <c:v>0.387686062246278</c:v>
                </c:pt>
                <c:pt idx="4105">
                  <c:v>0.38779284833538802</c:v>
                </c:pt>
                <c:pt idx="4106">
                  <c:v>0.38805970149253699</c:v>
                </c:pt>
                <c:pt idx="4107">
                  <c:v>0.388101983002832</c:v>
                </c:pt>
                <c:pt idx="4108">
                  <c:v>0.388182498130142</c:v>
                </c:pt>
                <c:pt idx="4109">
                  <c:v>0.38820861678004498</c:v>
                </c:pt>
                <c:pt idx="4110">
                  <c:v>0.388670338316286</c:v>
                </c:pt>
                <c:pt idx="4111">
                  <c:v>0.38869257950530001</c:v>
                </c:pt>
                <c:pt idx="4112">
                  <c:v>0.38870431893687701</c:v>
                </c:pt>
                <c:pt idx="4113">
                  <c:v>0.38898756660745998</c:v>
                </c:pt>
                <c:pt idx="4114">
                  <c:v>0.389261744966442</c:v>
                </c:pt>
                <c:pt idx="4115">
                  <c:v>0.38948497854077202</c:v>
                </c:pt>
                <c:pt idx="4116">
                  <c:v>0.38980891719745198</c:v>
                </c:pt>
                <c:pt idx="4117">
                  <c:v>0.38981958762886498</c:v>
                </c:pt>
                <c:pt idx="4118">
                  <c:v>0.38983050847457601</c:v>
                </c:pt>
                <c:pt idx="4119">
                  <c:v>0.38984771573603999</c:v>
                </c:pt>
                <c:pt idx="4120">
                  <c:v>0.38985313751668799</c:v>
                </c:pt>
                <c:pt idx="4121">
                  <c:v>0.39001501501501501</c:v>
                </c:pt>
                <c:pt idx="4122">
                  <c:v>0.39007421150278199</c:v>
                </c:pt>
                <c:pt idx="4123">
                  <c:v>0.39012545528126202</c:v>
                </c:pt>
                <c:pt idx="4124">
                  <c:v>0.390302066772655</c:v>
                </c:pt>
                <c:pt idx="4125">
                  <c:v>0.390611160318866</c:v>
                </c:pt>
                <c:pt idx="4126">
                  <c:v>0.39074550128534702</c:v>
                </c:pt>
                <c:pt idx="4127">
                  <c:v>0.39079283887468003</c:v>
                </c:pt>
                <c:pt idx="4128">
                  <c:v>0.39098143236074201</c:v>
                </c:pt>
                <c:pt idx="4129">
                  <c:v>0.39111950873878099</c:v>
                </c:pt>
                <c:pt idx="4130">
                  <c:v>0.391285403050108</c:v>
                </c:pt>
                <c:pt idx="4131">
                  <c:v>0.39133389974511401</c:v>
                </c:pt>
                <c:pt idx="4132">
                  <c:v>0.39144385026737899</c:v>
                </c:pt>
                <c:pt idx="4133">
                  <c:v>0.39156626506024</c:v>
                </c:pt>
                <c:pt idx="4134">
                  <c:v>0.39173967459324099</c:v>
                </c:pt>
                <c:pt idx="4135">
                  <c:v>0.391769547325102</c:v>
                </c:pt>
                <c:pt idx="4136">
                  <c:v>0.39177343223196198</c:v>
                </c:pt>
                <c:pt idx="4137">
                  <c:v>0.39183673469387698</c:v>
                </c:pt>
                <c:pt idx="4138">
                  <c:v>0.39184952978056398</c:v>
                </c:pt>
                <c:pt idx="4139">
                  <c:v>0.39200680272108801</c:v>
                </c:pt>
                <c:pt idx="4140">
                  <c:v>0.392018779342723</c:v>
                </c:pt>
                <c:pt idx="4141">
                  <c:v>0.39204152249134899</c:v>
                </c:pt>
                <c:pt idx="4142">
                  <c:v>0.39220055710306401</c:v>
                </c:pt>
                <c:pt idx="4143">
                  <c:v>0.39255933290570799</c:v>
                </c:pt>
                <c:pt idx="4144">
                  <c:v>0.392803598200899</c:v>
                </c:pt>
                <c:pt idx="4145">
                  <c:v>0.39293598233995503</c:v>
                </c:pt>
                <c:pt idx="4146">
                  <c:v>0.39302172481895897</c:v>
                </c:pt>
                <c:pt idx="4147">
                  <c:v>0.39309428950863201</c:v>
                </c:pt>
                <c:pt idx="4148">
                  <c:v>0.39316239316239299</c:v>
                </c:pt>
                <c:pt idx="4149">
                  <c:v>0.39334521687462798</c:v>
                </c:pt>
                <c:pt idx="4150">
                  <c:v>0.393356643356643</c:v>
                </c:pt>
                <c:pt idx="4151">
                  <c:v>0.39355322338830501</c:v>
                </c:pt>
                <c:pt idx="4152">
                  <c:v>0.39379243452958201</c:v>
                </c:pt>
                <c:pt idx="4153">
                  <c:v>0.39405204460966498</c:v>
                </c:pt>
                <c:pt idx="4154">
                  <c:v>0.39424460431654601</c:v>
                </c:pt>
                <c:pt idx="4155">
                  <c:v>0.39440559440559397</c:v>
                </c:pt>
                <c:pt idx="4156">
                  <c:v>0.39448669201520897</c:v>
                </c:pt>
                <c:pt idx="4157">
                  <c:v>0.39498141263940501</c:v>
                </c:pt>
                <c:pt idx="4158">
                  <c:v>0.39513477975016398</c:v>
                </c:pt>
                <c:pt idx="4159">
                  <c:v>0.39516129032258002</c:v>
                </c:pt>
                <c:pt idx="4160">
                  <c:v>0.39530842745438699</c:v>
                </c:pt>
                <c:pt idx="4161">
                  <c:v>0.39536995006808801</c:v>
                </c:pt>
                <c:pt idx="4162">
                  <c:v>0.39551478083588099</c:v>
                </c:pt>
                <c:pt idx="4163">
                  <c:v>0.395517867958812</c:v>
                </c:pt>
                <c:pt idx="4164">
                  <c:v>0.39555555555555499</c:v>
                </c:pt>
                <c:pt idx="4165">
                  <c:v>0.39576719576719499</c:v>
                </c:pt>
                <c:pt idx="4166">
                  <c:v>0.39613848202396801</c:v>
                </c:pt>
                <c:pt idx="4167">
                  <c:v>0.39635157545605298</c:v>
                </c:pt>
                <c:pt idx="4168">
                  <c:v>0.39653179190751398</c:v>
                </c:pt>
                <c:pt idx="4169">
                  <c:v>0.396728016359918</c:v>
                </c:pt>
                <c:pt idx="4170">
                  <c:v>0.39739190116678103</c:v>
                </c:pt>
                <c:pt idx="4171">
                  <c:v>0.39750000000000002</c:v>
                </c:pt>
                <c:pt idx="4172">
                  <c:v>0.39759615384615299</c:v>
                </c:pt>
                <c:pt idx="4173">
                  <c:v>0.39763001974983497</c:v>
                </c:pt>
                <c:pt idx="4174">
                  <c:v>0.39824304538799399</c:v>
                </c:pt>
                <c:pt idx="4175">
                  <c:v>0.39840348330914299</c:v>
                </c:pt>
                <c:pt idx="4176">
                  <c:v>0.39873780837636202</c:v>
                </c:pt>
                <c:pt idx="4177">
                  <c:v>0.39888423988842298</c:v>
                </c:pt>
                <c:pt idx="4178">
                  <c:v>0.399006622516556</c:v>
                </c:pt>
                <c:pt idx="4179">
                  <c:v>0.39903846153846101</c:v>
                </c:pt>
                <c:pt idx="4180">
                  <c:v>0.39944649446494401</c:v>
                </c:pt>
                <c:pt idx="4181">
                  <c:v>0.39954207212364001</c:v>
                </c:pt>
                <c:pt idx="4182">
                  <c:v>0.39987523393636898</c:v>
                </c:pt>
                <c:pt idx="4183">
                  <c:v>0.4</c:v>
                </c:pt>
                <c:pt idx="4184">
                  <c:v>0.4</c:v>
                </c:pt>
                <c:pt idx="4185">
                  <c:v>0.40023752969121101</c:v>
                </c:pt>
                <c:pt idx="4186">
                  <c:v>0.40038935756002503</c:v>
                </c:pt>
                <c:pt idx="4187">
                  <c:v>0.40040513166779201</c:v>
                </c:pt>
                <c:pt idx="4188">
                  <c:v>0.40046430644225101</c:v>
                </c:pt>
                <c:pt idx="4189">
                  <c:v>0.400958466453674</c:v>
                </c:pt>
                <c:pt idx="4190">
                  <c:v>0.400995024875621</c:v>
                </c:pt>
                <c:pt idx="4191">
                  <c:v>0.40129449838187697</c:v>
                </c:pt>
                <c:pt idx="4192">
                  <c:v>0.40138142747505701</c:v>
                </c:pt>
                <c:pt idx="4193">
                  <c:v>0.40140296180826102</c:v>
                </c:pt>
                <c:pt idx="4194">
                  <c:v>0.40156965336821399</c:v>
                </c:pt>
                <c:pt idx="4195">
                  <c:v>0.40193370165745801</c:v>
                </c:pt>
                <c:pt idx="4196">
                  <c:v>0.40196537201684601</c:v>
                </c:pt>
                <c:pt idx="4197">
                  <c:v>0.402061855670103</c:v>
                </c:pt>
                <c:pt idx="4198">
                  <c:v>0.40212940212940201</c:v>
                </c:pt>
                <c:pt idx="4199">
                  <c:v>0.402392947103274</c:v>
                </c:pt>
                <c:pt idx="4200">
                  <c:v>0.40258342303552203</c:v>
                </c:pt>
                <c:pt idx="4201">
                  <c:v>0.40266666666666601</c:v>
                </c:pt>
                <c:pt idx="4202">
                  <c:v>0.40270848182466101</c:v>
                </c:pt>
                <c:pt idx="4203">
                  <c:v>0.40277037826318501</c:v>
                </c:pt>
                <c:pt idx="4204">
                  <c:v>0.40286481647269401</c:v>
                </c:pt>
                <c:pt idx="4205">
                  <c:v>0.40322580645161199</c:v>
                </c:pt>
                <c:pt idx="4206">
                  <c:v>0.40333796940194699</c:v>
                </c:pt>
                <c:pt idx="4207">
                  <c:v>0.40341578327444</c:v>
                </c:pt>
                <c:pt idx="4208">
                  <c:v>0.403540903540903</c:v>
                </c:pt>
                <c:pt idx="4209">
                  <c:v>0.40401505646173103</c:v>
                </c:pt>
                <c:pt idx="4210">
                  <c:v>0.40417558886509602</c:v>
                </c:pt>
                <c:pt idx="4211">
                  <c:v>0.40470934510669598</c:v>
                </c:pt>
                <c:pt idx="4212">
                  <c:v>0.404746632456703</c:v>
                </c:pt>
                <c:pt idx="4213">
                  <c:v>0.40511354613307898</c:v>
                </c:pt>
                <c:pt idx="4214">
                  <c:v>0.40515806988352698</c:v>
                </c:pt>
                <c:pt idx="4215">
                  <c:v>0.40596330275229298</c:v>
                </c:pt>
                <c:pt idx="4216">
                  <c:v>0.40625</c:v>
                </c:pt>
                <c:pt idx="4217">
                  <c:v>0.40627724498692203</c:v>
                </c:pt>
                <c:pt idx="4218">
                  <c:v>0.40643466841759601</c:v>
                </c:pt>
                <c:pt idx="4219">
                  <c:v>0.40672153635116498</c:v>
                </c:pt>
                <c:pt idx="4220">
                  <c:v>0.40687499999999999</c:v>
                </c:pt>
                <c:pt idx="4221">
                  <c:v>0.40693795863909199</c:v>
                </c:pt>
                <c:pt idx="4222">
                  <c:v>0.40720961281708901</c:v>
                </c:pt>
                <c:pt idx="4223">
                  <c:v>0.40734949179046098</c:v>
                </c:pt>
                <c:pt idx="4224">
                  <c:v>0.40743609604957298</c:v>
                </c:pt>
                <c:pt idx="4225">
                  <c:v>0.40763226366001698</c:v>
                </c:pt>
                <c:pt idx="4226">
                  <c:v>0.40779062690200801</c:v>
                </c:pt>
                <c:pt idx="4227">
                  <c:v>0.40817963111467498</c:v>
                </c:pt>
                <c:pt idx="4228">
                  <c:v>0.40833333333333299</c:v>
                </c:pt>
                <c:pt idx="4229">
                  <c:v>0.40854224698235803</c:v>
                </c:pt>
                <c:pt idx="4230">
                  <c:v>0.40885221305326302</c:v>
                </c:pt>
                <c:pt idx="4231">
                  <c:v>0.40941739824421303</c:v>
                </c:pt>
                <c:pt idx="4232">
                  <c:v>0.40986394557823103</c:v>
                </c:pt>
                <c:pt idx="4233">
                  <c:v>0.40990667623833399</c:v>
                </c:pt>
                <c:pt idx="4234">
                  <c:v>0.40992366412213699</c:v>
                </c:pt>
                <c:pt idx="4235">
                  <c:v>0.41042780748663099</c:v>
                </c:pt>
                <c:pt idx="4236">
                  <c:v>0.41056218057921601</c:v>
                </c:pt>
                <c:pt idx="4237">
                  <c:v>0.41056686846450102</c:v>
                </c:pt>
                <c:pt idx="4238">
                  <c:v>0.41059602649006599</c:v>
                </c:pt>
                <c:pt idx="4239">
                  <c:v>0.41076487252124599</c:v>
                </c:pt>
                <c:pt idx="4240">
                  <c:v>0.410921501706484</c:v>
                </c:pt>
                <c:pt idx="4241">
                  <c:v>0.41102514506769799</c:v>
                </c:pt>
                <c:pt idx="4242">
                  <c:v>0.41120815138282302</c:v>
                </c:pt>
                <c:pt idx="4243">
                  <c:v>0.41158536585365801</c:v>
                </c:pt>
                <c:pt idx="4244">
                  <c:v>0.41159420289854998</c:v>
                </c:pt>
                <c:pt idx="4245">
                  <c:v>0.41179435483870902</c:v>
                </c:pt>
                <c:pt idx="4246">
                  <c:v>0.41208198489751802</c:v>
                </c:pt>
                <c:pt idx="4247">
                  <c:v>0.412556053811659</c:v>
                </c:pt>
                <c:pt idx="4248">
                  <c:v>0.412690605017215</c:v>
                </c:pt>
                <c:pt idx="4249">
                  <c:v>0.41285296981499497</c:v>
                </c:pt>
                <c:pt idx="4250">
                  <c:v>0.41288782816229103</c:v>
                </c:pt>
                <c:pt idx="4251">
                  <c:v>0.413137893593919</c:v>
                </c:pt>
                <c:pt idx="4252">
                  <c:v>0.41334661354581598</c:v>
                </c:pt>
                <c:pt idx="4253">
                  <c:v>0.41396688264938802</c:v>
                </c:pt>
                <c:pt idx="4254">
                  <c:v>0.41432225063938599</c:v>
                </c:pt>
                <c:pt idx="4255">
                  <c:v>0.41452677916360903</c:v>
                </c:pt>
                <c:pt idx="4256">
                  <c:v>0.41503759398496198</c:v>
                </c:pt>
                <c:pt idx="4257">
                  <c:v>0.41570996978851898</c:v>
                </c:pt>
                <c:pt idx="4258">
                  <c:v>0.41575378195096502</c:v>
                </c:pt>
                <c:pt idx="4259">
                  <c:v>0.41585233441910902</c:v>
                </c:pt>
                <c:pt idx="4260">
                  <c:v>0.41589779985805497</c:v>
                </c:pt>
                <c:pt idx="4261">
                  <c:v>0.416286149162861</c:v>
                </c:pt>
                <c:pt idx="4262">
                  <c:v>0.41708542713567798</c:v>
                </c:pt>
                <c:pt idx="4263">
                  <c:v>0.41736556487419801</c:v>
                </c:pt>
                <c:pt idx="4264">
                  <c:v>0.41808510638297802</c:v>
                </c:pt>
                <c:pt idx="4265">
                  <c:v>0.41846361185983799</c:v>
                </c:pt>
                <c:pt idx="4266">
                  <c:v>0.41851106639838997</c:v>
                </c:pt>
                <c:pt idx="4267">
                  <c:v>0.41874578556978997</c:v>
                </c:pt>
                <c:pt idx="4268">
                  <c:v>0.41884222474460803</c:v>
                </c:pt>
                <c:pt idx="4269">
                  <c:v>0.41886792452830102</c:v>
                </c:pt>
                <c:pt idx="4270">
                  <c:v>0.41935483870967699</c:v>
                </c:pt>
                <c:pt idx="4271">
                  <c:v>0.41956726246472198</c:v>
                </c:pt>
                <c:pt idx="4272">
                  <c:v>0.41998693664271702</c:v>
                </c:pt>
                <c:pt idx="4273">
                  <c:v>0.42015855039637501</c:v>
                </c:pt>
                <c:pt idx="4274">
                  <c:v>0.42057142857142799</c:v>
                </c:pt>
                <c:pt idx="4275">
                  <c:v>0.42164674634794103</c:v>
                </c:pt>
                <c:pt idx="4276">
                  <c:v>0.421719457013574</c:v>
                </c:pt>
                <c:pt idx="4277">
                  <c:v>0.42209072978303702</c:v>
                </c:pt>
                <c:pt idx="4278">
                  <c:v>0.422163588390501</c:v>
                </c:pt>
                <c:pt idx="4279">
                  <c:v>0.422222222222222</c:v>
                </c:pt>
                <c:pt idx="4280">
                  <c:v>0.42232277526395101</c:v>
                </c:pt>
                <c:pt idx="4281">
                  <c:v>0.42236024844720399</c:v>
                </c:pt>
                <c:pt idx="4282">
                  <c:v>0.42300194931773799</c:v>
                </c:pt>
                <c:pt idx="4283">
                  <c:v>0.423006695069993</c:v>
                </c:pt>
                <c:pt idx="4284">
                  <c:v>0.42312276519666198</c:v>
                </c:pt>
                <c:pt idx="4285">
                  <c:v>0.42313117066290501</c:v>
                </c:pt>
                <c:pt idx="4286">
                  <c:v>0.42323097463284298</c:v>
                </c:pt>
                <c:pt idx="4287">
                  <c:v>0.42359932088285202</c:v>
                </c:pt>
                <c:pt idx="4288">
                  <c:v>0.42368278109722901</c:v>
                </c:pt>
                <c:pt idx="4289">
                  <c:v>0.423853211009174</c:v>
                </c:pt>
                <c:pt idx="4290">
                  <c:v>0.42416452442159303</c:v>
                </c:pt>
                <c:pt idx="4291">
                  <c:v>0.42475386779184199</c:v>
                </c:pt>
                <c:pt idx="4292">
                  <c:v>0.42477876106194601</c:v>
                </c:pt>
                <c:pt idx="4293">
                  <c:v>0.42522522522522499</c:v>
                </c:pt>
                <c:pt idx="4294">
                  <c:v>0.42556508183943798</c:v>
                </c:pt>
                <c:pt idx="4295">
                  <c:v>0.42644873699851399</c:v>
                </c:pt>
                <c:pt idx="4296">
                  <c:v>0.42663891779396401</c:v>
                </c:pt>
                <c:pt idx="4297">
                  <c:v>0.42671854734111497</c:v>
                </c:pt>
                <c:pt idx="4298">
                  <c:v>0.42771084337349302</c:v>
                </c:pt>
                <c:pt idx="4299">
                  <c:v>0.42827442827442802</c:v>
                </c:pt>
                <c:pt idx="4300">
                  <c:v>0.42834138486312301</c:v>
                </c:pt>
                <c:pt idx="4301">
                  <c:v>0.428731762065095</c:v>
                </c:pt>
                <c:pt idx="4302">
                  <c:v>0.42875989445910201</c:v>
                </c:pt>
                <c:pt idx="4303">
                  <c:v>0.42922723794950202</c:v>
                </c:pt>
                <c:pt idx="4304">
                  <c:v>0.42927170868347297</c:v>
                </c:pt>
                <c:pt idx="4305">
                  <c:v>0.429660429660429</c:v>
                </c:pt>
                <c:pt idx="4306">
                  <c:v>0.42978395061728297</c:v>
                </c:pt>
                <c:pt idx="4307">
                  <c:v>0.43020594965675002</c:v>
                </c:pt>
                <c:pt idx="4308">
                  <c:v>0.43055555555555503</c:v>
                </c:pt>
                <c:pt idx="4309">
                  <c:v>0.43076923076923002</c:v>
                </c:pt>
                <c:pt idx="4310">
                  <c:v>0.43088334457181299</c:v>
                </c:pt>
                <c:pt idx="4311">
                  <c:v>0.43096234309623399</c:v>
                </c:pt>
                <c:pt idx="4312">
                  <c:v>0.43127272727272697</c:v>
                </c:pt>
                <c:pt idx="4313">
                  <c:v>0.431386347642505</c:v>
                </c:pt>
                <c:pt idx="4314">
                  <c:v>0.43143812709030099</c:v>
                </c:pt>
                <c:pt idx="4315">
                  <c:v>0.43162393162393098</c:v>
                </c:pt>
                <c:pt idx="4316">
                  <c:v>0.43187889581478101</c:v>
                </c:pt>
                <c:pt idx="4317">
                  <c:v>0.432</c:v>
                </c:pt>
                <c:pt idx="4318">
                  <c:v>0.43203124999999998</c:v>
                </c:pt>
                <c:pt idx="4319">
                  <c:v>0.43206854345165202</c:v>
                </c:pt>
                <c:pt idx="4320">
                  <c:v>0.43209876543209802</c:v>
                </c:pt>
                <c:pt idx="4321">
                  <c:v>0.43230679837303798</c:v>
                </c:pt>
                <c:pt idx="4322">
                  <c:v>0.43295019157088099</c:v>
                </c:pt>
                <c:pt idx="4323">
                  <c:v>0.43296089385474801</c:v>
                </c:pt>
                <c:pt idx="4324">
                  <c:v>0.43376623376623302</c:v>
                </c:pt>
                <c:pt idx="4325">
                  <c:v>0.43386243386243301</c:v>
                </c:pt>
                <c:pt idx="4326">
                  <c:v>0.43455497382198899</c:v>
                </c:pt>
                <c:pt idx="4327">
                  <c:v>0.43511450381679301</c:v>
                </c:pt>
                <c:pt idx="4328">
                  <c:v>0.43573264781491</c:v>
                </c:pt>
                <c:pt idx="4329">
                  <c:v>0.43605870020964299</c:v>
                </c:pt>
                <c:pt idx="4330">
                  <c:v>0.43617021276595702</c:v>
                </c:pt>
                <c:pt idx="4331">
                  <c:v>0.43720930232558097</c:v>
                </c:pt>
                <c:pt idx="4332">
                  <c:v>0.43772893772893701</c:v>
                </c:pt>
                <c:pt idx="4333">
                  <c:v>0.437931034482758</c:v>
                </c:pt>
                <c:pt idx="4334">
                  <c:v>0.43793706293706203</c:v>
                </c:pt>
                <c:pt idx="4335">
                  <c:v>0.43819334389857301</c:v>
                </c:pt>
                <c:pt idx="4336">
                  <c:v>0.43830034924330602</c:v>
                </c:pt>
                <c:pt idx="4337">
                  <c:v>0.43859649122806998</c:v>
                </c:pt>
                <c:pt idx="4338">
                  <c:v>0.43863049095607198</c:v>
                </c:pt>
                <c:pt idx="4339">
                  <c:v>0.43946188340807102</c:v>
                </c:pt>
                <c:pt idx="4340">
                  <c:v>0.44139650872817898</c:v>
                </c:pt>
                <c:pt idx="4341">
                  <c:v>0.44163424124513601</c:v>
                </c:pt>
                <c:pt idx="4342">
                  <c:v>0.442531926707384</c:v>
                </c:pt>
                <c:pt idx="4343">
                  <c:v>0.44359205776173199</c:v>
                </c:pt>
                <c:pt idx="4344">
                  <c:v>0.44686468646864602</c:v>
                </c:pt>
                <c:pt idx="4345">
                  <c:v>0.44813278008298701</c:v>
                </c:pt>
                <c:pt idx="4346">
                  <c:v>0.44823663253697299</c:v>
                </c:pt>
                <c:pt idx="4347">
                  <c:v>0.44827586206896503</c:v>
                </c:pt>
                <c:pt idx="4348">
                  <c:v>0.44827586206896503</c:v>
                </c:pt>
                <c:pt idx="4349">
                  <c:v>0.44865525672371598</c:v>
                </c:pt>
                <c:pt idx="4350">
                  <c:v>0.45054945054945</c:v>
                </c:pt>
                <c:pt idx="4351">
                  <c:v>0.451154529307282</c:v>
                </c:pt>
                <c:pt idx="4352">
                  <c:v>0.45156695156695098</c:v>
                </c:pt>
                <c:pt idx="4353">
                  <c:v>0.451807228915662</c:v>
                </c:pt>
                <c:pt idx="4354">
                  <c:v>0.45213675213675197</c:v>
                </c:pt>
                <c:pt idx="4355">
                  <c:v>0.452225519287833</c:v>
                </c:pt>
                <c:pt idx="4356">
                  <c:v>0.45234899328859002</c:v>
                </c:pt>
                <c:pt idx="4357">
                  <c:v>0.453703703703703</c:v>
                </c:pt>
                <c:pt idx="4358">
                  <c:v>0.45378151260504201</c:v>
                </c:pt>
                <c:pt idx="4359">
                  <c:v>0.45438388625592402</c:v>
                </c:pt>
                <c:pt idx="4360">
                  <c:v>0.45532759761747099</c:v>
                </c:pt>
                <c:pt idx="4361">
                  <c:v>0.45578231292517002</c:v>
                </c:pt>
                <c:pt idx="4362">
                  <c:v>0.456112008616047</c:v>
                </c:pt>
                <c:pt idx="4363">
                  <c:v>0.45633561643835602</c:v>
                </c:pt>
                <c:pt idx="4364">
                  <c:v>0.45659989727786299</c:v>
                </c:pt>
                <c:pt idx="4365">
                  <c:v>0.45674740484428999</c:v>
                </c:pt>
                <c:pt idx="4366">
                  <c:v>0.45714285714285702</c:v>
                </c:pt>
                <c:pt idx="4367">
                  <c:v>0.45994832041343597</c:v>
                </c:pt>
                <c:pt idx="4368">
                  <c:v>0.46011131725417398</c:v>
                </c:pt>
                <c:pt idx="4369">
                  <c:v>0.46041055718474999</c:v>
                </c:pt>
                <c:pt idx="4370">
                  <c:v>0.46060037523452102</c:v>
                </c:pt>
                <c:pt idx="4371">
                  <c:v>0.46060171919770698</c:v>
                </c:pt>
                <c:pt idx="4372">
                  <c:v>0.46083418107833102</c:v>
                </c:pt>
                <c:pt idx="4373">
                  <c:v>0.46112440191387499</c:v>
                </c:pt>
                <c:pt idx="4374">
                  <c:v>0.46147607461475998</c:v>
                </c:pt>
                <c:pt idx="4375">
                  <c:v>0.46338215712383402</c:v>
                </c:pt>
                <c:pt idx="4376">
                  <c:v>0.46341463414634099</c:v>
                </c:pt>
                <c:pt idx="4377">
                  <c:v>0.46483180428134502</c:v>
                </c:pt>
                <c:pt idx="4378">
                  <c:v>0.46501328609388798</c:v>
                </c:pt>
                <c:pt idx="4379">
                  <c:v>0.46551724137931</c:v>
                </c:pt>
                <c:pt idx="4380">
                  <c:v>0.46595385481147999</c:v>
                </c:pt>
                <c:pt idx="4381">
                  <c:v>0.46648426812585397</c:v>
                </c:pt>
                <c:pt idx="4382">
                  <c:v>0.46649029982363299</c:v>
                </c:pt>
                <c:pt idx="4383">
                  <c:v>0.46694915254237201</c:v>
                </c:pt>
                <c:pt idx="4384">
                  <c:v>0.46794871794871701</c:v>
                </c:pt>
                <c:pt idx="4385">
                  <c:v>0.46869244935543197</c:v>
                </c:pt>
                <c:pt idx="4386">
                  <c:v>0.46962616822429898</c:v>
                </c:pt>
                <c:pt idx="4387">
                  <c:v>0.47159699892818802</c:v>
                </c:pt>
                <c:pt idx="4388">
                  <c:v>0.47206385404788997</c:v>
                </c:pt>
                <c:pt idx="4389">
                  <c:v>0.47239263803680898</c:v>
                </c:pt>
                <c:pt idx="4390">
                  <c:v>0.472727272727272</c:v>
                </c:pt>
                <c:pt idx="4391">
                  <c:v>0.47322033898304999</c:v>
                </c:pt>
                <c:pt idx="4392">
                  <c:v>0.473282442748091</c:v>
                </c:pt>
                <c:pt idx="4393">
                  <c:v>0.47338184603600097</c:v>
                </c:pt>
                <c:pt idx="4394">
                  <c:v>0.47403685092127301</c:v>
                </c:pt>
                <c:pt idx="4395">
                  <c:v>0.47425057647963098</c:v>
                </c:pt>
                <c:pt idx="4396">
                  <c:v>0.47466666666666602</c:v>
                </c:pt>
                <c:pt idx="4397">
                  <c:v>0.4765625</c:v>
                </c:pt>
                <c:pt idx="4398">
                  <c:v>0.477732793522267</c:v>
                </c:pt>
                <c:pt idx="4399">
                  <c:v>0.47864406779661001</c:v>
                </c:pt>
                <c:pt idx="4400">
                  <c:v>0.48206018518518501</c:v>
                </c:pt>
                <c:pt idx="4401">
                  <c:v>0.48326848249027199</c:v>
                </c:pt>
                <c:pt idx="4402">
                  <c:v>0.48443223443223399</c:v>
                </c:pt>
                <c:pt idx="4403">
                  <c:v>0.48479318734793098</c:v>
                </c:pt>
                <c:pt idx="4404">
                  <c:v>0.48745910577971602</c:v>
                </c:pt>
                <c:pt idx="4405">
                  <c:v>0.48796498905907998</c:v>
                </c:pt>
                <c:pt idx="4406">
                  <c:v>0.48888888888888798</c:v>
                </c:pt>
                <c:pt idx="4407">
                  <c:v>0.490166414523449</c:v>
                </c:pt>
                <c:pt idx="4408">
                  <c:v>0.49069539666993101</c:v>
                </c:pt>
                <c:pt idx="4409">
                  <c:v>0.49132947976878599</c:v>
                </c:pt>
                <c:pt idx="4410">
                  <c:v>0.494075829383886</c:v>
                </c:pt>
                <c:pt idx="4411">
                  <c:v>0.5</c:v>
                </c:pt>
                <c:pt idx="4412">
                  <c:v>0.50104821802934996</c:v>
                </c:pt>
                <c:pt idx="4413">
                  <c:v>0.50108932461873601</c:v>
                </c:pt>
                <c:pt idx="4414">
                  <c:v>0.50339366515837103</c:v>
                </c:pt>
                <c:pt idx="4415">
                  <c:v>0.504206393718452</c:v>
                </c:pt>
                <c:pt idx="4416">
                  <c:v>0.504411764705882</c:v>
                </c:pt>
                <c:pt idx="4417">
                  <c:v>0.50442477876106095</c:v>
                </c:pt>
                <c:pt idx="4418">
                  <c:v>0.50852272727272696</c:v>
                </c:pt>
                <c:pt idx="4419">
                  <c:v>0.50866510538641596</c:v>
                </c:pt>
                <c:pt idx="4420">
                  <c:v>0.51023622047243999</c:v>
                </c:pt>
                <c:pt idx="4421">
                  <c:v>0.51102941176470495</c:v>
                </c:pt>
                <c:pt idx="4422">
                  <c:v>0.51180502665651095</c:v>
                </c:pt>
                <c:pt idx="4423">
                  <c:v>0.51285189718482205</c:v>
                </c:pt>
                <c:pt idx="4424">
                  <c:v>0.512944009632751</c:v>
                </c:pt>
                <c:pt idx="4425">
                  <c:v>0.51589242053789697</c:v>
                </c:pt>
                <c:pt idx="4426">
                  <c:v>0.51645940014630498</c:v>
                </c:pt>
                <c:pt idx="4427">
                  <c:v>0.51742627345844505</c:v>
                </c:pt>
                <c:pt idx="4428">
                  <c:v>0.52054794520547898</c:v>
                </c:pt>
                <c:pt idx="4429">
                  <c:v>0.52493917274939095</c:v>
                </c:pt>
                <c:pt idx="4430">
                  <c:v>0.52557813594954395</c:v>
                </c:pt>
                <c:pt idx="4431">
                  <c:v>0.52774193548387005</c:v>
                </c:pt>
                <c:pt idx="4432">
                  <c:v>0.53491620111731797</c:v>
                </c:pt>
                <c:pt idx="4433">
                  <c:v>0.53636363636363604</c:v>
                </c:pt>
                <c:pt idx="4434">
                  <c:v>0.53744939271254999</c:v>
                </c:pt>
                <c:pt idx="4435">
                  <c:v>0.54129793510324398</c:v>
                </c:pt>
                <c:pt idx="4436">
                  <c:v>0.57662082514734703</c:v>
                </c:pt>
                <c:pt idx="4437">
                  <c:v>0.580232558139534</c:v>
                </c:pt>
                <c:pt idx="4438">
                  <c:v>0.797468354430379</c:v>
                </c:pt>
                <c:pt idx="4439">
                  <c:v>0.85507246376811497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C8C7-48F9-AEDE-9F3440ED61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5473376"/>
        <c:axId val="495485136"/>
      </c:scatterChart>
      <c:valAx>
        <c:axId val="495485136"/>
        <c:scaling>
          <c:orientation val="minMax"/>
          <c:max val="1"/>
        </c:scaling>
        <c:delete val="0"/>
        <c:axPos val="l"/>
        <c:numFmt formatCode="0\ %" sourceLinked="0"/>
        <c:majorTickMark val="out"/>
        <c:minorTickMark val="none"/>
        <c:tickLblPos val="nextTo"/>
        <c:spPr>
          <a:ln>
            <a:solidFill>
              <a:schemeClr val="accent6">
                <a:lumMod val="25000"/>
              </a:schemeClr>
            </a:solidFill>
          </a:ln>
        </c:spPr>
        <c:crossAx val="495473376"/>
        <c:crosses val="autoZero"/>
        <c:crossBetween val="midCat"/>
      </c:valAx>
      <c:valAx>
        <c:axId val="495473376"/>
        <c:scaling>
          <c:orientation val="minMax"/>
          <c:max val="4600"/>
          <c:min val="0"/>
        </c:scaling>
        <c:delete val="0"/>
        <c:axPos val="b"/>
        <c:numFmt formatCode="General" sourceLinked="1"/>
        <c:majorTickMark val="none"/>
        <c:minorTickMark val="none"/>
        <c:tickLblPos val="none"/>
        <c:spPr>
          <a:ln>
            <a:solidFill>
              <a:schemeClr val="accent6">
                <a:lumMod val="25000"/>
              </a:schemeClr>
            </a:solidFill>
          </a:ln>
        </c:spPr>
        <c:crossAx val="495485136"/>
        <c:crosses val="autoZero"/>
        <c:crossBetween val="midCat"/>
        <c:majorUnit val="1000"/>
      </c:valAx>
      <c:spPr>
        <a:noFill/>
        <a:ln w="25394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313" b="0" i="0" u="none" strike="noStrike" baseline="0">
          <a:solidFill>
            <a:schemeClr val="tx1"/>
          </a:solidFill>
          <a:latin typeface="+mn-lt"/>
          <a:ea typeface="Georgia"/>
          <a:cs typeface="Georgia"/>
        </a:defRPr>
      </a:pPr>
      <a:endParaRPr lang="cs-CZ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noFill/>
            <a:ln>
              <a:noFill/>
            </a:ln>
            <a:effectLst/>
          </c:spPr>
          <c:invertIfNegative val="0"/>
          <c:cat>
            <c:strRef>
              <c:f>List1!$A$1:$A$1</c:f>
              <c:strCache>
                <c:ptCount val="1"/>
                <c:pt idx="0">
                  <c:v>Sloupec1</c:v>
                </c:pt>
              </c:strCache>
            </c:strRef>
          </c:cat>
          <c:val>
            <c:numRef>
              <c:f>List1!$A$2:$A$2</c:f>
              <c:numCache>
                <c:formatCode>General</c:formatCode>
                <c:ptCount val="1"/>
                <c:pt idx="0">
                  <c:v>2.5896951712975399E-2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83-4B9B-A113-FF2161683269}"/>
            </c:ext>
          </c:extLst>
        </c:ser>
        <c:ser>
          <c:idx val="1"/>
          <c:order val="1"/>
          <c:spPr>
            <a:noFill/>
            <a:ln>
              <a:noFill/>
            </a:ln>
            <a:effectLst/>
          </c:spPr>
          <c:invertIfNegative val="0"/>
          <c:errBars>
            <c:errBarType val="minus"/>
            <c:errValType val="percentage"/>
            <c:noEndCap val="0"/>
            <c:val val="100"/>
            <c:spPr>
              <a:noFill/>
              <a:ln w="9525" cap="flat" cmpd="sng" algn="ctr">
                <a:solidFill>
                  <a:schemeClr val="accent6">
                    <a:lumMod val="25000"/>
                  </a:schemeClr>
                </a:solidFill>
                <a:round/>
              </a:ln>
              <a:effectLst/>
            </c:spPr>
          </c:errBars>
          <c:cat>
            <c:strRef>
              <c:f>List1!$A$1:$A$1</c:f>
              <c:strCache>
                <c:ptCount val="1"/>
                <c:pt idx="0">
                  <c:v>Sloupec1</c:v>
                </c:pt>
              </c:strCache>
            </c:strRef>
          </c:cat>
          <c:val>
            <c:numRef>
              <c:f>List1!$A$3:$A$3</c:f>
              <c:numCache>
                <c:formatCode>General</c:formatCode>
                <c:ptCount val="1"/>
                <c:pt idx="0">
                  <c:v>0.17998191574067759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83-4B9B-A113-FF2161683269}"/>
            </c:ext>
          </c:extLst>
        </c:ser>
        <c:ser>
          <c:idx val="2"/>
          <c:order val="2"/>
          <c:spPr>
            <a:solidFill>
              <a:srgbClr val="F4889F"/>
            </a:solidFill>
            <a:ln>
              <a:solidFill>
                <a:schemeClr val="accent6">
                  <a:lumMod val="25000"/>
                </a:schemeClr>
              </a:solidFill>
            </a:ln>
            <a:effectLst/>
          </c:spPr>
          <c:invertIfNegative val="0"/>
          <c:cat>
            <c:strRef>
              <c:f>List1!$A$1:$A$1</c:f>
              <c:strCache>
                <c:ptCount val="1"/>
                <c:pt idx="0">
                  <c:v>Sloupec1</c:v>
                </c:pt>
              </c:strCache>
            </c:strRef>
          </c:cat>
          <c:val>
            <c:numRef>
              <c:f>List1!$A$4:$A$4</c:f>
              <c:numCache>
                <c:formatCode>General</c:formatCode>
                <c:ptCount val="1"/>
                <c:pt idx="0">
                  <c:v>5.7684598683627991E-2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83-4B9B-A113-FF2161683269}"/>
            </c:ext>
          </c:extLst>
        </c:ser>
        <c:ser>
          <c:idx val="3"/>
          <c:order val="3"/>
          <c:spPr>
            <a:solidFill>
              <a:srgbClr val="F4889F"/>
            </a:solidFill>
            <a:ln>
              <a:solidFill>
                <a:schemeClr val="accent6">
                  <a:lumMod val="25000"/>
                </a:schemeClr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List1!$A$6:$A$6</c:f>
                <c:numCache>
                  <c:formatCode>General</c:formatCode>
                  <c:ptCount val="1"/>
                  <c:pt idx="0">
                    <c:v>0.53211482308981217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accent6">
                    <a:lumMod val="25000"/>
                  </a:schemeClr>
                </a:solidFill>
                <a:round/>
              </a:ln>
              <a:effectLst/>
            </c:spPr>
          </c:errBars>
          <c:cat>
            <c:strRef>
              <c:f>List1!$A$1:$A$1</c:f>
              <c:strCache>
                <c:ptCount val="1"/>
                <c:pt idx="0">
                  <c:v>Sloupec1</c:v>
                </c:pt>
              </c:strCache>
            </c:strRef>
          </c:cat>
          <c:val>
            <c:numRef>
              <c:f>List1!$A$5:$A$5</c:f>
              <c:numCache>
                <c:formatCode>General</c:formatCode>
                <c:ptCount val="1"/>
                <c:pt idx="0">
                  <c:v>5.9394174541021805E-2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F83-4B9B-A113-FF2161683269}"/>
            </c:ext>
          </c:extLst>
        </c:ser>
        <c:ser>
          <c:idx val="4"/>
          <c:order val="4"/>
          <c:spPr>
            <a:noFill/>
            <a:ln>
              <a:noFill/>
            </a:ln>
            <a:effectLst/>
          </c:spPr>
          <c:invertIfNegative val="0"/>
          <c:cat>
            <c:strRef>
              <c:f>List1!$A$1:$A$1</c:f>
              <c:strCache>
                <c:ptCount val="1"/>
                <c:pt idx="0">
                  <c:v>Sloupec1</c:v>
                </c:pt>
              </c:strCache>
            </c:strRef>
          </c:cat>
          <c:val>
            <c:numRef>
              <c:f>List1!$A$6:$A$6</c:f>
              <c:numCache>
                <c:formatCode>General</c:formatCode>
                <c:ptCount val="1"/>
                <c:pt idx="0">
                  <c:v>0.53211482308981217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F83-4B9B-A113-FF21616832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95474552"/>
        <c:axId val="495475336"/>
      </c:barChart>
      <c:catAx>
        <c:axId val="4954745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95475336"/>
        <c:crosses val="autoZero"/>
        <c:auto val="1"/>
        <c:lblAlgn val="ctr"/>
        <c:lblOffset val="100"/>
        <c:noMultiLvlLbl val="0"/>
      </c:catAx>
      <c:valAx>
        <c:axId val="495475336"/>
        <c:scaling>
          <c:orientation val="minMax"/>
          <c:max val="1"/>
        </c:scaling>
        <c:delete val="0"/>
        <c:axPos val="l"/>
        <c:numFmt formatCode="0\ %" sourceLinked="0"/>
        <c:majorTickMark val="out"/>
        <c:minorTickMark val="none"/>
        <c:tickLblPos val="nextTo"/>
        <c:spPr>
          <a:noFill/>
          <a:ln w="3175">
            <a:solidFill>
              <a:schemeClr val="accent6">
                <a:lumMod val="2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5474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spPr>
            <a:noFill/>
            <a:ln>
              <a:noFill/>
            </a:ln>
            <a:effectLst/>
          </c:spPr>
          <c:invertIfNegative val="0"/>
          <c:cat>
            <c:strRef>
              <c:f>List1!$A$1:$A$1</c:f>
              <c:strCache>
                <c:ptCount val="1"/>
                <c:pt idx="0">
                  <c:v>Sloupec1</c:v>
                </c:pt>
              </c:strCache>
            </c:strRef>
          </c:cat>
          <c:val>
            <c:numRef>
              <c:f>List1!$A$2:$A$2</c:f>
              <c:numCache>
                <c:formatCode>#,##0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07-4BC0-A52D-5F220BDC0A34}"/>
            </c:ext>
          </c:extLst>
        </c:ser>
        <c:ser>
          <c:idx val="1"/>
          <c:order val="1"/>
          <c:spPr>
            <a:noFill/>
            <a:ln>
              <a:noFill/>
            </a:ln>
            <a:effectLst/>
          </c:spPr>
          <c:invertIfNegative val="0"/>
          <c:errBars>
            <c:errBarType val="minus"/>
            <c:errValType val="percentage"/>
            <c:noEndCap val="0"/>
            <c:val val="100"/>
            <c:spPr>
              <a:noFill/>
              <a:ln w="9525" cap="flat" cmpd="sng" algn="ctr">
                <a:solidFill>
                  <a:schemeClr val="accent6">
                    <a:lumMod val="25000"/>
                  </a:schemeClr>
                </a:solidFill>
                <a:round/>
              </a:ln>
              <a:effectLst/>
            </c:spPr>
          </c:errBars>
          <c:cat>
            <c:strRef>
              <c:f>List1!$A$1:$A$1</c:f>
              <c:strCache>
                <c:ptCount val="1"/>
                <c:pt idx="0">
                  <c:v>Sloupec1</c:v>
                </c:pt>
              </c:strCache>
            </c:strRef>
          </c:cat>
          <c:val>
            <c:numRef>
              <c:f>List1!$A$3:$A$3</c:f>
              <c:numCache>
                <c:formatCode>#,##0</c:formatCode>
                <c:ptCount val="1"/>
                <c:pt idx="0">
                  <c:v>303.75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07-4BC0-A52D-5F220BDC0A34}"/>
            </c:ext>
          </c:extLst>
        </c:ser>
        <c:ser>
          <c:idx val="2"/>
          <c:order val="2"/>
          <c:spPr>
            <a:solidFill>
              <a:srgbClr val="F4889F"/>
            </a:solidFill>
            <a:ln>
              <a:solidFill>
                <a:schemeClr val="accent6">
                  <a:lumMod val="25000"/>
                </a:schemeClr>
              </a:solidFill>
            </a:ln>
            <a:effectLst/>
          </c:spPr>
          <c:invertIfNegative val="0"/>
          <c:cat>
            <c:strRef>
              <c:f>List1!$A$1:$A$1</c:f>
              <c:strCache>
                <c:ptCount val="1"/>
                <c:pt idx="0">
                  <c:v>Sloupec1</c:v>
                </c:pt>
              </c:strCache>
            </c:strRef>
          </c:cat>
          <c:val>
            <c:numRef>
              <c:f>List1!$A$4:$A$4</c:f>
              <c:numCache>
                <c:formatCode>#,##0</c:formatCode>
                <c:ptCount val="1"/>
                <c:pt idx="0">
                  <c:v>118.25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507-4BC0-A52D-5F220BDC0A34}"/>
            </c:ext>
          </c:extLst>
        </c:ser>
        <c:ser>
          <c:idx val="3"/>
          <c:order val="3"/>
          <c:spPr>
            <a:solidFill>
              <a:srgbClr val="F4889F"/>
            </a:solidFill>
            <a:ln>
              <a:solidFill>
                <a:schemeClr val="accent6">
                  <a:lumMod val="25000"/>
                </a:schemeClr>
              </a:solidFill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List1!$A$6:$A$6</c:f>
                <c:numCache>
                  <c:formatCode>General</c:formatCode>
                  <c:ptCount val="1"/>
                  <c:pt idx="0">
                    <c:v>34000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accent6">
                    <a:lumMod val="25000"/>
                  </a:schemeClr>
                </a:solidFill>
                <a:round/>
              </a:ln>
              <a:effectLst/>
            </c:spPr>
          </c:errBars>
          <c:cat>
            <c:strRef>
              <c:f>List1!$A$1:$A$1</c:f>
              <c:strCache>
                <c:ptCount val="1"/>
                <c:pt idx="0">
                  <c:v>Sloupec1</c:v>
                </c:pt>
              </c:strCache>
            </c:strRef>
          </c:cat>
          <c:val>
            <c:numRef>
              <c:f>List1!$A$5:$A$5</c:f>
              <c:numCache>
                <c:formatCode>#,##0</c:formatCode>
                <c:ptCount val="1"/>
                <c:pt idx="0">
                  <c:v>129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507-4BC0-A52D-5F220BDC0A34}"/>
            </c:ext>
          </c:extLst>
        </c:ser>
        <c:ser>
          <c:idx val="4"/>
          <c:order val="4"/>
          <c:spPr>
            <a:noFill/>
            <a:ln>
              <a:noFill/>
            </a:ln>
            <a:effectLst/>
          </c:spPr>
          <c:invertIfNegative val="0"/>
          <c:cat>
            <c:strRef>
              <c:f>List1!$A$1:$A$1</c:f>
              <c:strCache>
                <c:ptCount val="1"/>
                <c:pt idx="0">
                  <c:v>Sloupec1</c:v>
                </c:pt>
              </c:strCache>
            </c:strRef>
          </c:cat>
          <c:val>
            <c:numRef>
              <c:f>List1!$A$6:$A$6</c:f>
              <c:numCache>
                <c:formatCode>#,##0</c:formatCode>
                <c:ptCount val="1"/>
                <c:pt idx="0">
                  <c:v>34000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507-4BC0-A52D-5F220BDC0A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95474552"/>
        <c:axId val="495475336"/>
      </c:barChart>
      <c:catAx>
        <c:axId val="4954745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95475336"/>
        <c:crosses val="autoZero"/>
        <c:auto val="1"/>
        <c:lblAlgn val="ctr"/>
        <c:lblOffset val="100"/>
        <c:noMultiLvlLbl val="0"/>
      </c:catAx>
      <c:valAx>
        <c:axId val="495475336"/>
        <c:scaling>
          <c:orientation val="minMax"/>
          <c:max val="4000"/>
        </c:scaling>
        <c:delete val="0"/>
        <c:axPos val="l"/>
        <c:numFmt formatCode="#,##0" sourceLinked="0"/>
        <c:majorTickMark val="out"/>
        <c:minorTickMark val="none"/>
        <c:tickLblPos val="nextTo"/>
        <c:spPr>
          <a:noFill/>
          <a:ln w="3175">
            <a:solidFill>
              <a:schemeClr val="accent6">
                <a:lumMod val="2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95474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131074023507296"/>
          <c:y val="0.15573556917754688"/>
          <c:w val="0.61189273984018855"/>
          <c:h val="0.8215412449891066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2E5980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69D-49C6-871B-E3270FC66D2B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69D-49C6-871B-E3270FC66D2B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Moravskoslezský kraj</c:v>
                </c:pt>
                <c:pt idx="1">
                  <c:v>Ústecký kraj</c:v>
                </c:pt>
                <c:pt idx="2">
                  <c:v>Zlínský kraj</c:v>
                </c:pt>
                <c:pt idx="3">
                  <c:v>Pardubický kraj</c:v>
                </c:pt>
                <c:pt idx="4">
                  <c:v>Jihomoravský kraj</c:v>
                </c:pt>
                <c:pt idx="5">
                  <c:v>Plzeňský kraj</c:v>
                </c:pt>
                <c:pt idx="6">
                  <c:v>Středočeský kraj</c:v>
                </c:pt>
                <c:pt idx="7">
                  <c:v>Liberecký kraj</c:v>
                </c:pt>
                <c:pt idx="8">
                  <c:v>Česká republika</c:v>
                </c:pt>
                <c:pt idx="9">
                  <c:v>Olomoucký kraj</c:v>
                </c:pt>
                <c:pt idx="10">
                  <c:v>Kraj Vysočina</c:v>
                </c:pt>
                <c:pt idx="11">
                  <c:v>Královéhradecký kraj</c:v>
                </c:pt>
                <c:pt idx="12">
                  <c:v>Jihočeský kraj</c:v>
                </c:pt>
                <c:pt idx="13">
                  <c:v>Hlavní město Praha</c:v>
                </c:pt>
                <c:pt idx="14">
                  <c:v>Karlovarský kraj</c:v>
                </c:pt>
              </c:strCache>
            </c:strRef>
          </c:cat>
          <c:val>
            <c:numRef>
              <c:f>List1!$B$2:$B$16</c:f>
              <c:numCache>
                <c:formatCode>#,##0</c:formatCode>
                <c:ptCount val="15"/>
                <c:pt idx="0">
                  <c:v>21562.203859364661</c:v>
                </c:pt>
                <c:pt idx="1">
                  <c:v>21352.06881131899</c:v>
                </c:pt>
                <c:pt idx="2">
                  <c:v>21277.953110080627</c:v>
                </c:pt>
                <c:pt idx="3">
                  <c:v>21250.780782997688</c:v>
                </c:pt>
                <c:pt idx="4">
                  <c:v>20818.948461232096</c:v>
                </c:pt>
                <c:pt idx="5">
                  <c:v>20795.631582076883</c:v>
                </c:pt>
                <c:pt idx="6">
                  <c:v>20672.135736711298</c:v>
                </c:pt>
                <c:pt idx="7">
                  <c:v>20627.165105732325</c:v>
                </c:pt>
                <c:pt idx="8">
                  <c:v>20492.280096007955</c:v>
                </c:pt>
                <c:pt idx="9">
                  <c:v>20454.750721712811</c:v>
                </c:pt>
                <c:pt idx="10">
                  <c:v>20062.538740367745</c:v>
                </c:pt>
                <c:pt idx="11">
                  <c:v>19336.590029117131</c:v>
                </c:pt>
                <c:pt idx="12">
                  <c:v>18915.180377731322</c:v>
                </c:pt>
                <c:pt idx="13">
                  <c:v>18731.091665350486</c:v>
                </c:pt>
                <c:pt idx="14">
                  <c:v>18587.628901113894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9D-49C6-871B-E3270FC66D2B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Řada 2</c:v>
                </c:pt>
              </c:strCache>
            </c:strRef>
          </c:tx>
          <c:spPr>
            <a:solidFill>
              <a:srgbClr val="D71440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069D-49C6-871B-E3270FC66D2B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069D-49C6-871B-E3270FC66D2B}"/>
              </c:ext>
            </c:extLst>
          </c:dPt>
          <c:dLbls>
            <c:delete val="1"/>
          </c:dLbls>
          <c:cat>
            <c:strRef>
              <c:f>List1!$A$2:$A$16</c:f>
              <c:strCache>
                <c:ptCount val="15"/>
                <c:pt idx="0">
                  <c:v>Moravskoslezský kraj</c:v>
                </c:pt>
                <c:pt idx="1">
                  <c:v>Ústecký kraj</c:v>
                </c:pt>
                <c:pt idx="2">
                  <c:v>Zlínský kraj</c:v>
                </c:pt>
                <c:pt idx="3">
                  <c:v>Pardubický kraj</c:v>
                </c:pt>
                <c:pt idx="4">
                  <c:v>Jihomoravský kraj</c:v>
                </c:pt>
                <c:pt idx="5">
                  <c:v>Plzeňský kraj</c:v>
                </c:pt>
                <c:pt idx="6">
                  <c:v>Středočeský kraj</c:v>
                </c:pt>
                <c:pt idx="7">
                  <c:v>Liberecký kraj</c:v>
                </c:pt>
                <c:pt idx="8">
                  <c:v>Česká republika</c:v>
                </c:pt>
                <c:pt idx="9">
                  <c:v>Olomoucký kraj</c:v>
                </c:pt>
                <c:pt idx="10">
                  <c:v>Kraj Vysočina</c:v>
                </c:pt>
                <c:pt idx="11">
                  <c:v>Královéhradecký kraj</c:v>
                </c:pt>
                <c:pt idx="12">
                  <c:v>Jihočeský kraj</c:v>
                </c:pt>
                <c:pt idx="13">
                  <c:v>Hlavní město Praha</c:v>
                </c:pt>
                <c:pt idx="14">
                  <c:v>Karlovarský kraj</c:v>
                </c:pt>
              </c:strCache>
            </c:strRef>
          </c:cat>
          <c:val>
            <c:numRef>
              <c:f>List1!$C$2:$C$16</c:f>
              <c:numCache>
                <c:formatCode>General</c:formatCode>
                <c:ptCount val="15"/>
              </c:numCache>
            </c:numRef>
          </c:val>
          <c:extLst>
            <c:ext xmlns:c16="http://schemas.microsoft.com/office/drawing/2014/chart" uri="{C3380CC4-5D6E-409C-BE32-E72D297353CC}">
              <c16:uniqueId val="{00000005-069D-49C6-871B-E3270FC66D2B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Řada 3</c:v>
                </c:pt>
              </c:strCache>
            </c:strRef>
          </c:tx>
          <c:spPr>
            <a:solidFill>
              <a:srgbClr val="FFC12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069D-49C6-871B-E3270FC66D2B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069D-49C6-871B-E3270FC66D2B}"/>
              </c:ext>
            </c:extLst>
          </c:dPt>
          <c:dLbls>
            <c:delete val="1"/>
          </c:dLbls>
          <c:cat>
            <c:strRef>
              <c:f>List1!$A$2:$A$16</c:f>
              <c:strCache>
                <c:ptCount val="15"/>
                <c:pt idx="0">
                  <c:v>Moravskoslezský kraj</c:v>
                </c:pt>
                <c:pt idx="1">
                  <c:v>Ústecký kraj</c:v>
                </c:pt>
                <c:pt idx="2">
                  <c:v>Zlínský kraj</c:v>
                </c:pt>
                <c:pt idx="3">
                  <c:v>Pardubický kraj</c:v>
                </c:pt>
                <c:pt idx="4">
                  <c:v>Jihomoravský kraj</c:v>
                </c:pt>
                <c:pt idx="5">
                  <c:v>Plzeňský kraj</c:v>
                </c:pt>
                <c:pt idx="6">
                  <c:v>Středočeský kraj</c:v>
                </c:pt>
                <c:pt idx="7">
                  <c:v>Liberecký kraj</c:v>
                </c:pt>
                <c:pt idx="8">
                  <c:v>Česká republika</c:v>
                </c:pt>
                <c:pt idx="9">
                  <c:v>Olomoucký kraj</c:v>
                </c:pt>
                <c:pt idx="10">
                  <c:v>Kraj Vysočina</c:v>
                </c:pt>
                <c:pt idx="11">
                  <c:v>Královéhradecký kraj</c:v>
                </c:pt>
                <c:pt idx="12">
                  <c:v>Jihočeský kraj</c:v>
                </c:pt>
                <c:pt idx="13">
                  <c:v>Hlavní město Praha</c:v>
                </c:pt>
                <c:pt idx="14">
                  <c:v>Karlovarský kraj</c:v>
                </c:pt>
              </c:strCache>
            </c:strRef>
          </c:cat>
          <c:val>
            <c:numRef>
              <c:f>List1!$D$2:$D$16</c:f>
              <c:numCache>
                <c:formatCode>General</c:formatCode>
                <c:ptCount val="15"/>
                <c:pt idx="8" formatCode="#,##0">
                  <c:v>20492.280096007955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69D-49C6-871B-E3270FC66D2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593864360"/>
        <c:axId val="593863184"/>
      </c:barChart>
      <c:catAx>
        <c:axId val="5938643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593863184"/>
        <c:crosses val="autoZero"/>
        <c:auto val="1"/>
        <c:lblAlgn val="ctr"/>
        <c:lblOffset val="100"/>
        <c:tickLblSkip val="1"/>
        <c:noMultiLvlLbl val="0"/>
      </c:catAx>
      <c:valAx>
        <c:axId val="593863184"/>
        <c:scaling>
          <c:orientation val="minMax"/>
          <c:max val="30000"/>
        </c:scaling>
        <c:delete val="0"/>
        <c:axPos val="t"/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593864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cs-CZ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9071226611695"/>
          <c:y val="2.4893261996084458E-2"/>
          <c:w val="0.85377366992216086"/>
          <c:h val="0.80410160640909945"/>
        </c:manualLayout>
      </c:layout>
      <c:scatterChart>
        <c:scatterStyle val="lineMarker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Podíl léčených hypertoniků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7"/>
            <c:spPr>
              <a:solidFill>
                <a:srgbClr val="2E5980"/>
              </a:solidFill>
              <a:ln>
                <a:noFill/>
              </a:ln>
            </c:spPr>
          </c:marker>
          <c:dPt>
            <c:idx val="286"/>
            <c:bubble3D val="0"/>
            <c:extLst>
              <c:ext xmlns:c16="http://schemas.microsoft.com/office/drawing/2014/chart" uri="{C3380CC4-5D6E-409C-BE32-E72D297353CC}">
                <c16:uniqueId val="{00000000-A6BA-486A-ADBE-AAE22A1C0BA3}"/>
              </c:ext>
            </c:extLst>
          </c:dPt>
          <c:xVal>
            <c:numRef>
              <c:f>Sheet1!$A$2:$A$5624</c:f>
              <c:numCache>
                <c:formatCode>General</c:formatCode>
                <c:ptCount val="562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  <c:pt idx="365">
                  <c:v>366</c:v>
                </c:pt>
                <c:pt idx="366">
                  <c:v>367</c:v>
                </c:pt>
                <c:pt idx="367">
                  <c:v>368</c:v>
                </c:pt>
                <c:pt idx="368">
                  <c:v>369</c:v>
                </c:pt>
                <c:pt idx="369">
                  <c:v>370</c:v>
                </c:pt>
                <c:pt idx="370">
                  <c:v>371</c:v>
                </c:pt>
                <c:pt idx="371">
                  <c:v>372</c:v>
                </c:pt>
                <c:pt idx="372">
                  <c:v>373</c:v>
                </c:pt>
                <c:pt idx="373">
                  <c:v>374</c:v>
                </c:pt>
                <c:pt idx="374">
                  <c:v>375</c:v>
                </c:pt>
                <c:pt idx="375">
                  <c:v>376</c:v>
                </c:pt>
                <c:pt idx="376">
                  <c:v>377</c:v>
                </c:pt>
                <c:pt idx="377">
                  <c:v>378</c:v>
                </c:pt>
                <c:pt idx="378">
                  <c:v>379</c:v>
                </c:pt>
                <c:pt idx="379">
                  <c:v>380</c:v>
                </c:pt>
                <c:pt idx="380">
                  <c:v>381</c:v>
                </c:pt>
                <c:pt idx="381">
                  <c:v>382</c:v>
                </c:pt>
                <c:pt idx="382">
                  <c:v>383</c:v>
                </c:pt>
                <c:pt idx="383">
                  <c:v>384</c:v>
                </c:pt>
                <c:pt idx="384">
                  <c:v>385</c:v>
                </c:pt>
                <c:pt idx="385">
                  <c:v>386</c:v>
                </c:pt>
                <c:pt idx="386">
                  <c:v>387</c:v>
                </c:pt>
                <c:pt idx="387">
                  <c:v>388</c:v>
                </c:pt>
                <c:pt idx="388">
                  <c:v>389</c:v>
                </c:pt>
                <c:pt idx="389">
                  <c:v>390</c:v>
                </c:pt>
                <c:pt idx="390">
                  <c:v>391</c:v>
                </c:pt>
                <c:pt idx="391">
                  <c:v>392</c:v>
                </c:pt>
                <c:pt idx="392">
                  <c:v>393</c:v>
                </c:pt>
                <c:pt idx="393">
                  <c:v>394</c:v>
                </c:pt>
                <c:pt idx="394">
                  <c:v>395</c:v>
                </c:pt>
                <c:pt idx="395">
                  <c:v>396</c:v>
                </c:pt>
                <c:pt idx="396">
                  <c:v>397</c:v>
                </c:pt>
                <c:pt idx="397">
                  <c:v>398</c:v>
                </c:pt>
                <c:pt idx="398">
                  <c:v>399</c:v>
                </c:pt>
                <c:pt idx="399">
                  <c:v>400</c:v>
                </c:pt>
                <c:pt idx="400">
                  <c:v>401</c:v>
                </c:pt>
                <c:pt idx="401">
                  <c:v>402</c:v>
                </c:pt>
                <c:pt idx="402">
                  <c:v>403</c:v>
                </c:pt>
                <c:pt idx="403">
                  <c:v>404</c:v>
                </c:pt>
                <c:pt idx="404">
                  <c:v>405</c:v>
                </c:pt>
                <c:pt idx="405">
                  <c:v>406</c:v>
                </c:pt>
                <c:pt idx="406">
                  <c:v>407</c:v>
                </c:pt>
                <c:pt idx="407">
                  <c:v>408</c:v>
                </c:pt>
                <c:pt idx="408">
                  <c:v>409</c:v>
                </c:pt>
                <c:pt idx="409">
                  <c:v>410</c:v>
                </c:pt>
                <c:pt idx="410">
                  <c:v>411</c:v>
                </c:pt>
                <c:pt idx="411">
                  <c:v>412</c:v>
                </c:pt>
                <c:pt idx="412">
                  <c:v>413</c:v>
                </c:pt>
                <c:pt idx="413">
                  <c:v>414</c:v>
                </c:pt>
                <c:pt idx="414">
                  <c:v>415</c:v>
                </c:pt>
                <c:pt idx="415">
                  <c:v>416</c:v>
                </c:pt>
                <c:pt idx="416">
                  <c:v>417</c:v>
                </c:pt>
                <c:pt idx="417">
                  <c:v>418</c:v>
                </c:pt>
                <c:pt idx="418">
                  <c:v>419</c:v>
                </c:pt>
                <c:pt idx="419">
                  <c:v>420</c:v>
                </c:pt>
                <c:pt idx="420">
                  <c:v>421</c:v>
                </c:pt>
                <c:pt idx="421">
                  <c:v>422</c:v>
                </c:pt>
                <c:pt idx="422">
                  <c:v>423</c:v>
                </c:pt>
                <c:pt idx="423">
                  <c:v>424</c:v>
                </c:pt>
                <c:pt idx="424">
                  <c:v>425</c:v>
                </c:pt>
                <c:pt idx="425">
                  <c:v>426</c:v>
                </c:pt>
                <c:pt idx="426">
                  <c:v>427</c:v>
                </c:pt>
                <c:pt idx="427">
                  <c:v>428</c:v>
                </c:pt>
                <c:pt idx="428">
                  <c:v>429</c:v>
                </c:pt>
                <c:pt idx="429">
                  <c:v>430</c:v>
                </c:pt>
                <c:pt idx="430">
                  <c:v>431</c:v>
                </c:pt>
                <c:pt idx="431">
                  <c:v>432</c:v>
                </c:pt>
                <c:pt idx="432">
                  <c:v>433</c:v>
                </c:pt>
                <c:pt idx="433">
                  <c:v>434</c:v>
                </c:pt>
                <c:pt idx="434">
                  <c:v>435</c:v>
                </c:pt>
                <c:pt idx="435">
                  <c:v>436</c:v>
                </c:pt>
                <c:pt idx="436">
                  <c:v>437</c:v>
                </c:pt>
                <c:pt idx="437">
                  <c:v>438</c:v>
                </c:pt>
                <c:pt idx="438">
                  <c:v>439</c:v>
                </c:pt>
                <c:pt idx="439">
                  <c:v>440</c:v>
                </c:pt>
                <c:pt idx="440">
                  <c:v>441</c:v>
                </c:pt>
                <c:pt idx="441">
                  <c:v>442</c:v>
                </c:pt>
                <c:pt idx="442">
                  <c:v>443</c:v>
                </c:pt>
                <c:pt idx="443">
                  <c:v>444</c:v>
                </c:pt>
                <c:pt idx="444">
                  <c:v>445</c:v>
                </c:pt>
                <c:pt idx="445">
                  <c:v>446</c:v>
                </c:pt>
                <c:pt idx="446">
                  <c:v>447</c:v>
                </c:pt>
                <c:pt idx="447">
                  <c:v>448</c:v>
                </c:pt>
                <c:pt idx="448">
                  <c:v>449</c:v>
                </c:pt>
                <c:pt idx="449">
                  <c:v>450</c:v>
                </c:pt>
                <c:pt idx="450">
                  <c:v>451</c:v>
                </c:pt>
                <c:pt idx="451">
                  <c:v>452</c:v>
                </c:pt>
                <c:pt idx="452">
                  <c:v>453</c:v>
                </c:pt>
                <c:pt idx="453">
                  <c:v>454</c:v>
                </c:pt>
                <c:pt idx="454">
                  <c:v>455</c:v>
                </c:pt>
                <c:pt idx="455">
                  <c:v>456</c:v>
                </c:pt>
                <c:pt idx="456">
                  <c:v>457</c:v>
                </c:pt>
                <c:pt idx="457">
                  <c:v>458</c:v>
                </c:pt>
                <c:pt idx="458">
                  <c:v>459</c:v>
                </c:pt>
                <c:pt idx="459">
                  <c:v>460</c:v>
                </c:pt>
                <c:pt idx="460">
                  <c:v>461</c:v>
                </c:pt>
                <c:pt idx="461">
                  <c:v>462</c:v>
                </c:pt>
                <c:pt idx="462">
                  <c:v>463</c:v>
                </c:pt>
                <c:pt idx="463">
                  <c:v>464</c:v>
                </c:pt>
                <c:pt idx="464">
                  <c:v>465</c:v>
                </c:pt>
                <c:pt idx="465">
                  <c:v>466</c:v>
                </c:pt>
                <c:pt idx="466">
                  <c:v>467</c:v>
                </c:pt>
                <c:pt idx="467">
                  <c:v>468</c:v>
                </c:pt>
                <c:pt idx="468">
                  <c:v>469</c:v>
                </c:pt>
                <c:pt idx="469">
                  <c:v>470</c:v>
                </c:pt>
                <c:pt idx="470">
                  <c:v>471</c:v>
                </c:pt>
                <c:pt idx="471">
                  <c:v>472</c:v>
                </c:pt>
                <c:pt idx="472">
                  <c:v>473</c:v>
                </c:pt>
                <c:pt idx="473">
                  <c:v>474</c:v>
                </c:pt>
                <c:pt idx="474">
                  <c:v>475</c:v>
                </c:pt>
                <c:pt idx="475">
                  <c:v>476</c:v>
                </c:pt>
                <c:pt idx="476">
                  <c:v>477</c:v>
                </c:pt>
                <c:pt idx="477">
                  <c:v>478</c:v>
                </c:pt>
                <c:pt idx="478">
                  <c:v>479</c:v>
                </c:pt>
                <c:pt idx="479">
                  <c:v>480</c:v>
                </c:pt>
                <c:pt idx="480">
                  <c:v>481</c:v>
                </c:pt>
                <c:pt idx="481">
                  <c:v>482</c:v>
                </c:pt>
                <c:pt idx="482">
                  <c:v>483</c:v>
                </c:pt>
                <c:pt idx="483">
                  <c:v>484</c:v>
                </c:pt>
                <c:pt idx="484">
                  <c:v>485</c:v>
                </c:pt>
                <c:pt idx="485">
                  <c:v>486</c:v>
                </c:pt>
                <c:pt idx="486">
                  <c:v>487</c:v>
                </c:pt>
                <c:pt idx="487">
                  <c:v>488</c:v>
                </c:pt>
                <c:pt idx="488">
                  <c:v>489</c:v>
                </c:pt>
                <c:pt idx="489">
                  <c:v>490</c:v>
                </c:pt>
                <c:pt idx="490">
                  <c:v>491</c:v>
                </c:pt>
                <c:pt idx="491">
                  <c:v>492</c:v>
                </c:pt>
                <c:pt idx="492">
                  <c:v>493</c:v>
                </c:pt>
                <c:pt idx="493">
                  <c:v>494</c:v>
                </c:pt>
                <c:pt idx="494">
                  <c:v>495</c:v>
                </c:pt>
                <c:pt idx="495">
                  <c:v>496</c:v>
                </c:pt>
                <c:pt idx="496">
                  <c:v>497</c:v>
                </c:pt>
                <c:pt idx="497">
                  <c:v>498</c:v>
                </c:pt>
                <c:pt idx="498">
                  <c:v>499</c:v>
                </c:pt>
                <c:pt idx="499">
                  <c:v>500</c:v>
                </c:pt>
                <c:pt idx="500">
                  <c:v>501</c:v>
                </c:pt>
                <c:pt idx="501">
                  <c:v>502</c:v>
                </c:pt>
                <c:pt idx="502">
                  <c:v>503</c:v>
                </c:pt>
                <c:pt idx="503">
                  <c:v>504</c:v>
                </c:pt>
                <c:pt idx="504">
                  <c:v>505</c:v>
                </c:pt>
                <c:pt idx="505">
                  <c:v>506</c:v>
                </c:pt>
                <c:pt idx="506">
                  <c:v>507</c:v>
                </c:pt>
                <c:pt idx="507">
                  <c:v>508</c:v>
                </c:pt>
                <c:pt idx="508">
                  <c:v>509</c:v>
                </c:pt>
                <c:pt idx="509">
                  <c:v>510</c:v>
                </c:pt>
                <c:pt idx="510">
                  <c:v>511</c:v>
                </c:pt>
                <c:pt idx="511">
                  <c:v>512</c:v>
                </c:pt>
                <c:pt idx="512">
                  <c:v>513</c:v>
                </c:pt>
                <c:pt idx="513">
                  <c:v>514</c:v>
                </c:pt>
                <c:pt idx="514">
                  <c:v>515</c:v>
                </c:pt>
                <c:pt idx="515">
                  <c:v>516</c:v>
                </c:pt>
                <c:pt idx="516">
                  <c:v>517</c:v>
                </c:pt>
                <c:pt idx="517">
                  <c:v>518</c:v>
                </c:pt>
                <c:pt idx="518">
                  <c:v>519</c:v>
                </c:pt>
                <c:pt idx="519">
                  <c:v>520</c:v>
                </c:pt>
                <c:pt idx="520">
                  <c:v>521</c:v>
                </c:pt>
                <c:pt idx="521">
                  <c:v>522</c:v>
                </c:pt>
                <c:pt idx="522">
                  <c:v>523</c:v>
                </c:pt>
                <c:pt idx="523">
                  <c:v>524</c:v>
                </c:pt>
                <c:pt idx="524">
                  <c:v>525</c:v>
                </c:pt>
                <c:pt idx="525">
                  <c:v>526</c:v>
                </c:pt>
                <c:pt idx="526">
                  <c:v>527</c:v>
                </c:pt>
                <c:pt idx="527">
                  <c:v>528</c:v>
                </c:pt>
                <c:pt idx="528">
                  <c:v>529</c:v>
                </c:pt>
                <c:pt idx="529">
                  <c:v>530</c:v>
                </c:pt>
                <c:pt idx="530">
                  <c:v>531</c:v>
                </c:pt>
                <c:pt idx="531">
                  <c:v>532</c:v>
                </c:pt>
                <c:pt idx="532">
                  <c:v>533</c:v>
                </c:pt>
                <c:pt idx="533">
                  <c:v>534</c:v>
                </c:pt>
                <c:pt idx="534">
                  <c:v>535</c:v>
                </c:pt>
                <c:pt idx="535">
                  <c:v>536</c:v>
                </c:pt>
                <c:pt idx="536">
                  <c:v>537</c:v>
                </c:pt>
                <c:pt idx="537">
                  <c:v>538</c:v>
                </c:pt>
                <c:pt idx="538">
                  <c:v>539</c:v>
                </c:pt>
                <c:pt idx="539">
                  <c:v>540</c:v>
                </c:pt>
                <c:pt idx="540">
                  <c:v>541</c:v>
                </c:pt>
                <c:pt idx="541">
                  <c:v>542</c:v>
                </c:pt>
                <c:pt idx="542">
                  <c:v>543</c:v>
                </c:pt>
                <c:pt idx="543">
                  <c:v>544</c:v>
                </c:pt>
                <c:pt idx="544">
                  <c:v>545</c:v>
                </c:pt>
                <c:pt idx="545">
                  <c:v>546</c:v>
                </c:pt>
                <c:pt idx="546">
                  <c:v>547</c:v>
                </c:pt>
                <c:pt idx="547">
                  <c:v>548</c:v>
                </c:pt>
                <c:pt idx="548">
                  <c:v>549</c:v>
                </c:pt>
                <c:pt idx="549">
                  <c:v>550</c:v>
                </c:pt>
                <c:pt idx="550">
                  <c:v>551</c:v>
                </c:pt>
                <c:pt idx="551">
                  <c:v>552</c:v>
                </c:pt>
                <c:pt idx="552">
                  <c:v>553</c:v>
                </c:pt>
                <c:pt idx="553">
                  <c:v>554</c:v>
                </c:pt>
                <c:pt idx="554">
                  <c:v>555</c:v>
                </c:pt>
                <c:pt idx="555">
                  <c:v>556</c:v>
                </c:pt>
                <c:pt idx="556">
                  <c:v>557</c:v>
                </c:pt>
                <c:pt idx="557">
                  <c:v>558</c:v>
                </c:pt>
                <c:pt idx="558">
                  <c:v>559</c:v>
                </c:pt>
                <c:pt idx="559">
                  <c:v>560</c:v>
                </c:pt>
                <c:pt idx="560">
                  <c:v>561</c:v>
                </c:pt>
                <c:pt idx="561">
                  <c:v>562</c:v>
                </c:pt>
                <c:pt idx="562">
                  <c:v>563</c:v>
                </c:pt>
                <c:pt idx="563">
                  <c:v>564</c:v>
                </c:pt>
                <c:pt idx="564">
                  <c:v>565</c:v>
                </c:pt>
                <c:pt idx="565">
                  <c:v>566</c:v>
                </c:pt>
                <c:pt idx="566">
                  <c:v>567</c:v>
                </c:pt>
                <c:pt idx="567">
                  <c:v>568</c:v>
                </c:pt>
                <c:pt idx="568">
                  <c:v>569</c:v>
                </c:pt>
                <c:pt idx="569">
                  <c:v>570</c:v>
                </c:pt>
                <c:pt idx="570">
                  <c:v>571</c:v>
                </c:pt>
                <c:pt idx="571">
                  <c:v>572</c:v>
                </c:pt>
                <c:pt idx="572">
                  <c:v>573</c:v>
                </c:pt>
                <c:pt idx="573">
                  <c:v>574</c:v>
                </c:pt>
                <c:pt idx="574">
                  <c:v>575</c:v>
                </c:pt>
                <c:pt idx="575">
                  <c:v>576</c:v>
                </c:pt>
                <c:pt idx="576">
                  <c:v>577</c:v>
                </c:pt>
                <c:pt idx="577">
                  <c:v>578</c:v>
                </c:pt>
                <c:pt idx="578">
                  <c:v>579</c:v>
                </c:pt>
                <c:pt idx="579">
                  <c:v>580</c:v>
                </c:pt>
                <c:pt idx="580">
                  <c:v>581</c:v>
                </c:pt>
                <c:pt idx="581">
                  <c:v>582</c:v>
                </c:pt>
                <c:pt idx="582">
                  <c:v>583</c:v>
                </c:pt>
                <c:pt idx="583">
                  <c:v>584</c:v>
                </c:pt>
                <c:pt idx="584">
                  <c:v>585</c:v>
                </c:pt>
                <c:pt idx="585">
                  <c:v>586</c:v>
                </c:pt>
                <c:pt idx="586">
                  <c:v>587</c:v>
                </c:pt>
                <c:pt idx="587">
                  <c:v>588</c:v>
                </c:pt>
                <c:pt idx="588">
                  <c:v>589</c:v>
                </c:pt>
                <c:pt idx="589">
                  <c:v>590</c:v>
                </c:pt>
                <c:pt idx="590">
                  <c:v>591</c:v>
                </c:pt>
                <c:pt idx="591">
                  <c:v>592</c:v>
                </c:pt>
                <c:pt idx="592">
                  <c:v>593</c:v>
                </c:pt>
                <c:pt idx="593">
                  <c:v>594</c:v>
                </c:pt>
                <c:pt idx="594">
                  <c:v>595</c:v>
                </c:pt>
                <c:pt idx="595">
                  <c:v>596</c:v>
                </c:pt>
                <c:pt idx="596">
                  <c:v>597</c:v>
                </c:pt>
                <c:pt idx="597">
                  <c:v>598</c:v>
                </c:pt>
                <c:pt idx="598">
                  <c:v>599</c:v>
                </c:pt>
                <c:pt idx="599">
                  <c:v>600</c:v>
                </c:pt>
                <c:pt idx="600">
                  <c:v>601</c:v>
                </c:pt>
                <c:pt idx="601">
                  <c:v>602</c:v>
                </c:pt>
                <c:pt idx="602">
                  <c:v>603</c:v>
                </c:pt>
                <c:pt idx="603">
                  <c:v>604</c:v>
                </c:pt>
                <c:pt idx="604">
                  <c:v>605</c:v>
                </c:pt>
                <c:pt idx="605">
                  <c:v>606</c:v>
                </c:pt>
                <c:pt idx="606">
                  <c:v>607</c:v>
                </c:pt>
                <c:pt idx="607">
                  <c:v>608</c:v>
                </c:pt>
                <c:pt idx="608">
                  <c:v>609</c:v>
                </c:pt>
                <c:pt idx="609">
                  <c:v>610</c:v>
                </c:pt>
                <c:pt idx="610">
                  <c:v>611</c:v>
                </c:pt>
                <c:pt idx="611">
                  <c:v>612</c:v>
                </c:pt>
                <c:pt idx="612">
                  <c:v>613</c:v>
                </c:pt>
                <c:pt idx="613">
                  <c:v>614</c:v>
                </c:pt>
                <c:pt idx="614">
                  <c:v>615</c:v>
                </c:pt>
                <c:pt idx="615">
                  <c:v>616</c:v>
                </c:pt>
                <c:pt idx="616">
                  <c:v>617</c:v>
                </c:pt>
                <c:pt idx="617">
                  <c:v>618</c:v>
                </c:pt>
                <c:pt idx="618">
                  <c:v>619</c:v>
                </c:pt>
                <c:pt idx="619">
                  <c:v>620</c:v>
                </c:pt>
                <c:pt idx="620">
                  <c:v>621</c:v>
                </c:pt>
                <c:pt idx="621">
                  <c:v>622</c:v>
                </c:pt>
                <c:pt idx="622">
                  <c:v>623</c:v>
                </c:pt>
                <c:pt idx="623">
                  <c:v>624</c:v>
                </c:pt>
                <c:pt idx="624">
                  <c:v>625</c:v>
                </c:pt>
                <c:pt idx="625">
                  <c:v>626</c:v>
                </c:pt>
                <c:pt idx="626">
                  <c:v>627</c:v>
                </c:pt>
                <c:pt idx="627">
                  <c:v>628</c:v>
                </c:pt>
                <c:pt idx="628">
                  <c:v>629</c:v>
                </c:pt>
                <c:pt idx="629">
                  <c:v>630</c:v>
                </c:pt>
                <c:pt idx="630">
                  <c:v>631</c:v>
                </c:pt>
                <c:pt idx="631">
                  <c:v>632</c:v>
                </c:pt>
                <c:pt idx="632">
                  <c:v>633</c:v>
                </c:pt>
                <c:pt idx="633">
                  <c:v>634</c:v>
                </c:pt>
                <c:pt idx="634">
                  <c:v>635</c:v>
                </c:pt>
                <c:pt idx="635">
                  <c:v>636</c:v>
                </c:pt>
                <c:pt idx="636">
                  <c:v>637</c:v>
                </c:pt>
                <c:pt idx="637">
                  <c:v>638</c:v>
                </c:pt>
                <c:pt idx="638">
                  <c:v>639</c:v>
                </c:pt>
                <c:pt idx="639">
                  <c:v>640</c:v>
                </c:pt>
                <c:pt idx="640">
                  <c:v>641</c:v>
                </c:pt>
                <c:pt idx="641">
                  <c:v>642</c:v>
                </c:pt>
                <c:pt idx="642">
                  <c:v>643</c:v>
                </c:pt>
                <c:pt idx="643">
                  <c:v>644</c:v>
                </c:pt>
                <c:pt idx="644">
                  <c:v>645</c:v>
                </c:pt>
                <c:pt idx="645">
                  <c:v>646</c:v>
                </c:pt>
                <c:pt idx="646">
                  <c:v>647</c:v>
                </c:pt>
                <c:pt idx="647">
                  <c:v>648</c:v>
                </c:pt>
                <c:pt idx="648">
                  <c:v>649</c:v>
                </c:pt>
                <c:pt idx="649">
                  <c:v>650</c:v>
                </c:pt>
                <c:pt idx="650">
                  <c:v>651</c:v>
                </c:pt>
                <c:pt idx="651">
                  <c:v>652</c:v>
                </c:pt>
                <c:pt idx="652">
                  <c:v>653</c:v>
                </c:pt>
                <c:pt idx="653">
                  <c:v>654</c:v>
                </c:pt>
                <c:pt idx="654">
                  <c:v>655</c:v>
                </c:pt>
                <c:pt idx="655">
                  <c:v>656</c:v>
                </c:pt>
                <c:pt idx="656">
                  <c:v>657</c:v>
                </c:pt>
                <c:pt idx="657">
                  <c:v>658</c:v>
                </c:pt>
                <c:pt idx="658">
                  <c:v>659</c:v>
                </c:pt>
                <c:pt idx="659">
                  <c:v>660</c:v>
                </c:pt>
                <c:pt idx="660">
                  <c:v>661</c:v>
                </c:pt>
                <c:pt idx="661">
                  <c:v>662</c:v>
                </c:pt>
                <c:pt idx="662">
                  <c:v>663</c:v>
                </c:pt>
                <c:pt idx="663">
                  <c:v>664</c:v>
                </c:pt>
                <c:pt idx="664">
                  <c:v>665</c:v>
                </c:pt>
                <c:pt idx="665">
                  <c:v>666</c:v>
                </c:pt>
                <c:pt idx="666">
                  <c:v>667</c:v>
                </c:pt>
                <c:pt idx="667">
                  <c:v>668</c:v>
                </c:pt>
                <c:pt idx="668">
                  <c:v>669</c:v>
                </c:pt>
                <c:pt idx="669">
                  <c:v>670</c:v>
                </c:pt>
                <c:pt idx="670">
                  <c:v>671</c:v>
                </c:pt>
                <c:pt idx="671">
                  <c:v>672</c:v>
                </c:pt>
                <c:pt idx="672">
                  <c:v>673</c:v>
                </c:pt>
                <c:pt idx="673">
                  <c:v>674</c:v>
                </c:pt>
                <c:pt idx="674">
                  <c:v>675</c:v>
                </c:pt>
                <c:pt idx="675">
                  <c:v>676</c:v>
                </c:pt>
                <c:pt idx="676">
                  <c:v>677</c:v>
                </c:pt>
                <c:pt idx="677">
                  <c:v>678</c:v>
                </c:pt>
                <c:pt idx="678">
                  <c:v>679</c:v>
                </c:pt>
                <c:pt idx="679">
                  <c:v>680</c:v>
                </c:pt>
                <c:pt idx="680">
                  <c:v>681</c:v>
                </c:pt>
                <c:pt idx="681">
                  <c:v>682</c:v>
                </c:pt>
                <c:pt idx="682">
                  <c:v>683</c:v>
                </c:pt>
                <c:pt idx="683">
                  <c:v>684</c:v>
                </c:pt>
                <c:pt idx="684">
                  <c:v>685</c:v>
                </c:pt>
                <c:pt idx="685">
                  <c:v>686</c:v>
                </c:pt>
                <c:pt idx="686">
                  <c:v>687</c:v>
                </c:pt>
                <c:pt idx="687">
                  <c:v>688</c:v>
                </c:pt>
                <c:pt idx="688">
                  <c:v>689</c:v>
                </c:pt>
                <c:pt idx="689">
                  <c:v>690</c:v>
                </c:pt>
                <c:pt idx="690">
                  <c:v>691</c:v>
                </c:pt>
                <c:pt idx="691">
                  <c:v>692</c:v>
                </c:pt>
                <c:pt idx="692">
                  <c:v>693</c:v>
                </c:pt>
                <c:pt idx="693">
                  <c:v>694</c:v>
                </c:pt>
                <c:pt idx="694">
                  <c:v>695</c:v>
                </c:pt>
                <c:pt idx="695">
                  <c:v>696</c:v>
                </c:pt>
                <c:pt idx="696">
                  <c:v>697</c:v>
                </c:pt>
                <c:pt idx="697">
                  <c:v>698</c:v>
                </c:pt>
                <c:pt idx="698">
                  <c:v>699</c:v>
                </c:pt>
                <c:pt idx="699">
                  <c:v>700</c:v>
                </c:pt>
                <c:pt idx="700">
                  <c:v>701</c:v>
                </c:pt>
                <c:pt idx="701">
                  <c:v>702</c:v>
                </c:pt>
                <c:pt idx="702">
                  <c:v>703</c:v>
                </c:pt>
                <c:pt idx="703">
                  <c:v>704</c:v>
                </c:pt>
                <c:pt idx="704">
                  <c:v>705</c:v>
                </c:pt>
                <c:pt idx="705">
                  <c:v>706</c:v>
                </c:pt>
                <c:pt idx="706">
                  <c:v>707</c:v>
                </c:pt>
                <c:pt idx="707">
                  <c:v>708</c:v>
                </c:pt>
                <c:pt idx="708">
                  <c:v>709</c:v>
                </c:pt>
                <c:pt idx="709">
                  <c:v>710</c:v>
                </c:pt>
                <c:pt idx="710">
                  <c:v>711</c:v>
                </c:pt>
                <c:pt idx="711">
                  <c:v>712</c:v>
                </c:pt>
                <c:pt idx="712">
                  <c:v>713</c:v>
                </c:pt>
                <c:pt idx="713">
                  <c:v>714</c:v>
                </c:pt>
                <c:pt idx="714">
                  <c:v>715</c:v>
                </c:pt>
                <c:pt idx="715">
                  <c:v>716</c:v>
                </c:pt>
                <c:pt idx="716">
                  <c:v>717</c:v>
                </c:pt>
                <c:pt idx="717">
                  <c:v>718</c:v>
                </c:pt>
                <c:pt idx="718">
                  <c:v>719</c:v>
                </c:pt>
                <c:pt idx="719">
                  <c:v>720</c:v>
                </c:pt>
                <c:pt idx="720">
                  <c:v>721</c:v>
                </c:pt>
                <c:pt idx="721">
                  <c:v>722</c:v>
                </c:pt>
                <c:pt idx="722">
                  <c:v>723</c:v>
                </c:pt>
                <c:pt idx="723">
                  <c:v>724</c:v>
                </c:pt>
                <c:pt idx="724">
                  <c:v>725</c:v>
                </c:pt>
                <c:pt idx="725">
                  <c:v>726</c:v>
                </c:pt>
                <c:pt idx="726">
                  <c:v>727</c:v>
                </c:pt>
                <c:pt idx="727">
                  <c:v>728</c:v>
                </c:pt>
                <c:pt idx="728">
                  <c:v>729</c:v>
                </c:pt>
                <c:pt idx="729">
                  <c:v>730</c:v>
                </c:pt>
                <c:pt idx="730">
                  <c:v>731</c:v>
                </c:pt>
                <c:pt idx="731">
                  <c:v>732</c:v>
                </c:pt>
                <c:pt idx="732">
                  <c:v>733</c:v>
                </c:pt>
                <c:pt idx="733">
                  <c:v>734</c:v>
                </c:pt>
                <c:pt idx="734">
                  <c:v>735</c:v>
                </c:pt>
                <c:pt idx="735">
                  <c:v>736</c:v>
                </c:pt>
                <c:pt idx="736">
                  <c:v>737</c:v>
                </c:pt>
                <c:pt idx="737">
                  <c:v>738</c:v>
                </c:pt>
                <c:pt idx="738">
                  <c:v>739</c:v>
                </c:pt>
                <c:pt idx="739">
                  <c:v>740</c:v>
                </c:pt>
                <c:pt idx="740">
                  <c:v>741</c:v>
                </c:pt>
                <c:pt idx="741">
                  <c:v>742</c:v>
                </c:pt>
                <c:pt idx="742">
                  <c:v>743</c:v>
                </c:pt>
                <c:pt idx="743">
                  <c:v>744</c:v>
                </c:pt>
                <c:pt idx="744">
                  <c:v>745</c:v>
                </c:pt>
                <c:pt idx="745">
                  <c:v>746</c:v>
                </c:pt>
                <c:pt idx="746">
                  <c:v>747</c:v>
                </c:pt>
                <c:pt idx="747">
                  <c:v>748</c:v>
                </c:pt>
                <c:pt idx="748">
                  <c:v>749</c:v>
                </c:pt>
                <c:pt idx="749">
                  <c:v>750</c:v>
                </c:pt>
                <c:pt idx="750">
                  <c:v>751</c:v>
                </c:pt>
                <c:pt idx="751">
                  <c:v>752</c:v>
                </c:pt>
                <c:pt idx="752">
                  <c:v>753</c:v>
                </c:pt>
                <c:pt idx="753">
                  <c:v>754</c:v>
                </c:pt>
                <c:pt idx="754">
                  <c:v>755</c:v>
                </c:pt>
                <c:pt idx="755">
                  <c:v>756</c:v>
                </c:pt>
                <c:pt idx="756">
                  <c:v>757</c:v>
                </c:pt>
                <c:pt idx="757">
                  <c:v>758</c:v>
                </c:pt>
                <c:pt idx="758">
                  <c:v>759</c:v>
                </c:pt>
                <c:pt idx="759">
                  <c:v>760</c:v>
                </c:pt>
                <c:pt idx="760">
                  <c:v>761</c:v>
                </c:pt>
                <c:pt idx="761">
                  <c:v>762</c:v>
                </c:pt>
                <c:pt idx="762">
                  <c:v>763</c:v>
                </c:pt>
                <c:pt idx="763">
                  <c:v>764</c:v>
                </c:pt>
                <c:pt idx="764">
                  <c:v>765</c:v>
                </c:pt>
                <c:pt idx="765">
                  <c:v>766</c:v>
                </c:pt>
                <c:pt idx="766">
                  <c:v>767</c:v>
                </c:pt>
                <c:pt idx="767">
                  <c:v>768</c:v>
                </c:pt>
                <c:pt idx="768">
                  <c:v>769</c:v>
                </c:pt>
                <c:pt idx="769">
                  <c:v>770</c:v>
                </c:pt>
                <c:pt idx="770">
                  <c:v>771</c:v>
                </c:pt>
                <c:pt idx="771">
                  <c:v>772</c:v>
                </c:pt>
                <c:pt idx="772">
                  <c:v>773</c:v>
                </c:pt>
                <c:pt idx="773">
                  <c:v>774</c:v>
                </c:pt>
                <c:pt idx="774">
                  <c:v>775</c:v>
                </c:pt>
                <c:pt idx="775">
                  <c:v>776</c:v>
                </c:pt>
                <c:pt idx="776">
                  <c:v>777</c:v>
                </c:pt>
                <c:pt idx="777">
                  <c:v>778</c:v>
                </c:pt>
                <c:pt idx="778">
                  <c:v>779</c:v>
                </c:pt>
                <c:pt idx="779">
                  <c:v>780</c:v>
                </c:pt>
                <c:pt idx="780">
                  <c:v>781</c:v>
                </c:pt>
                <c:pt idx="781">
                  <c:v>782</c:v>
                </c:pt>
                <c:pt idx="782">
                  <c:v>783</c:v>
                </c:pt>
                <c:pt idx="783">
                  <c:v>784</c:v>
                </c:pt>
                <c:pt idx="784">
                  <c:v>785</c:v>
                </c:pt>
                <c:pt idx="785">
                  <c:v>786</c:v>
                </c:pt>
                <c:pt idx="786">
                  <c:v>787</c:v>
                </c:pt>
                <c:pt idx="787">
                  <c:v>788</c:v>
                </c:pt>
                <c:pt idx="788">
                  <c:v>789</c:v>
                </c:pt>
                <c:pt idx="789">
                  <c:v>790</c:v>
                </c:pt>
                <c:pt idx="790">
                  <c:v>791</c:v>
                </c:pt>
                <c:pt idx="791">
                  <c:v>792</c:v>
                </c:pt>
                <c:pt idx="792">
                  <c:v>793</c:v>
                </c:pt>
                <c:pt idx="793">
                  <c:v>794</c:v>
                </c:pt>
                <c:pt idx="794">
                  <c:v>795</c:v>
                </c:pt>
                <c:pt idx="795">
                  <c:v>796</c:v>
                </c:pt>
                <c:pt idx="796">
                  <c:v>797</c:v>
                </c:pt>
                <c:pt idx="797">
                  <c:v>798</c:v>
                </c:pt>
                <c:pt idx="798">
                  <c:v>799</c:v>
                </c:pt>
                <c:pt idx="799">
                  <c:v>800</c:v>
                </c:pt>
                <c:pt idx="800">
                  <c:v>801</c:v>
                </c:pt>
                <c:pt idx="801">
                  <c:v>802</c:v>
                </c:pt>
                <c:pt idx="802">
                  <c:v>803</c:v>
                </c:pt>
                <c:pt idx="803">
                  <c:v>804</c:v>
                </c:pt>
                <c:pt idx="804">
                  <c:v>805</c:v>
                </c:pt>
                <c:pt idx="805">
                  <c:v>806</c:v>
                </c:pt>
                <c:pt idx="806">
                  <c:v>807</c:v>
                </c:pt>
                <c:pt idx="807">
                  <c:v>808</c:v>
                </c:pt>
                <c:pt idx="808">
                  <c:v>809</c:v>
                </c:pt>
                <c:pt idx="809">
                  <c:v>810</c:v>
                </c:pt>
                <c:pt idx="810">
                  <c:v>811</c:v>
                </c:pt>
                <c:pt idx="811">
                  <c:v>812</c:v>
                </c:pt>
                <c:pt idx="812">
                  <c:v>813</c:v>
                </c:pt>
                <c:pt idx="813">
                  <c:v>814</c:v>
                </c:pt>
                <c:pt idx="814">
                  <c:v>815</c:v>
                </c:pt>
                <c:pt idx="815">
                  <c:v>816</c:v>
                </c:pt>
                <c:pt idx="816">
                  <c:v>817</c:v>
                </c:pt>
                <c:pt idx="817">
                  <c:v>818</c:v>
                </c:pt>
                <c:pt idx="818">
                  <c:v>819</c:v>
                </c:pt>
                <c:pt idx="819">
                  <c:v>820</c:v>
                </c:pt>
                <c:pt idx="820">
                  <c:v>821</c:v>
                </c:pt>
                <c:pt idx="821">
                  <c:v>822</c:v>
                </c:pt>
                <c:pt idx="822">
                  <c:v>823</c:v>
                </c:pt>
                <c:pt idx="823">
                  <c:v>824</c:v>
                </c:pt>
                <c:pt idx="824">
                  <c:v>825</c:v>
                </c:pt>
                <c:pt idx="825">
                  <c:v>826</c:v>
                </c:pt>
                <c:pt idx="826">
                  <c:v>827</c:v>
                </c:pt>
                <c:pt idx="827">
                  <c:v>828</c:v>
                </c:pt>
                <c:pt idx="828">
                  <c:v>829</c:v>
                </c:pt>
                <c:pt idx="829">
                  <c:v>830</c:v>
                </c:pt>
                <c:pt idx="830">
                  <c:v>831</c:v>
                </c:pt>
                <c:pt idx="831">
                  <c:v>832</c:v>
                </c:pt>
                <c:pt idx="832">
                  <c:v>833</c:v>
                </c:pt>
                <c:pt idx="833">
                  <c:v>834</c:v>
                </c:pt>
                <c:pt idx="834">
                  <c:v>835</c:v>
                </c:pt>
                <c:pt idx="835">
                  <c:v>836</c:v>
                </c:pt>
                <c:pt idx="836">
                  <c:v>837</c:v>
                </c:pt>
                <c:pt idx="837">
                  <c:v>838</c:v>
                </c:pt>
                <c:pt idx="838">
                  <c:v>839</c:v>
                </c:pt>
                <c:pt idx="839">
                  <c:v>840</c:v>
                </c:pt>
                <c:pt idx="840">
                  <c:v>841</c:v>
                </c:pt>
                <c:pt idx="841">
                  <c:v>842</c:v>
                </c:pt>
                <c:pt idx="842">
                  <c:v>843</c:v>
                </c:pt>
                <c:pt idx="843">
                  <c:v>844</c:v>
                </c:pt>
                <c:pt idx="844">
                  <c:v>845</c:v>
                </c:pt>
                <c:pt idx="845">
                  <c:v>846</c:v>
                </c:pt>
                <c:pt idx="846">
                  <c:v>847</c:v>
                </c:pt>
                <c:pt idx="847">
                  <c:v>848</c:v>
                </c:pt>
                <c:pt idx="848">
                  <c:v>849</c:v>
                </c:pt>
                <c:pt idx="849">
                  <c:v>850</c:v>
                </c:pt>
                <c:pt idx="850">
                  <c:v>851</c:v>
                </c:pt>
                <c:pt idx="851">
                  <c:v>852</c:v>
                </c:pt>
                <c:pt idx="852">
                  <c:v>853</c:v>
                </c:pt>
                <c:pt idx="853">
                  <c:v>854</c:v>
                </c:pt>
                <c:pt idx="854">
                  <c:v>855</c:v>
                </c:pt>
                <c:pt idx="855">
                  <c:v>856</c:v>
                </c:pt>
                <c:pt idx="856">
                  <c:v>857</c:v>
                </c:pt>
                <c:pt idx="857">
                  <c:v>858</c:v>
                </c:pt>
                <c:pt idx="858">
                  <c:v>859</c:v>
                </c:pt>
                <c:pt idx="859">
                  <c:v>860</c:v>
                </c:pt>
                <c:pt idx="860">
                  <c:v>861</c:v>
                </c:pt>
                <c:pt idx="861">
                  <c:v>862</c:v>
                </c:pt>
                <c:pt idx="862">
                  <c:v>863</c:v>
                </c:pt>
                <c:pt idx="863">
                  <c:v>864</c:v>
                </c:pt>
                <c:pt idx="864">
                  <c:v>865</c:v>
                </c:pt>
                <c:pt idx="865">
                  <c:v>866</c:v>
                </c:pt>
                <c:pt idx="866">
                  <c:v>867</c:v>
                </c:pt>
                <c:pt idx="867">
                  <c:v>868</c:v>
                </c:pt>
                <c:pt idx="868">
                  <c:v>869</c:v>
                </c:pt>
                <c:pt idx="869">
                  <c:v>870</c:v>
                </c:pt>
                <c:pt idx="870">
                  <c:v>871</c:v>
                </c:pt>
                <c:pt idx="871">
                  <c:v>872</c:v>
                </c:pt>
                <c:pt idx="872">
                  <c:v>873</c:v>
                </c:pt>
                <c:pt idx="873">
                  <c:v>874</c:v>
                </c:pt>
                <c:pt idx="874">
                  <c:v>875</c:v>
                </c:pt>
                <c:pt idx="875">
                  <c:v>876</c:v>
                </c:pt>
                <c:pt idx="876">
                  <c:v>877</c:v>
                </c:pt>
                <c:pt idx="877">
                  <c:v>878</c:v>
                </c:pt>
                <c:pt idx="878">
                  <c:v>879</c:v>
                </c:pt>
                <c:pt idx="879">
                  <c:v>880</c:v>
                </c:pt>
                <c:pt idx="880">
                  <c:v>881</c:v>
                </c:pt>
                <c:pt idx="881">
                  <c:v>882</c:v>
                </c:pt>
                <c:pt idx="882">
                  <c:v>883</c:v>
                </c:pt>
                <c:pt idx="883">
                  <c:v>884</c:v>
                </c:pt>
                <c:pt idx="884">
                  <c:v>885</c:v>
                </c:pt>
                <c:pt idx="885">
                  <c:v>886</c:v>
                </c:pt>
                <c:pt idx="886">
                  <c:v>887</c:v>
                </c:pt>
                <c:pt idx="887">
                  <c:v>888</c:v>
                </c:pt>
                <c:pt idx="888">
                  <c:v>889</c:v>
                </c:pt>
                <c:pt idx="889">
                  <c:v>890</c:v>
                </c:pt>
                <c:pt idx="890">
                  <c:v>891</c:v>
                </c:pt>
                <c:pt idx="891">
                  <c:v>892</c:v>
                </c:pt>
                <c:pt idx="892">
                  <c:v>893</c:v>
                </c:pt>
                <c:pt idx="893">
                  <c:v>894</c:v>
                </c:pt>
                <c:pt idx="894">
                  <c:v>895</c:v>
                </c:pt>
                <c:pt idx="895">
                  <c:v>896</c:v>
                </c:pt>
                <c:pt idx="896">
                  <c:v>897</c:v>
                </c:pt>
                <c:pt idx="897">
                  <c:v>898</c:v>
                </c:pt>
                <c:pt idx="898">
                  <c:v>899</c:v>
                </c:pt>
                <c:pt idx="899">
                  <c:v>900</c:v>
                </c:pt>
                <c:pt idx="900">
                  <c:v>901</c:v>
                </c:pt>
                <c:pt idx="901">
                  <c:v>902</c:v>
                </c:pt>
                <c:pt idx="902">
                  <c:v>903</c:v>
                </c:pt>
                <c:pt idx="903">
                  <c:v>904</c:v>
                </c:pt>
                <c:pt idx="904">
                  <c:v>905</c:v>
                </c:pt>
                <c:pt idx="905">
                  <c:v>906</c:v>
                </c:pt>
                <c:pt idx="906">
                  <c:v>907</c:v>
                </c:pt>
                <c:pt idx="907">
                  <c:v>908</c:v>
                </c:pt>
                <c:pt idx="908">
                  <c:v>909</c:v>
                </c:pt>
                <c:pt idx="909">
                  <c:v>910</c:v>
                </c:pt>
                <c:pt idx="910">
                  <c:v>911</c:v>
                </c:pt>
                <c:pt idx="911">
                  <c:v>912</c:v>
                </c:pt>
                <c:pt idx="912">
                  <c:v>913</c:v>
                </c:pt>
                <c:pt idx="913">
                  <c:v>914</c:v>
                </c:pt>
                <c:pt idx="914">
                  <c:v>915</c:v>
                </c:pt>
                <c:pt idx="915">
                  <c:v>916</c:v>
                </c:pt>
                <c:pt idx="916">
                  <c:v>917</c:v>
                </c:pt>
                <c:pt idx="917">
                  <c:v>918</c:v>
                </c:pt>
                <c:pt idx="918">
                  <c:v>919</c:v>
                </c:pt>
                <c:pt idx="919">
                  <c:v>920</c:v>
                </c:pt>
                <c:pt idx="920">
                  <c:v>921</c:v>
                </c:pt>
                <c:pt idx="921">
                  <c:v>922</c:v>
                </c:pt>
                <c:pt idx="922">
                  <c:v>923</c:v>
                </c:pt>
                <c:pt idx="923">
                  <c:v>924</c:v>
                </c:pt>
                <c:pt idx="924">
                  <c:v>925</c:v>
                </c:pt>
                <c:pt idx="925">
                  <c:v>926</c:v>
                </c:pt>
                <c:pt idx="926">
                  <c:v>927</c:v>
                </c:pt>
                <c:pt idx="927">
                  <c:v>928</c:v>
                </c:pt>
                <c:pt idx="928">
                  <c:v>929</c:v>
                </c:pt>
                <c:pt idx="929">
                  <c:v>930</c:v>
                </c:pt>
                <c:pt idx="930">
                  <c:v>931</c:v>
                </c:pt>
                <c:pt idx="931">
                  <c:v>932</c:v>
                </c:pt>
                <c:pt idx="932">
                  <c:v>933</c:v>
                </c:pt>
                <c:pt idx="933">
                  <c:v>934</c:v>
                </c:pt>
                <c:pt idx="934">
                  <c:v>935</c:v>
                </c:pt>
                <c:pt idx="935">
                  <c:v>936</c:v>
                </c:pt>
                <c:pt idx="936">
                  <c:v>937</c:v>
                </c:pt>
                <c:pt idx="937">
                  <c:v>938</c:v>
                </c:pt>
                <c:pt idx="938">
                  <c:v>939</c:v>
                </c:pt>
                <c:pt idx="939">
                  <c:v>940</c:v>
                </c:pt>
                <c:pt idx="940">
                  <c:v>941</c:v>
                </c:pt>
                <c:pt idx="941">
                  <c:v>942</c:v>
                </c:pt>
                <c:pt idx="942">
                  <c:v>943</c:v>
                </c:pt>
                <c:pt idx="943">
                  <c:v>944</c:v>
                </c:pt>
                <c:pt idx="944">
                  <c:v>945</c:v>
                </c:pt>
                <c:pt idx="945">
                  <c:v>946</c:v>
                </c:pt>
                <c:pt idx="946">
                  <c:v>947</c:v>
                </c:pt>
                <c:pt idx="947">
                  <c:v>948</c:v>
                </c:pt>
                <c:pt idx="948">
                  <c:v>949</c:v>
                </c:pt>
                <c:pt idx="949">
                  <c:v>950</c:v>
                </c:pt>
                <c:pt idx="950">
                  <c:v>951</c:v>
                </c:pt>
                <c:pt idx="951">
                  <c:v>952</c:v>
                </c:pt>
                <c:pt idx="952">
                  <c:v>953</c:v>
                </c:pt>
                <c:pt idx="953">
                  <c:v>954</c:v>
                </c:pt>
                <c:pt idx="954">
                  <c:v>955</c:v>
                </c:pt>
                <c:pt idx="955">
                  <c:v>956</c:v>
                </c:pt>
                <c:pt idx="956">
                  <c:v>957</c:v>
                </c:pt>
                <c:pt idx="957">
                  <c:v>958</c:v>
                </c:pt>
                <c:pt idx="958">
                  <c:v>959</c:v>
                </c:pt>
                <c:pt idx="959">
                  <c:v>960</c:v>
                </c:pt>
                <c:pt idx="960">
                  <c:v>961</c:v>
                </c:pt>
                <c:pt idx="961">
                  <c:v>962</c:v>
                </c:pt>
                <c:pt idx="962">
                  <c:v>963</c:v>
                </c:pt>
                <c:pt idx="963">
                  <c:v>964</c:v>
                </c:pt>
                <c:pt idx="964">
                  <c:v>965</c:v>
                </c:pt>
                <c:pt idx="965">
                  <c:v>966</c:v>
                </c:pt>
                <c:pt idx="966">
                  <c:v>967</c:v>
                </c:pt>
                <c:pt idx="967">
                  <c:v>968</c:v>
                </c:pt>
                <c:pt idx="968">
                  <c:v>969</c:v>
                </c:pt>
                <c:pt idx="969">
                  <c:v>970</c:v>
                </c:pt>
                <c:pt idx="970">
                  <c:v>971</c:v>
                </c:pt>
                <c:pt idx="971">
                  <c:v>972</c:v>
                </c:pt>
                <c:pt idx="972">
                  <c:v>973</c:v>
                </c:pt>
                <c:pt idx="973">
                  <c:v>974</c:v>
                </c:pt>
                <c:pt idx="974">
                  <c:v>975</c:v>
                </c:pt>
                <c:pt idx="975">
                  <c:v>976</c:v>
                </c:pt>
                <c:pt idx="976">
                  <c:v>977</c:v>
                </c:pt>
                <c:pt idx="977">
                  <c:v>978</c:v>
                </c:pt>
                <c:pt idx="978">
                  <c:v>979</c:v>
                </c:pt>
                <c:pt idx="979">
                  <c:v>980</c:v>
                </c:pt>
                <c:pt idx="980">
                  <c:v>981</c:v>
                </c:pt>
                <c:pt idx="981">
                  <c:v>982</c:v>
                </c:pt>
                <c:pt idx="982">
                  <c:v>983</c:v>
                </c:pt>
                <c:pt idx="983">
                  <c:v>984</c:v>
                </c:pt>
                <c:pt idx="984">
                  <c:v>985</c:v>
                </c:pt>
                <c:pt idx="985">
                  <c:v>986</c:v>
                </c:pt>
                <c:pt idx="986">
                  <c:v>987</c:v>
                </c:pt>
                <c:pt idx="987">
                  <c:v>988</c:v>
                </c:pt>
                <c:pt idx="988">
                  <c:v>989</c:v>
                </c:pt>
                <c:pt idx="989">
                  <c:v>990</c:v>
                </c:pt>
                <c:pt idx="990">
                  <c:v>991</c:v>
                </c:pt>
                <c:pt idx="991">
                  <c:v>992</c:v>
                </c:pt>
                <c:pt idx="992">
                  <c:v>993</c:v>
                </c:pt>
                <c:pt idx="993">
                  <c:v>994</c:v>
                </c:pt>
                <c:pt idx="994">
                  <c:v>995</c:v>
                </c:pt>
                <c:pt idx="995">
                  <c:v>996</c:v>
                </c:pt>
                <c:pt idx="996">
                  <c:v>997</c:v>
                </c:pt>
                <c:pt idx="997">
                  <c:v>998</c:v>
                </c:pt>
                <c:pt idx="998">
                  <c:v>999</c:v>
                </c:pt>
                <c:pt idx="999">
                  <c:v>1000</c:v>
                </c:pt>
                <c:pt idx="1000">
                  <c:v>1001</c:v>
                </c:pt>
                <c:pt idx="1001">
                  <c:v>1002</c:v>
                </c:pt>
                <c:pt idx="1002">
                  <c:v>1003</c:v>
                </c:pt>
                <c:pt idx="1003">
                  <c:v>1004</c:v>
                </c:pt>
                <c:pt idx="1004">
                  <c:v>1005</c:v>
                </c:pt>
                <c:pt idx="1005">
                  <c:v>1006</c:v>
                </c:pt>
                <c:pt idx="1006">
                  <c:v>1007</c:v>
                </c:pt>
                <c:pt idx="1007">
                  <c:v>1008</c:v>
                </c:pt>
                <c:pt idx="1008">
                  <c:v>1009</c:v>
                </c:pt>
                <c:pt idx="1009">
                  <c:v>1010</c:v>
                </c:pt>
                <c:pt idx="1010">
                  <c:v>1011</c:v>
                </c:pt>
                <c:pt idx="1011">
                  <c:v>1012</c:v>
                </c:pt>
                <c:pt idx="1012">
                  <c:v>1013</c:v>
                </c:pt>
                <c:pt idx="1013">
                  <c:v>1014</c:v>
                </c:pt>
                <c:pt idx="1014">
                  <c:v>1015</c:v>
                </c:pt>
                <c:pt idx="1015">
                  <c:v>1016</c:v>
                </c:pt>
                <c:pt idx="1016">
                  <c:v>1017</c:v>
                </c:pt>
                <c:pt idx="1017">
                  <c:v>1018</c:v>
                </c:pt>
                <c:pt idx="1018">
                  <c:v>1019</c:v>
                </c:pt>
                <c:pt idx="1019">
                  <c:v>1020</c:v>
                </c:pt>
                <c:pt idx="1020">
                  <c:v>1021</c:v>
                </c:pt>
                <c:pt idx="1021">
                  <c:v>1022</c:v>
                </c:pt>
                <c:pt idx="1022">
                  <c:v>1023</c:v>
                </c:pt>
                <c:pt idx="1023">
                  <c:v>1024</c:v>
                </c:pt>
                <c:pt idx="1024">
                  <c:v>1025</c:v>
                </c:pt>
                <c:pt idx="1025">
                  <c:v>1026</c:v>
                </c:pt>
                <c:pt idx="1026">
                  <c:v>1027</c:v>
                </c:pt>
                <c:pt idx="1027">
                  <c:v>1028</c:v>
                </c:pt>
                <c:pt idx="1028">
                  <c:v>1029</c:v>
                </c:pt>
                <c:pt idx="1029">
                  <c:v>1030</c:v>
                </c:pt>
                <c:pt idx="1030">
                  <c:v>1031</c:v>
                </c:pt>
                <c:pt idx="1031">
                  <c:v>1032</c:v>
                </c:pt>
                <c:pt idx="1032">
                  <c:v>1033</c:v>
                </c:pt>
                <c:pt idx="1033">
                  <c:v>1034</c:v>
                </c:pt>
                <c:pt idx="1034">
                  <c:v>1035</c:v>
                </c:pt>
                <c:pt idx="1035">
                  <c:v>1036</c:v>
                </c:pt>
                <c:pt idx="1036">
                  <c:v>1037</c:v>
                </c:pt>
                <c:pt idx="1037">
                  <c:v>1038</c:v>
                </c:pt>
                <c:pt idx="1038">
                  <c:v>1039</c:v>
                </c:pt>
                <c:pt idx="1039">
                  <c:v>1040</c:v>
                </c:pt>
                <c:pt idx="1040">
                  <c:v>1041</c:v>
                </c:pt>
                <c:pt idx="1041">
                  <c:v>1042</c:v>
                </c:pt>
                <c:pt idx="1042">
                  <c:v>1043</c:v>
                </c:pt>
                <c:pt idx="1043">
                  <c:v>1044</c:v>
                </c:pt>
                <c:pt idx="1044">
                  <c:v>1045</c:v>
                </c:pt>
                <c:pt idx="1045">
                  <c:v>1046</c:v>
                </c:pt>
                <c:pt idx="1046">
                  <c:v>1047</c:v>
                </c:pt>
                <c:pt idx="1047">
                  <c:v>1048</c:v>
                </c:pt>
                <c:pt idx="1048">
                  <c:v>1049</c:v>
                </c:pt>
                <c:pt idx="1049">
                  <c:v>1050</c:v>
                </c:pt>
                <c:pt idx="1050">
                  <c:v>1051</c:v>
                </c:pt>
                <c:pt idx="1051">
                  <c:v>1052</c:v>
                </c:pt>
                <c:pt idx="1052">
                  <c:v>1053</c:v>
                </c:pt>
                <c:pt idx="1053">
                  <c:v>1054</c:v>
                </c:pt>
                <c:pt idx="1054">
                  <c:v>1055</c:v>
                </c:pt>
                <c:pt idx="1055">
                  <c:v>1056</c:v>
                </c:pt>
                <c:pt idx="1056">
                  <c:v>1057</c:v>
                </c:pt>
                <c:pt idx="1057">
                  <c:v>1058</c:v>
                </c:pt>
                <c:pt idx="1058">
                  <c:v>1059</c:v>
                </c:pt>
                <c:pt idx="1059">
                  <c:v>1060</c:v>
                </c:pt>
                <c:pt idx="1060">
                  <c:v>1061</c:v>
                </c:pt>
                <c:pt idx="1061">
                  <c:v>1062</c:v>
                </c:pt>
                <c:pt idx="1062">
                  <c:v>1063</c:v>
                </c:pt>
                <c:pt idx="1063">
                  <c:v>1064</c:v>
                </c:pt>
                <c:pt idx="1064">
                  <c:v>1065</c:v>
                </c:pt>
                <c:pt idx="1065">
                  <c:v>1066</c:v>
                </c:pt>
                <c:pt idx="1066">
                  <c:v>1067</c:v>
                </c:pt>
                <c:pt idx="1067">
                  <c:v>1068</c:v>
                </c:pt>
                <c:pt idx="1068">
                  <c:v>1069</c:v>
                </c:pt>
                <c:pt idx="1069">
                  <c:v>1070</c:v>
                </c:pt>
                <c:pt idx="1070">
                  <c:v>1071</c:v>
                </c:pt>
                <c:pt idx="1071">
                  <c:v>1072</c:v>
                </c:pt>
                <c:pt idx="1072">
                  <c:v>1073</c:v>
                </c:pt>
                <c:pt idx="1073">
                  <c:v>1074</c:v>
                </c:pt>
                <c:pt idx="1074">
                  <c:v>1075</c:v>
                </c:pt>
                <c:pt idx="1075">
                  <c:v>1076</c:v>
                </c:pt>
                <c:pt idx="1076">
                  <c:v>1077</c:v>
                </c:pt>
                <c:pt idx="1077">
                  <c:v>1078</c:v>
                </c:pt>
                <c:pt idx="1078">
                  <c:v>1079</c:v>
                </c:pt>
                <c:pt idx="1079">
                  <c:v>1080</c:v>
                </c:pt>
                <c:pt idx="1080">
                  <c:v>1081</c:v>
                </c:pt>
                <c:pt idx="1081">
                  <c:v>1082</c:v>
                </c:pt>
                <c:pt idx="1082">
                  <c:v>1083</c:v>
                </c:pt>
                <c:pt idx="1083">
                  <c:v>1084</c:v>
                </c:pt>
                <c:pt idx="1084">
                  <c:v>1085</c:v>
                </c:pt>
                <c:pt idx="1085">
                  <c:v>1086</c:v>
                </c:pt>
                <c:pt idx="1086">
                  <c:v>1087</c:v>
                </c:pt>
                <c:pt idx="1087">
                  <c:v>1088</c:v>
                </c:pt>
                <c:pt idx="1088">
                  <c:v>1089</c:v>
                </c:pt>
                <c:pt idx="1089">
                  <c:v>1090</c:v>
                </c:pt>
                <c:pt idx="1090">
                  <c:v>1091</c:v>
                </c:pt>
                <c:pt idx="1091">
                  <c:v>1092</c:v>
                </c:pt>
                <c:pt idx="1092">
                  <c:v>1093</c:v>
                </c:pt>
                <c:pt idx="1093">
                  <c:v>1094</c:v>
                </c:pt>
                <c:pt idx="1094">
                  <c:v>1095</c:v>
                </c:pt>
                <c:pt idx="1095">
                  <c:v>1096</c:v>
                </c:pt>
                <c:pt idx="1096">
                  <c:v>1097</c:v>
                </c:pt>
                <c:pt idx="1097">
                  <c:v>1098</c:v>
                </c:pt>
                <c:pt idx="1098">
                  <c:v>1099</c:v>
                </c:pt>
                <c:pt idx="1099">
                  <c:v>1100</c:v>
                </c:pt>
                <c:pt idx="1100">
                  <c:v>1101</c:v>
                </c:pt>
                <c:pt idx="1101">
                  <c:v>1102</c:v>
                </c:pt>
                <c:pt idx="1102">
                  <c:v>1103</c:v>
                </c:pt>
                <c:pt idx="1103">
                  <c:v>1104</c:v>
                </c:pt>
                <c:pt idx="1104">
                  <c:v>1105</c:v>
                </c:pt>
                <c:pt idx="1105">
                  <c:v>1106</c:v>
                </c:pt>
                <c:pt idx="1106">
                  <c:v>1107</c:v>
                </c:pt>
                <c:pt idx="1107">
                  <c:v>1108</c:v>
                </c:pt>
                <c:pt idx="1108">
                  <c:v>1109</c:v>
                </c:pt>
                <c:pt idx="1109">
                  <c:v>1110</c:v>
                </c:pt>
                <c:pt idx="1110">
                  <c:v>1111</c:v>
                </c:pt>
                <c:pt idx="1111">
                  <c:v>1112</c:v>
                </c:pt>
                <c:pt idx="1112">
                  <c:v>1113</c:v>
                </c:pt>
                <c:pt idx="1113">
                  <c:v>1114</c:v>
                </c:pt>
                <c:pt idx="1114">
                  <c:v>1115</c:v>
                </c:pt>
                <c:pt idx="1115">
                  <c:v>1116</c:v>
                </c:pt>
                <c:pt idx="1116">
                  <c:v>1117</c:v>
                </c:pt>
                <c:pt idx="1117">
                  <c:v>1118</c:v>
                </c:pt>
                <c:pt idx="1118">
                  <c:v>1119</c:v>
                </c:pt>
                <c:pt idx="1119">
                  <c:v>1120</c:v>
                </c:pt>
                <c:pt idx="1120">
                  <c:v>1121</c:v>
                </c:pt>
                <c:pt idx="1121">
                  <c:v>1122</c:v>
                </c:pt>
                <c:pt idx="1122">
                  <c:v>1123</c:v>
                </c:pt>
                <c:pt idx="1123">
                  <c:v>1124</c:v>
                </c:pt>
                <c:pt idx="1124">
                  <c:v>1125</c:v>
                </c:pt>
                <c:pt idx="1125">
                  <c:v>1126</c:v>
                </c:pt>
                <c:pt idx="1126">
                  <c:v>1127</c:v>
                </c:pt>
                <c:pt idx="1127">
                  <c:v>1128</c:v>
                </c:pt>
                <c:pt idx="1128">
                  <c:v>1129</c:v>
                </c:pt>
                <c:pt idx="1129">
                  <c:v>1130</c:v>
                </c:pt>
                <c:pt idx="1130">
                  <c:v>1131</c:v>
                </c:pt>
                <c:pt idx="1131">
                  <c:v>1132</c:v>
                </c:pt>
                <c:pt idx="1132">
                  <c:v>1133</c:v>
                </c:pt>
                <c:pt idx="1133">
                  <c:v>1134</c:v>
                </c:pt>
                <c:pt idx="1134">
                  <c:v>1135</c:v>
                </c:pt>
                <c:pt idx="1135">
                  <c:v>1136</c:v>
                </c:pt>
                <c:pt idx="1136">
                  <c:v>1137</c:v>
                </c:pt>
                <c:pt idx="1137">
                  <c:v>1138</c:v>
                </c:pt>
                <c:pt idx="1138">
                  <c:v>1139</c:v>
                </c:pt>
                <c:pt idx="1139">
                  <c:v>1140</c:v>
                </c:pt>
                <c:pt idx="1140">
                  <c:v>1141</c:v>
                </c:pt>
                <c:pt idx="1141">
                  <c:v>1142</c:v>
                </c:pt>
                <c:pt idx="1142">
                  <c:v>1143</c:v>
                </c:pt>
                <c:pt idx="1143">
                  <c:v>1144</c:v>
                </c:pt>
                <c:pt idx="1144">
                  <c:v>1145</c:v>
                </c:pt>
                <c:pt idx="1145">
                  <c:v>1146</c:v>
                </c:pt>
                <c:pt idx="1146">
                  <c:v>1147</c:v>
                </c:pt>
                <c:pt idx="1147">
                  <c:v>1148</c:v>
                </c:pt>
                <c:pt idx="1148">
                  <c:v>1149</c:v>
                </c:pt>
                <c:pt idx="1149">
                  <c:v>1150</c:v>
                </c:pt>
                <c:pt idx="1150">
                  <c:v>1151</c:v>
                </c:pt>
                <c:pt idx="1151">
                  <c:v>1152</c:v>
                </c:pt>
                <c:pt idx="1152">
                  <c:v>1153</c:v>
                </c:pt>
                <c:pt idx="1153">
                  <c:v>1154</c:v>
                </c:pt>
                <c:pt idx="1154">
                  <c:v>1155</c:v>
                </c:pt>
                <c:pt idx="1155">
                  <c:v>1156</c:v>
                </c:pt>
                <c:pt idx="1156">
                  <c:v>1157</c:v>
                </c:pt>
                <c:pt idx="1157">
                  <c:v>1158</c:v>
                </c:pt>
                <c:pt idx="1158">
                  <c:v>1159</c:v>
                </c:pt>
                <c:pt idx="1159">
                  <c:v>1160</c:v>
                </c:pt>
                <c:pt idx="1160">
                  <c:v>1161</c:v>
                </c:pt>
                <c:pt idx="1161">
                  <c:v>1162</c:v>
                </c:pt>
                <c:pt idx="1162">
                  <c:v>1163</c:v>
                </c:pt>
                <c:pt idx="1163">
                  <c:v>1164</c:v>
                </c:pt>
                <c:pt idx="1164">
                  <c:v>1165</c:v>
                </c:pt>
                <c:pt idx="1165">
                  <c:v>1166</c:v>
                </c:pt>
                <c:pt idx="1166">
                  <c:v>1167</c:v>
                </c:pt>
                <c:pt idx="1167">
                  <c:v>1168</c:v>
                </c:pt>
                <c:pt idx="1168">
                  <c:v>1169</c:v>
                </c:pt>
                <c:pt idx="1169">
                  <c:v>1170</c:v>
                </c:pt>
                <c:pt idx="1170">
                  <c:v>1171</c:v>
                </c:pt>
                <c:pt idx="1171">
                  <c:v>1172</c:v>
                </c:pt>
                <c:pt idx="1172">
                  <c:v>1173</c:v>
                </c:pt>
                <c:pt idx="1173">
                  <c:v>1174</c:v>
                </c:pt>
                <c:pt idx="1174">
                  <c:v>1175</c:v>
                </c:pt>
                <c:pt idx="1175">
                  <c:v>1176</c:v>
                </c:pt>
                <c:pt idx="1176">
                  <c:v>1177</c:v>
                </c:pt>
                <c:pt idx="1177">
                  <c:v>1178</c:v>
                </c:pt>
                <c:pt idx="1178">
                  <c:v>1179</c:v>
                </c:pt>
                <c:pt idx="1179">
                  <c:v>1180</c:v>
                </c:pt>
                <c:pt idx="1180">
                  <c:v>1181</c:v>
                </c:pt>
                <c:pt idx="1181">
                  <c:v>1182</c:v>
                </c:pt>
                <c:pt idx="1182">
                  <c:v>1183</c:v>
                </c:pt>
                <c:pt idx="1183">
                  <c:v>1184</c:v>
                </c:pt>
                <c:pt idx="1184">
                  <c:v>1185</c:v>
                </c:pt>
                <c:pt idx="1185">
                  <c:v>1186</c:v>
                </c:pt>
                <c:pt idx="1186">
                  <c:v>1187</c:v>
                </c:pt>
                <c:pt idx="1187">
                  <c:v>1188</c:v>
                </c:pt>
                <c:pt idx="1188">
                  <c:v>1189</c:v>
                </c:pt>
                <c:pt idx="1189">
                  <c:v>1190</c:v>
                </c:pt>
                <c:pt idx="1190">
                  <c:v>1191</c:v>
                </c:pt>
                <c:pt idx="1191">
                  <c:v>1192</c:v>
                </c:pt>
                <c:pt idx="1192">
                  <c:v>1193</c:v>
                </c:pt>
                <c:pt idx="1193">
                  <c:v>1194</c:v>
                </c:pt>
                <c:pt idx="1194">
                  <c:v>1195</c:v>
                </c:pt>
                <c:pt idx="1195">
                  <c:v>1196</c:v>
                </c:pt>
                <c:pt idx="1196">
                  <c:v>1197</c:v>
                </c:pt>
                <c:pt idx="1197">
                  <c:v>1198</c:v>
                </c:pt>
                <c:pt idx="1198">
                  <c:v>1199</c:v>
                </c:pt>
                <c:pt idx="1199">
                  <c:v>1200</c:v>
                </c:pt>
                <c:pt idx="1200">
                  <c:v>1201</c:v>
                </c:pt>
                <c:pt idx="1201">
                  <c:v>1202</c:v>
                </c:pt>
                <c:pt idx="1202">
                  <c:v>1203</c:v>
                </c:pt>
                <c:pt idx="1203">
                  <c:v>1204</c:v>
                </c:pt>
                <c:pt idx="1204">
                  <c:v>1205</c:v>
                </c:pt>
                <c:pt idx="1205">
                  <c:v>1206</c:v>
                </c:pt>
                <c:pt idx="1206">
                  <c:v>1207</c:v>
                </c:pt>
                <c:pt idx="1207">
                  <c:v>1208</c:v>
                </c:pt>
                <c:pt idx="1208">
                  <c:v>1209</c:v>
                </c:pt>
                <c:pt idx="1209">
                  <c:v>1210</c:v>
                </c:pt>
                <c:pt idx="1210">
                  <c:v>1211</c:v>
                </c:pt>
                <c:pt idx="1211">
                  <c:v>1212</c:v>
                </c:pt>
                <c:pt idx="1212">
                  <c:v>1213</c:v>
                </c:pt>
                <c:pt idx="1213">
                  <c:v>1214</c:v>
                </c:pt>
                <c:pt idx="1214">
                  <c:v>1215</c:v>
                </c:pt>
                <c:pt idx="1215">
                  <c:v>1216</c:v>
                </c:pt>
                <c:pt idx="1216">
                  <c:v>1217</c:v>
                </c:pt>
                <c:pt idx="1217">
                  <c:v>1218</c:v>
                </c:pt>
                <c:pt idx="1218">
                  <c:v>1219</c:v>
                </c:pt>
                <c:pt idx="1219">
                  <c:v>1220</c:v>
                </c:pt>
                <c:pt idx="1220">
                  <c:v>1221</c:v>
                </c:pt>
                <c:pt idx="1221">
                  <c:v>1222</c:v>
                </c:pt>
                <c:pt idx="1222">
                  <c:v>1223</c:v>
                </c:pt>
                <c:pt idx="1223">
                  <c:v>1224</c:v>
                </c:pt>
                <c:pt idx="1224">
                  <c:v>1225</c:v>
                </c:pt>
                <c:pt idx="1225">
                  <c:v>1226</c:v>
                </c:pt>
                <c:pt idx="1226">
                  <c:v>1227</c:v>
                </c:pt>
                <c:pt idx="1227">
                  <c:v>1228</c:v>
                </c:pt>
                <c:pt idx="1228">
                  <c:v>1229</c:v>
                </c:pt>
                <c:pt idx="1229">
                  <c:v>1230</c:v>
                </c:pt>
                <c:pt idx="1230">
                  <c:v>1231</c:v>
                </c:pt>
                <c:pt idx="1231">
                  <c:v>1232</c:v>
                </c:pt>
                <c:pt idx="1232">
                  <c:v>1233</c:v>
                </c:pt>
                <c:pt idx="1233">
                  <c:v>1234</c:v>
                </c:pt>
                <c:pt idx="1234">
                  <c:v>1235</c:v>
                </c:pt>
                <c:pt idx="1235">
                  <c:v>1236</c:v>
                </c:pt>
                <c:pt idx="1236">
                  <c:v>1237</c:v>
                </c:pt>
                <c:pt idx="1237">
                  <c:v>1238</c:v>
                </c:pt>
                <c:pt idx="1238">
                  <c:v>1239</c:v>
                </c:pt>
                <c:pt idx="1239">
                  <c:v>1240</c:v>
                </c:pt>
                <c:pt idx="1240">
                  <c:v>1241</c:v>
                </c:pt>
                <c:pt idx="1241">
                  <c:v>1242</c:v>
                </c:pt>
                <c:pt idx="1242">
                  <c:v>1243</c:v>
                </c:pt>
                <c:pt idx="1243">
                  <c:v>1244</c:v>
                </c:pt>
                <c:pt idx="1244">
                  <c:v>1245</c:v>
                </c:pt>
                <c:pt idx="1245">
                  <c:v>1246</c:v>
                </c:pt>
                <c:pt idx="1246">
                  <c:v>1247</c:v>
                </c:pt>
                <c:pt idx="1247">
                  <c:v>1248</c:v>
                </c:pt>
                <c:pt idx="1248">
                  <c:v>1249</c:v>
                </c:pt>
                <c:pt idx="1249">
                  <c:v>1250</c:v>
                </c:pt>
                <c:pt idx="1250">
                  <c:v>1251</c:v>
                </c:pt>
                <c:pt idx="1251">
                  <c:v>1252</c:v>
                </c:pt>
                <c:pt idx="1252">
                  <c:v>1253</c:v>
                </c:pt>
                <c:pt idx="1253">
                  <c:v>1254</c:v>
                </c:pt>
                <c:pt idx="1254">
                  <c:v>1255</c:v>
                </c:pt>
                <c:pt idx="1255">
                  <c:v>1256</c:v>
                </c:pt>
                <c:pt idx="1256">
                  <c:v>1257</c:v>
                </c:pt>
                <c:pt idx="1257">
                  <c:v>1258</c:v>
                </c:pt>
                <c:pt idx="1258">
                  <c:v>1259</c:v>
                </c:pt>
                <c:pt idx="1259">
                  <c:v>1260</c:v>
                </c:pt>
                <c:pt idx="1260">
                  <c:v>1261</c:v>
                </c:pt>
                <c:pt idx="1261">
                  <c:v>1262</c:v>
                </c:pt>
                <c:pt idx="1262">
                  <c:v>1263</c:v>
                </c:pt>
                <c:pt idx="1263">
                  <c:v>1264</c:v>
                </c:pt>
                <c:pt idx="1264">
                  <c:v>1265</c:v>
                </c:pt>
                <c:pt idx="1265">
                  <c:v>1266</c:v>
                </c:pt>
                <c:pt idx="1266">
                  <c:v>1267</c:v>
                </c:pt>
                <c:pt idx="1267">
                  <c:v>1268</c:v>
                </c:pt>
                <c:pt idx="1268">
                  <c:v>1269</c:v>
                </c:pt>
                <c:pt idx="1269">
                  <c:v>1270</c:v>
                </c:pt>
                <c:pt idx="1270">
                  <c:v>1271</c:v>
                </c:pt>
                <c:pt idx="1271">
                  <c:v>1272</c:v>
                </c:pt>
                <c:pt idx="1272">
                  <c:v>1273</c:v>
                </c:pt>
                <c:pt idx="1273">
                  <c:v>1274</c:v>
                </c:pt>
                <c:pt idx="1274">
                  <c:v>1275</c:v>
                </c:pt>
                <c:pt idx="1275">
                  <c:v>1276</c:v>
                </c:pt>
                <c:pt idx="1276">
                  <c:v>1277</c:v>
                </c:pt>
                <c:pt idx="1277">
                  <c:v>1278</c:v>
                </c:pt>
                <c:pt idx="1278">
                  <c:v>1279</c:v>
                </c:pt>
                <c:pt idx="1279">
                  <c:v>1280</c:v>
                </c:pt>
                <c:pt idx="1280">
                  <c:v>1281</c:v>
                </c:pt>
                <c:pt idx="1281">
                  <c:v>1282</c:v>
                </c:pt>
                <c:pt idx="1282">
                  <c:v>1283</c:v>
                </c:pt>
                <c:pt idx="1283">
                  <c:v>1284</c:v>
                </c:pt>
                <c:pt idx="1284">
                  <c:v>1285</c:v>
                </c:pt>
                <c:pt idx="1285">
                  <c:v>1286</c:v>
                </c:pt>
                <c:pt idx="1286">
                  <c:v>1287</c:v>
                </c:pt>
                <c:pt idx="1287">
                  <c:v>1288</c:v>
                </c:pt>
                <c:pt idx="1288">
                  <c:v>1289</c:v>
                </c:pt>
                <c:pt idx="1289">
                  <c:v>1290</c:v>
                </c:pt>
                <c:pt idx="1290">
                  <c:v>1291</c:v>
                </c:pt>
                <c:pt idx="1291">
                  <c:v>1292</c:v>
                </c:pt>
                <c:pt idx="1292">
                  <c:v>1293</c:v>
                </c:pt>
                <c:pt idx="1293">
                  <c:v>1294</c:v>
                </c:pt>
                <c:pt idx="1294">
                  <c:v>1295</c:v>
                </c:pt>
                <c:pt idx="1295">
                  <c:v>1296</c:v>
                </c:pt>
                <c:pt idx="1296">
                  <c:v>1297</c:v>
                </c:pt>
                <c:pt idx="1297">
                  <c:v>1298</c:v>
                </c:pt>
                <c:pt idx="1298">
                  <c:v>1299</c:v>
                </c:pt>
                <c:pt idx="1299">
                  <c:v>1300</c:v>
                </c:pt>
                <c:pt idx="1300">
                  <c:v>1301</c:v>
                </c:pt>
                <c:pt idx="1301">
                  <c:v>1302</c:v>
                </c:pt>
                <c:pt idx="1302">
                  <c:v>1303</c:v>
                </c:pt>
                <c:pt idx="1303">
                  <c:v>1304</c:v>
                </c:pt>
                <c:pt idx="1304">
                  <c:v>1305</c:v>
                </c:pt>
                <c:pt idx="1305">
                  <c:v>1306</c:v>
                </c:pt>
                <c:pt idx="1306">
                  <c:v>1307</c:v>
                </c:pt>
                <c:pt idx="1307">
                  <c:v>1308</c:v>
                </c:pt>
                <c:pt idx="1308">
                  <c:v>1309</c:v>
                </c:pt>
                <c:pt idx="1309">
                  <c:v>1310</c:v>
                </c:pt>
                <c:pt idx="1310">
                  <c:v>1311</c:v>
                </c:pt>
                <c:pt idx="1311">
                  <c:v>1312</c:v>
                </c:pt>
                <c:pt idx="1312">
                  <c:v>1313</c:v>
                </c:pt>
                <c:pt idx="1313">
                  <c:v>1314</c:v>
                </c:pt>
                <c:pt idx="1314">
                  <c:v>1315</c:v>
                </c:pt>
                <c:pt idx="1315">
                  <c:v>1316</c:v>
                </c:pt>
                <c:pt idx="1316">
                  <c:v>1317</c:v>
                </c:pt>
                <c:pt idx="1317">
                  <c:v>1318</c:v>
                </c:pt>
                <c:pt idx="1318">
                  <c:v>1319</c:v>
                </c:pt>
                <c:pt idx="1319">
                  <c:v>1320</c:v>
                </c:pt>
                <c:pt idx="1320">
                  <c:v>1321</c:v>
                </c:pt>
                <c:pt idx="1321">
                  <c:v>1322</c:v>
                </c:pt>
                <c:pt idx="1322">
                  <c:v>1323</c:v>
                </c:pt>
                <c:pt idx="1323">
                  <c:v>1324</c:v>
                </c:pt>
                <c:pt idx="1324">
                  <c:v>1325</c:v>
                </c:pt>
                <c:pt idx="1325">
                  <c:v>1326</c:v>
                </c:pt>
                <c:pt idx="1326">
                  <c:v>1327</c:v>
                </c:pt>
                <c:pt idx="1327">
                  <c:v>1328</c:v>
                </c:pt>
                <c:pt idx="1328">
                  <c:v>1329</c:v>
                </c:pt>
                <c:pt idx="1329">
                  <c:v>1330</c:v>
                </c:pt>
                <c:pt idx="1330">
                  <c:v>1331</c:v>
                </c:pt>
                <c:pt idx="1331">
                  <c:v>1332</c:v>
                </c:pt>
                <c:pt idx="1332">
                  <c:v>1333</c:v>
                </c:pt>
                <c:pt idx="1333">
                  <c:v>1334</c:v>
                </c:pt>
                <c:pt idx="1334">
                  <c:v>1335</c:v>
                </c:pt>
                <c:pt idx="1335">
                  <c:v>1336</c:v>
                </c:pt>
                <c:pt idx="1336">
                  <c:v>1337</c:v>
                </c:pt>
                <c:pt idx="1337">
                  <c:v>1338</c:v>
                </c:pt>
                <c:pt idx="1338">
                  <c:v>1339</c:v>
                </c:pt>
                <c:pt idx="1339">
                  <c:v>1340</c:v>
                </c:pt>
                <c:pt idx="1340">
                  <c:v>1341</c:v>
                </c:pt>
                <c:pt idx="1341">
                  <c:v>1342</c:v>
                </c:pt>
                <c:pt idx="1342">
                  <c:v>1343</c:v>
                </c:pt>
                <c:pt idx="1343">
                  <c:v>1344</c:v>
                </c:pt>
                <c:pt idx="1344">
                  <c:v>1345</c:v>
                </c:pt>
                <c:pt idx="1345">
                  <c:v>1346</c:v>
                </c:pt>
                <c:pt idx="1346">
                  <c:v>1347</c:v>
                </c:pt>
                <c:pt idx="1347">
                  <c:v>1348</c:v>
                </c:pt>
                <c:pt idx="1348">
                  <c:v>1349</c:v>
                </c:pt>
                <c:pt idx="1349">
                  <c:v>1350</c:v>
                </c:pt>
                <c:pt idx="1350">
                  <c:v>1351</c:v>
                </c:pt>
                <c:pt idx="1351">
                  <c:v>1352</c:v>
                </c:pt>
                <c:pt idx="1352">
                  <c:v>1353</c:v>
                </c:pt>
                <c:pt idx="1353">
                  <c:v>1354</c:v>
                </c:pt>
                <c:pt idx="1354">
                  <c:v>1355</c:v>
                </c:pt>
                <c:pt idx="1355">
                  <c:v>1356</c:v>
                </c:pt>
                <c:pt idx="1356">
                  <c:v>1357</c:v>
                </c:pt>
                <c:pt idx="1357">
                  <c:v>1358</c:v>
                </c:pt>
                <c:pt idx="1358">
                  <c:v>1359</c:v>
                </c:pt>
                <c:pt idx="1359">
                  <c:v>1360</c:v>
                </c:pt>
                <c:pt idx="1360">
                  <c:v>1361</c:v>
                </c:pt>
                <c:pt idx="1361">
                  <c:v>1362</c:v>
                </c:pt>
                <c:pt idx="1362">
                  <c:v>1363</c:v>
                </c:pt>
                <c:pt idx="1363">
                  <c:v>1364</c:v>
                </c:pt>
                <c:pt idx="1364">
                  <c:v>1365</c:v>
                </c:pt>
                <c:pt idx="1365">
                  <c:v>1366</c:v>
                </c:pt>
                <c:pt idx="1366">
                  <c:v>1367</c:v>
                </c:pt>
                <c:pt idx="1367">
                  <c:v>1368</c:v>
                </c:pt>
                <c:pt idx="1368">
                  <c:v>1369</c:v>
                </c:pt>
                <c:pt idx="1369">
                  <c:v>1370</c:v>
                </c:pt>
                <c:pt idx="1370">
                  <c:v>1371</c:v>
                </c:pt>
                <c:pt idx="1371">
                  <c:v>1372</c:v>
                </c:pt>
                <c:pt idx="1372">
                  <c:v>1373</c:v>
                </c:pt>
                <c:pt idx="1373">
                  <c:v>1374</c:v>
                </c:pt>
                <c:pt idx="1374">
                  <c:v>1375</c:v>
                </c:pt>
                <c:pt idx="1375">
                  <c:v>1376</c:v>
                </c:pt>
                <c:pt idx="1376">
                  <c:v>1377</c:v>
                </c:pt>
                <c:pt idx="1377">
                  <c:v>1378</c:v>
                </c:pt>
                <c:pt idx="1378">
                  <c:v>1379</c:v>
                </c:pt>
                <c:pt idx="1379">
                  <c:v>1380</c:v>
                </c:pt>
                <c:pt idx="1380">
                  <c:v>1381</c:v>
                </c:pt>
                <c:pt idx="1381">
                  <c:v>1382</c:v>
                </c:pt>
                <c:pt idx="1382">
                  <c:v>1383</c:v>
                </c:pt>
                <c:pt idx="1383">
                  <c:v>1384</c:v>
                </c:pt>
                <c:pt idx="1384">
                  <c:v>1385</c:v>
                </c:pt>
                <c:pt idx="1385">
                  <c:v>1386</c:v>
                </c:pt>
                <c:pt idx="1386">
                  <c:v>1387</c:v>
                </c:pt>
                <c:pt idx="1387">
                  <c:v>1388</c:v>
                </c:pt>
                <c:pt idx="1388">
                  <c:v>1389</c:v>
                </c:pt>
                <c:pt idx="1389">
                  <c:v>1390</c:v>
                </c:pt>
                <c:pt idx="1390">
                  <c:v>1391</c:v>
                </c:pt>
                <c:pt idx="1391">
                  <c:v>1392</c:v>
                </c:pt>
                <c:pt idx="1392">
                  <c:v>1393</c:v>
                </c:pt>
                <c:pt idx="1393">
                  <c:v>1394</c:v>
                </c:pt>
                <c:pt idx="1394">
                  <c:v>1395</c:v>
                </c:pt>
                <c:pt idx="1395">
                  <c:v>1396</c:v>
                </c:pt>
                <c:pt idx="1396">
                  <c:v>1397</c:v>
                </c:pt>
                <c:pt idx="1397">
                  <c:v>1398</c:v>
                </c:pt>
                <c:pt idx="1398">
                  <c:v>1399</c:v>
                </c:pt>
                <c:pt idx="1399">
                  <c:v>1400</c:v>
                </c:pt>
                <c:pt idx="1400">
                  <c:v>1401</c:v>
                </c:pt>
                <c:pt idx="1401">
                  <c:v>1402</c:v>
                </c:pt>
                <c:pt idx="1402">
                  <c:v>1403</c:v>
                </c:pt>
                <c:pt idx="1403">
                  <c:v>1404</c:v>
                </c:pt>
                <c:pt idx="1404">
                  <c:v>1405</c:v>
                </c:pt>
                <c:pt idx="1405">
                  <c:v>1406</c:v>
                </c:pt>
                <c:pt idx="1406">
                  <c:v>1407</c:v>
                </c:pt>
                <c:pt idx="1407">
                  <c:v>1408</c:v>
                </c:pt>
                <c:pt idx="1408">
                  <c:v>1409</c:v>
                </c:pt>
                <c:pt idx="1409">
                  <c:v>1410</c:v>
                </c:pt>
                <c:pt idx="1410">
                  <c:v>1411</c:v>
                </c:pt>
                <c:pt idx="1411">
                  <c:v>1412</c:v>
                </c:pt>
                <c:pt idx="1412">
                  <c:v>1413</c:v>
                </c:pt>
                <c:pt idx="1413">
                  <c:v>1414</c:v>
                </c:pt>
                <c:pt idx="1414">
                  <c:v>1415</c:v>
                </c:pt>
                <c:pt idx="1415">
                  <c:v>1416</c:v>
                </c:pt>
                <c:pt idx="1416">
                  <c:v>1417</c:v>
                </c:pt>
                <c:pt idx="1417">
                  <c:v>1418</c:v>
                </c:pt>
                <c:pt idx="1418">
                  <c:v>1419</c:v>
                </c:pt>
                <c:pt idx="1419">
                  <c:v>1420</c:v>
                </c:pt>
                <c:pt idx="1420">
                  <c:v>1421</c:v>
                </c:pt>
                <c:pt idx="1421">
                  <c:v>1422</c:v>
                </c:pt>
                <c:pt idx="1422">
                  <c:v>1423</c:v>
                </c:pt>
                <c:pt idx="1423">
                  <c:v>1424</c:v>
                </c:pt>
                <c:pt idx="1424">
                  <c:v>1425</c:v>
                </c:pt>
                <c:pt idx="1425">
                  <c:v>1426</c:v>
                </c:pt>
                <c:pt idx="1426">
                  <c:v>1427</c:v>
                </c:pt>
                <c:pt idx="1427">
                  <c:v>1428</c:v>
                </c:pt>
                <c:pt idx="1428">
                  <c:v>1429</c:v>
                </c:pt>
                <c:pt idx="1429">
                  <c:v>1430</c:v>
                </c:pt>
                <c:pt idx="1430">
                  <c:v>1431</c:v>
                </c:pt>
                <c:pt idx="1431">
                  <c:v>1432</c:v>
                </c:pt>
                <c:pt idx="1432">
                  <c:v>1433</c:v>
                </c:pt>
                <c:pt idx="1433">
                  <c:v>1434</c:v>
                </c:pt>
                <c:pt idx="1434">
                  <c:v>1435</c:v>
                </c:pt>
                <c:pt idx="1435">
                  <c:v>1436</c:v>
                </c:pt>
                <c:pt idx="1436">
                  <c:v>1437</c:v>
                </c:pt>
                <c:pt idx="1437">
                  <c:v>1438</c:v>
                </c:pt>
                <c:pt idx="1438">
                  <c:v>1439</c:v>
                </c:pt>
                <c:pt idx="1439">
                  <c:v>1440</c:v>
                </c:pt>
                <c:pt idx="1440">
                  <c:v>1441</c:v>
                </c:pt>
                <c:pt idx="1441">
                  <c:v>1442</c:v>
                </c:pt>
                <c:pt idx="1442">
                  <c:v>1443</c:v>
                </c:pt>
                <c:pt idx="1443">
                  <c:v>1444</c:v>
                </c:pt>
                <c:pt idx="1444">
                  <c:v>1445</c:v>
                </c:pt>
                <c:pt idx="1445">
                  <c:v>1446</c:v>
                </c:pt>
                <c:pt idx="1446">
                  <c:v>1447</c:v>
                </c:pt>
                <c:pt idx="1447">
                  <c:v>1448</c:v>
                </c:pt>
                <c:pt idx="1448">
                  <c:v>1449</c:v>
                </c:pt>
                <c:pt idx="1449">
                  <c:v>1450</c:v>
                </c:pt>
                <c:pt idx="1450">
                  <c:v>1451</c:v>
                </c:pt>
                <c:pt idx="1451">
                  <c:v>1452</c:v>
                </c:pt>
                <c:pt idx="1452">
                  <c:v>1453</c:v>
                </c:pt>
                <c:pt idx="1453">
                  <c:v>1454</c:v>
                </c:pt>
                <c:pt idx="1454">
                  <c:v>1455</c:v>
                </c:pt>
                <c:pt idx="1455">
                  <c:v>1456</c:v>
                </c:pt>
                <c:pt idx="1456">
                  <c:v>1457</c:v>
                </c:pt>
                <c:pt idx="1457">
                  <c:v>1458</c:v>
                </c:pt>
                <c:pt idx="1458">
                  <c:v>1459</c:v>
                </c:pt>
                <c:pt idx="1459">
                  <c:v>1460</c:v>
                </c:pt>
                <c:pt idx="1460">
                  <c:v>1461</c:v>
                </c:pt>
                <c:pt idx="1461">
                  <c:v>1462</c:v>
                </c:pt>
                <c:pt idx="1462">
                  <c:v>1463</c:v>
                </c:pt>
                <c:pt idx="1463">
                  <c:v>1464</c:v>
                </c:pt>
                <c:pt idx="1464">
                  <c:v>1465</c:v>
                </c:pt>
                <c:pt idx="1465">
                  <c:v>1466</c:v>
                </c:pt>
                <c:pt idx="1466">
                  <c:v>1467</c:v>
                </c:pt>
                <c:pt idx="1467">
                  <c:v>1468</c:v>
                </c:pt>
                <c:pt idx="1468">
                  <c:v>1469</c:v>
                </c:pt>
                <c:pt idx="1469">
                  <c:v>1470</c:v>
                </c:pt>
                <c:pt idx="1470">
                  <c:v>1471</c:v>
                </c:pt>
                <c:pt idx="1471">
                  <c:v>1472</c:v>
                </c:pt>
                <c:pt idx="1472">
                  <c:v>1473</c:v>
                </c:pt>
                <c:pt idx="1473">
                  <c:v>1474</c:v>
                </c:pt>
                <c:pt idx="1474">
                  <c:v>1475</c:v>
                </c:pt>
                <c:pt idx="1475">
                  <c:v>1476</c:v>
                </c:pt>
                <c:pt idx="1476">
                  <c:v>1477</c:v>
                </c:pt>
                <c:pt idx="1477">
                  <c:v>1478</c:v>
                </c:pt>
                <c:pt idx="1478">
                  <c:v>1479</c:v>
                </c:pt>
                <c:pt idx="1479">
                  <c:v>1480</c:v>
                </c:pt>
                <c:pt idx="1480">
                  <c:v>1481</c:v>
                </c:pt>
                <c:pt idx="1481">
                  <c:v>1482</c:v>
                </c:pt>
                <c:pt idx="1482">
                  <c:v>1483</c:v>
                </c:pt>
                <c:pt idx="1483">
                  <c:v>1484</c:v>
                </c:pt>
                <c:pt idx="1484">
                  <c:v>1485</c:v>
                </c:pt>
                <c:pt idx="1485">
                  <c:v>1486</c:v>
                </c:pt>
                <c:pt idx="1486">
                  <c:v>1487</c:v>
                </c:pt>
                <c:pt idx="1487">
                  <c:v>1488</c:v>
                </c:pt>
                <c:pt idx="1488">
                  <c:v>1489</c:v>
                </c:pt>
                <c:pt idx="1489">
                  <c:v>1490</c:v>
                </c:pt>
                <c:pt idx="1490">
                  <c:v>1491</c:v>
                </c:pt>
                <c:pt idx="1491">
                  <c:v>1492</c:v>
                </c:pt>
                <c:pt idx="1492">
                  <c:v>1493</c:v>
                </c:pt>
                <c:pt idx="1493">
                  <c:v>1494</c:v>
                </c:pt>
                <c:pt idx="1494">
                  <c:v>1495</c:v>
                </c:pt>
                <c:pt idx="1495">
                  <c:v>1496</c:v>
                </c:pt>
                <c:pt idx="1496">
                  <c:v>1497</c:v>
                </c:pt>
                <c:pt idx="1497">
                  <c:v>1498</c:v>
                </c:pt>
                <c:pt idx="1498">
                  <c:v>1499</c:v>
                </c:pt>
                <c:pt idx="1499">
                  <c:v>1500</c:v>
                </c:pt>
                <c:pt idx="1500">
                  <c:v>1501</c:v>
                </c:pt>
                <c:pt idx="1501">
                  <c:v>1502</c:v>
                </c:pt>
                <c:pt idx="1502">
                  <c:v>1503</c:v>
                </c:pt>
                <c:pt idx="1503">
                  <c:v>1504</c:v>
                </c:pt>
                <c:pt idx="1504">
                  <c:v>1505</c:v>
                </c:pt>
                <c:pt idx="1505">
                  <c:v>1506</c:v>
                </c:pt>
                <c:pt idx="1506">
                  <c:v>1507</c:v>
                </c:pt>
                <c:pt idx="1507">
                  <c:v>1508</c:v>
                </c:pt>
                <c:pt idx="1508">
                  <c:v>1509</c:v>
                </c:pt>
                <c:pt idx="1509">
                  <c:v>1510</c:v>
                </c:pt>
                <c:pt idx="1510">
                  <c:v>1511</c:v>
                </c:pt>
                <c:pt idx="1511">
                  <c:v>1512</c:v>
                </c:pt>
                <c:pt idx="1512">
                  <c:v>1513</c:v>
                </c:pt>
                <c:pt idx="1513">
                  <c:v>1514</c:v>
                </c:pt>
                <c:pt idx="1514">
                  <c:v>1515</c:v>
                </c:pt>
                <c:pt idx="1515">
                  <c:v>1516</c:v>
                </c:pt>
                <c:pt idx="1516">
                  <c:v>1517</c:v>
                </c:pt>
                <c:pt idx="1517">
                  <c:v>1518</c:v>
                </c:pt>
                <c:pt idx="1518">
                  <c:v>1519</c:v>
                </c:pt>
                <c:pt idx="1519">
                  <c:v>1520</c:v>
                </c:pt>
                <c:pt idx="1520">
                  <c:v>1521</c:v>
                </c:pt>
                <c:pt idx="1521">
                  <c:v>1522</c:v>
                </c:pt>
                <c:pt idx="1522">
                  <c:v>1523</c:v>
                </c:pt>
                <c:pt idx="1523">
                  <c:v>1524</c:v>
                </c:pt>
                <c:pt idx="1524">
                  <c:v>1525</c:v>
                </c:pt>
                <c:pt idx="1525">
                  <c:v>1526</c:v>
                </c:pt>
                <c:pt idx="1526">
                  <c:v>1527</c:v>
                </c:pt>
                <c:pt idx="1527">
                  <c:v>1528</c:v>
                </c:pt>
                <c:pt idx="1528">
                  <c:v>1529</c:v>
                </c:pt>
                <c:pt idx="1529">
                  <c:v>1530</c:v>
                </c:pt>
                <c:pt idx="1530">
                  <c:v>1531</c:v>
                </c:pt>
                <c:pt idx="1531">
                  <c:v>1532</c:v>
                </c:pt>
                <c:pt idx="1532">
                  <c:v>1533</c:v>
                </c:pt>
                <c:pt idx="1533">
                  <c:v>1534</c:v>
                </c:pt>
                <c:pt idx="1534">
                  <c:v>1535</c:v>
                </c:pt>
                <c:pt idx="1535">
                  <c:v>1536</c:v>
                </c:pt>
                <c:pt idx="1536">
                  <c:v>1537</c:v>
                </c:pt>
                <c:pt idx="1537">
                  <c:v>1538</c:v>
                </c:pt>
                <c:pt idx="1538">
                  <c:v>1539</c:v>
                </c:pt>
                <c:pt idx="1539">
                  <c:v>1540</c:v>
                </c:pt>
                <c:pt idx="1540">
                  <c:v>1541</c:v>
                </c:pt>
                <c:pt idx="1541">
                  <c:v>1542</c:v>
                </c:pt>
                <c:pt idx="1542">
                  <c:v>1543</c:v>
                </c:pt>
                <c:pt idx="1543">
                  <c:v>1544</c:v>
                </c:pt>
                <c:pt idx="1544">
                  <c:v>1545</c:v>
                </c:pt>
                <c:pt idx="1545">
                  <c:v>1546</c:v>
                </c:pt>
                <c:pt idx="1546">
                  <c:v>1547</c:v>
                </c:pt>
                <c:pt idx="1547">
                  <c:v>1548</c:v>
                </c:pt>
                <c:pt idx="1548">
                  <c:v>1549</c:v>
                </c:pt>
                <c:pt idx="1549">
                  <c:v>1550</c:v>
                </c:pt>
                <c:pt idx="1550">
                  <c:v>1551</c:v>
                </c:pt>
                <c:pt idx="1551">
                  <c:v>1552</c:v>
                </c:pt>
                <c:pt idx="1552">
                  <c:v>1553</c:v>
                </c:pt>
                <c:pt idx="1553">
                  <c:v>1554</c:v>
                </c:pt>
                <c:pt idx="1554">
                  <c:v>1555</c:v>
                </c:pt>
                <c:pt idx="1555">
                  <c:v>1556</c:v>
                </c:pt>
                <c:pt idx="1556">
                  <c:v>1557</c:v>
                </c:pt>
                <c:pt idx="1557">
                  <c:v>1558</c:v>
                </c:pt>
                <c:pt idx="1558">
                  <c:v>1559</c:v>
                </c:pt>
                <c:pt idx="1559">
                  <c:v>1560</c:v>
                </c:pt>
                <c:pt idx="1560">
                  <c:v>1561</c:v>
                </c:pt>
                <c:pt idx="1561">
                  <c:v>1562</c:v>
                </c:pt>
                <c:pt idx="1562">
                  <c:v>1563</c:v>
                </c:pt>
                <c:pt idx="1563">
                  <c:v>1564</c:v>
                </c:pt>
                <c:pt idx="1564">
                  <c:v>1565</c:v>
                </c:pt>
                <c:pt idx="1565">
                  <c:v>1566</c:v>
                </c:pt>
                <c:pt idx="1566">
                  <c:v>1567</c:v>
                </c:pt>
                <c:pt idx="1567">
                  <c:v>1568</c:v>
                </c:pt>
                <c:pt idx="1568">
                  <c:v>1569</c:v>
                </c:pt>
                <c:pt idx="1569">
                  <c:v>1570</c:v>
                </c:pt>
                <c:pt idx="1570">
                  <c:v>1571</c:v>
                </c:pt>
                <c:pt idx="1571">
                  <c:v>1572</c:v>
                </c:pt>
                <c:pt idx="1572">
                  <c:v>1573</c:v>
                </c:pt>
                <c:pt idx="1573">
                  <c:v>1574</c:v>
                </c:pt>
                <c:pt idx="1574">
                  <c:v>1575</c:v>
                </c:pt>
                <c:pt idx="1575">
                  <c:v>1576</c:v>
                </c:pt>
                <c:pt idx="1576">
                  <c:v>1577</c:v>
                </c:pt>
                <c:pt idx="1577">
                  <c:v>1578</c:v>
                </c:pt>
                <c:pt idx="1578">
                  <c:v>1579</c:v>
                </c:pt>
                <c:pt idx="1579">
                  <c:v>1580</c:v>
                </c:pt>
                <c:pt idx="1580">
                  <c:v>1581</c:v>
                </c:pt>
                <c:pt idx="1581">
                  <c:v>1582</c:v>
                </c:pt>
                <c:pt idx="1582">
                  <c:v>1583</c:v>
                </c:pt>
                <c:pt idx="1583">
                  <c:v>1584</c:v>
                </c:pt>
                <c:pt idx="1584">
                  <c:v>1585</c:v>
                </c:pt>
                <c:pt idx="1585">
                  <c:v>1586</c:v>
                </c:pt>
                <c:pt idx="1586">
                  <c:v>1587</c:v>
                </c:pt>
                <c:pt idx="1587">
                  <c:v>1588</c:v>
                </c:pt>
                <c:pt idx="1588">
                  <c:v>1589</c:v>
                </c:pt>
                <c:pt idx="1589">
                  <c:v>1590</c:v>
                </c:pt>
                <c:pt idx="1590">
                  <c:v>1591</c:v>
                </c:pt>
                <c:pt idx="1591">
                  <c:v>1592</c:v>
                </c:pt>
                <c:pt idx="1592">
                  <c:v>1593</c:v>
                </c:pt>
                <c:pt idx="1593">
                  <c:v>1594</c:v>
                </c:pt>
                <c:pt idx="1594">
                  <c:v>1595</c:v>
                </c:pt>
                <c:pt idx="1595">
                  <c:v>1596</c:v>
                </c:pt>
                <c:pt idx="1596">
                  <c:v>1597</c:v>
                </c:pt>
                <c:pt idx="1597">
                  <c:v>1598</c:v>
                </c:pt>
                <c:pt idx="1598">
                  <c:v>1599</c:v>
                </c:pt>
                <c:pt idx="1599">
                  <c:v>1600</c:v>
                </c:pt>
                <c:pt idx="1600">
                  <c:v>1601</c:v>
                </c:pt>
                <c:pt idx="1601">
                  <c:v>1602</c:v>
                </c:pt>
                <c:pt idx="1602">
                  <c:v>1603</c:v>
                </c:pt>
                <c:pt idx="1603">
                  <c:v>1604</c:v>
                </c:pt>
                <c:pt idx="1604">
                  <c:v>1605</c:v>
                </c:pt>
                <c:pt idx="1605">
                  <c:v>1606</c:v>
                </c:pt>
                <c:pt idx="1606">
                  <c:v>1607</c:v>
                </c:pt>
                <c:pt idx="1607">
                  <c:v>1608</c:v>
                </c:pt>
                <c:pt idx="1608">
                  <c:v>1609</c:v>
                </c:pt>
                <c:pt idx="1609">
                  <c:v>1610</c:v>
                </c:pt>
                <c:pt idx="1610">
                  <c:v>1611</c:v>
                </c:pt>
                <c:pt idx="1611">
                  <c:v>1612</c:v>
                </c:pt>
                <c:pt idx="1612">
                  <c:v>1613</c:v>
                </c:pt>
                <c:pt idx="1613">
                  <c:v>1614</c:v>
                </c:pt>
                <c:pt idx="1614">
                  <c:v>1615</c:v>
                </c:pt>
                <c:pt idx="1615">
                  <c:v>1616</c:v>
                </c:pt>
                <c:pt idx="1616">
                  <c:v>1617</c:v>
                </c:pt>
                <c:pt idx="1617">
                  <c:v>1618</c:v>
                </c:pt>
                <c:pt idx="1618">
                  <c:v>1619</c:v>
                </c:pt>
                <c:pt idx="1619">
                  <c:v>1620</c:v>
                </c:pt>
                <c:pt idx="1620">
                  <c:v>1621</c:v>
                </c:pt>
                <c:pt idx="1621">
                  <c:v>1622</c:v>
                </c:pt>
                <c:pt idx="1622">
                  <c:v>1623</c:v>
                </c:pt>
                <c:pt idx="1623">
                  <c:v>1624</c:v>
                </c:pt>
                <c:pt idx="1624">
                  <c:v>1625</c:v>
                </c:pt>
                <c:pt idx="1625">
                  <c:v>1626</c:v>
                </c:pt>
                <c:pt idx="1626">
                  <c:v>1627</c:v>
                </c:pt>
                <c:pt idx="1627">
                  <c:v>1628</c:v>
                </c:pt>
                <c:pt idx="1628">
                  <c:v>1629</c:v>
                </c:pt>
                <c:pt idx="1629">
                  <c:v>1630</c:v>
                </c:pt>
                <c:pt idx="1630">
                  <c:v>1631</c:v>
                </c:pt>
                <c:pt idx="1631">
                  <c:v>1632</c:v>
                </c:pt>
                <c:pt idx="1632">
                  <c:v>1633</c:v>
                </c:pt>
                <c:pt idx="1633">
                  <c:v>1634</c:v>
                </c:pt>
                <c:pt idx="1634">
                  <c:v>1635</c:v>
                </c:pt>
                <c:pt idx="1635">
                  <c:v>1636</c:v>
                </c:pt>
                <c:pt idx="1636">
                  <c:v>1637</c:v>
                </c:pt>
                <c:pt idx="1637">
                  <c:v>1638</c:v>
                </c:pt>
                <c:pt idx="1638">
                  <c:v>1639</c:v>
                </c:pt>
                <c:pt idx="1639">
                  <c:v>1640</c:v>
                </c:pt>
                <c:pt idx="1640">
                  <c:v>1641</c:v>
                </c:pt>
                <c:pt idx="1641">
                  <c:v>1642</c:v>
                </c:pt>
                <c:pt idx="1642">
                  <c:v>1643</c:v>
                </c:pt>
                <c:pt idx="1643">
                  <c:v>1644</c:v>
                </c:pt>
                <c:pt idx="1644">
                  <c:v>1645</c:v>
                </c:pt>
                <c:pt idx="1645">
                  <c:v>1646</c:v>
                </c:pt>
                <c:pt idx="1646">
                  <c:v>1647</c:v>
                </c:pt>
                <c:pt idx="1647">
                  <c:v>1648</c:v>
                </c:pt>
                <c:pt idx="1648">
                  <c:v>1649</c:v>
                </c:pt>
                <c:pt idx="1649">
                  <c:v>1650</c:v>
                </c:pt>
                <c:pt idx="1650">
                  <c:v>1651</c:v>
                </c:pt>
                <c:pt idx="1651">
                  <c:v>1652</c:v>
                </c:pt>
                <c:pt idx="1652">
                  <c:v>1653</c:v>
                </c:pt>
                <c:pt idx="1653">
                  <c:v>1654</c:v>
                </c:pt>
                <c:pt idx="1654">
                  <c:v>1655</c:v>
                </c:pt>
                <c:pt idx="1655">
                  <c:v>1656</c:v>
                </c:pt>
                <c:pt idx="1656">
                  <c:v>1657</c:v>
                </c:pt>
                <c:pt idx="1657">
                  <c:v>1658</c:v>
                </c:pt>
                <c:pt idx="1658">
                  <c:v>1659</c:v>
                </c:pt>
                <c:pt idx="1659">
                  <c:v>1660</c:v>
                </c:pt>
                <c:pt idx="1660">
                  <c:v>1661</c:v>
                </c:pt>
                <c:pt idx="1661">
                  <c:v>1662</c:v>
                </c:pt>
                <c:pt idx="1662">
                  <c:v>1663</c:v>
                </c:pt>
                <c:pt idx="1663">
                  <c:v>1664</c:v>
                </c:pt>
                <c:pt idx="1664">
                  <c:v>1665</c:v>
                </c:pt>
                <c:pt idx="1665">
                  <c:v>1666</c:v>
                </c:pt>
                <c:pt idx="1666">
                  <c:v>1667</c:v>
                </c:pt>
                <c:pt idx="1667">
                  <c:v>1668</c:v>
                </c:pt>
                <c:pt idx="1668">
                  <c:v>1669</c:v>
                </c:pt>
                <c:pt idx="1669">
                  <c:v>1670</c:v>
                </c:pt>
                <c:pt idx="1670">
                  <c:v>1671</c:v>
                </c:pt>
                <c:pt idx="1671">
                  <c:v>1672</c:v>
                </c:pt>
                <c:pt idx="1672">
                  <c:v>1673</c:v>
                </c:pt>
                <c:pt idx="1673">
                  <c:v>1674</c:v>
                </c:pt>
                <c:pt idx="1674">
                  <c:v>1675</c:v>
                </c:pt>
                <c:pt idx="1675">
                  <c:v>1676</c:v>
                </c:pt>
                <c:pt idx="1676">
                  <c:v>1677</c:v>
                </c:pt>
                <c:pt idx="1677">
                  <c:v>1678</c:v>
                </c:pt>
                <c:pt idx="1678">
                  <c:v>1679</c:v>
                </c:pt>
                <c:pt idx="1679">
                  <c:v>1680</c:v>
                </c:pt>
                <c:pt idx="1680">
                  <c:v>1681</c:v>
                </c:pt>
                <c:pt idx="1681">
                  <c:v>1682</c:v>
                </c:pt>
                <c:pt idx="1682">
                  <c:v>1683</c:v>
                </c:pt>
                <c:pt idx="1683">
                  <c:v>1684</c:v>
                </c:pt>
                <c:pt idx="1684">
                  <c:v>1685</c:v>
                </c:pt>
                <c:pt idx="1685">
                  <c:v>1686</c:v>
                </c:pt>
                <c:pt idx="1686">
                  <c:v>1687</c:v>
                </c:pt>
                <c:pt idx="1687">
                  <c:v>1688</c:v>
                </c:pt>
                <c:pt idx="1688">
                  <c:v>1689</c:v>
                </c:pt>
                <c:pt idx="1689">
                  <c:v>1690</c:v>
                </c:pt>
                <c:pt idx="1690">
                  <c:v>1691</c:v>
                </c:pt>
                <c:pt idx="1691">
                  <c:v>1692</c:v>
                </c:pt>
                <c:pt idx="1692">
                  <c:v>1693</c:v>
                </c:pt>
                <c:pt idx="1693">
                  <c:v>1694</c:v>
                </c:pt>
                <c:pt idx="1694">
                  <c:v>1695</c:v>
                </c:pt>
                <c:pt idx="1695">
                  <c:v>1696</c:v>
                </c:pt>
                <c:pt idx="1696">
                  <c:v>1697</c:v>
                </c:pt>
                <c:pt idx="1697">
                  <c:v>1698</c:v>
                </c:pt>
                <c:pt idx="1698">
                  <c:v>1699</c:v>
                </c:pt>
                <c:pt idx="1699">
                  <c:v>1700</c:v>
                </c:pt>
                <c:pt idx="1700">
                  <c:v>1701</c:v>
                </c:pt>
                <c:pt idx="1701">
                  <c:v>1702</c:v>
                </c:pt>
                <c:pt idx="1702">
                  <c:v>1703</c:v>
                </c:pt>
                <c:pt idx="1703">
                  <c:v>1704</c:v>
                </c:pt>
                <c:pt idx="1704">
                  <c:v>1705</c:v>
                </c:pt>
                <c:pt idx="1705">
                  <c:v>1706</c:v>
                </c:pt>
                <c:pt idx="1706">
                  <c:v>1707</c:v>
                </c:pt>
                <c:pt idx="1707">
                  <c:v>1708</c:v>
                </c:pt>
                <c:pt idx="1708">
                  <c:v>1709</c:v>
                </c:pt>
                <c:pt idx="1709">
                  <c:v>1710</c:v>
                </c:pt>
                <c:pt idx="1710">
                  <c:v>1711</c:v>
                </c:pt>
                <c:pt idx="1711">
                  <c:v>1712</c:v>
                </c:pt>
                <c:pt idx="1712">
                  <c:v>1713</c:v>
                </c:pt>
                <c:pt idx="1713">
                  <c:v>1714</c:v>
                </c:pt>
                <c:pt idx="1714">
                  <c:v>1715</c:v>
                </c:pt>
                <c:pt idx="1715">
                  <c:v>1716</c:v>
                </c:pt>
                <c:pt idx="1716">
                  <c:v>1717</c:v>
                </c:pt>
                <c:pt idx="1717">
                  <c:v>1718</c:v>
                </c:pt>
                <c:pt idx="1718">
                  <c:v>1719</c:v>
                </c:pt>
                <c:pt idx="1719">
                  <c:v>1720</c:v>
                </c:pt>
                <c:pt idx="1720">
                  <c:v>1721</c:v>
                </c:pt>
                <c:pt idx="1721">
                  <c:v>1722</c:v>
                </c:pt>
                <c:pt idx="1722">
                  <c:v>1723</c:v>
                </c:pt>
                <c:pt idx="1723">
                  <c:v>1724</c:v>
                </c:pt>
                <c:pt idx="1724">
                  <c:v>1725</c:v>
                </c:pt>
                <c:pt idx="1725">
                  <c:v>1726</c:v>
                </c:pt>
                <c:pt idx="1726">
                  <c:v>1727</c:v>
                </c:pt>
                <c:pt idx="1727">
                  <c:v>1728</c:v>
                </c:pt>
                <c:pt idx="1728">
                  <c:v>1729</c:v>
                </c:pt>
                <c:pt idx="1729">
                  <c:v>1730</c:v>
                </c:pt>
                <c:pt idx="1730">
                  <c:v>1731</c:v>
                </c:pt>
                <c:pt idx="1731">
                  <c:v>1732</c:v>
                </c:pt>
                <c:pt idx="1732">
                  <c:v>1733</c:v>
                </c:pt>
                <c:pt idx="1733">
                  <c:v>1734</c:v>
                </c:pt>
                <c:pt idx="1734">
                  <c:v>1735</c:v>
                </c:pt>
                <c:pt idx="1735">
                  <c:v>1736</c:v>
                </c:pt>
                <c:pt idx="1736">
                  <c:v>1737</c:v>
                </c:pt>
                <c:pt idx="1737">
                  <c:v>1738</c:v>
                </c:pt>
                <c:pt idx="1738">
                  <c:v>1739</c:v>
                </c:pt>
                <c:pt idx="1739">
                  <c:v>1740</c:v>
                </c:pt>
                <c:pt idx="1740">
                  <c:v>1741</c:v>
                </c:pt>
                <c:pt idx="1741">
                  <c:v>1742</c:v>
                </c:pt>
                <c:pt idx="1742">
                  <c:v>1743</c:v>
                </c:pt>
                <c:pt idx="1743">
                  <c:v>1744</c:v>
                </c:pt>
                <c:pt idx="1744">
                  <c:v>1745</c:v>
                </c:pt>
                <c:pt idx="1745">
                  <c:v>1746</c:v>
                </c:pt>
                <c:pt idx="1746">
                  <c:v>1747</c:v>
                </c:pt>
                <c:pt idx="1747">
                  <c:v>1748</c:v>
                </c:pt>
                <c:pt idx="1748">
                  <c:v>1749</c:v>
                </c:pt>
                <c:pt idx="1749">
                  <c:v>1750</c:v>
                </c:pt>
                <c:pt idx="1750">
                  <c:v>1751</c:v>
                </c:pt>
                <c:pt idx="1751">
                  <c:v>1752</c:v>
                </c:pt>
                <c:pt idx="1752">
                  <c:v>1753</c:v>
                </c:pt>
                <c:pt idx="1753">
                  <c:v>1754</c:v>
                </c:pt>
                <c:pt idx="1754">
                  <c:v>1755</c:v>
                </c:pt>
                <c:pt idx="1755">
                  <c:v>1756</c:v>
                </c:pt>
                <c:pt idx="1756">
                  <c:v>1757</c:v>
                </c:pt>
                <c:pt idx="1757">
                  <c:v>1758</c:v>
                </c:pt>
                <c:pt idx="1758">
                  <c:v>1759</c:v>
                </c:pt>
                <c:pt idx="1759">
                  <c:v>1760</c:v>
                </c:pt>
                <c:pt idx="1760">
                  <c:v>1761</c:v>
                </c:pt>
                <c:pt idx="1761">
                  <c:v>1762</c:v>
                </c:pt>
                <c:pt idx="1762">
                  <c:v>1763</c:v>
                </c:pt>
                <c:pt idx="1763">
                  <c:v>1764</c:v>
                </c:pt>
                <c:pt idx="1764">
                  <c:v>1765</c:v>
                </c:pt>
                <c:pt idx="1765">
                  <c:v>1766</c:v>
                </c:pt>
                <c:pt idx="1766">
                  <c:v>1767</c:v>
                </c:pt>
                <c:pt idx="1767">
                  <c:v>1768</c:v>
                </c:pt>
                <c:pt idx="1768">
                  <c:v>1769</c:v>
                </c:pt>
                <c:pt idx="1769">
                  <c:v>1770</c:v>
                </c:pt>
                <c:pt idx="1770">
                  <c:v>1771</c:v>
                </c:pt>
                <c:pt idx="1771">
                  <c:v>1772</c:v>
                </c:pt>
                <c:pt idx="1772">
                  <c:v>1773</c:v>
                </c:pt>
                <c:pt idx="1773">
                  <c:v>1774</c:v>
                </c:pt>
                <c:pt idx="1774">
                  <c:v>1775</c:v>
                </c:pt>
                <c:pt idx="1775">
                  <c:v>1776</c:v>
                </c:pt>
                <c:pt idx="1776">
                  <c:v>1777</c:v>
                </c:pt>
                <c:pt idx="1777">
                  <c:v>1778</c:v>
                </c:pt>
                <c:pt idx="1778">
                  <c:v>1779</c:v>
                </c:pt>
                <c:pt idx="1779">
                  <c:v>1780</c:v>
                </c:pt>
                <c:pt idx="1780">
                  <c:v>1781</c:v>
                </c:pt>
                <c:pt idx="1781">
                  <c:v>1782</c:v>
                </c:pt>
                <c:pt idx="1782">
                  <c:v>1783</c:v>
                </c:pt>
                <c:pt idx="1783">
                  <c:v>1784</c:v>
                </c:pt>
                <c:pt idx="1784">
                  <c:v>1785</c:v>
                </c:pt>
                <c:pt idx="1785">
                  <c:v>1786</c:v>
                </c:pt>
                <c:pt idx="1786">
                  <c:v>1787</c:v>
                </c:pt>
                <c:pt idx="1787">
                  <c:v>1788</c:v>
                </c:pt>
                <c:pt idx="1788">
                  <c:v>1789</c:v>
                </c:pt>
                <c:pt idx="1789">
                  <c:v>1790</c:v>
                </c:pt>
                <c:pt idx="1790">
                  <c:v>1791</c:v>
                </c:pt>
                <c:pt idx="1791">
                  <c:v>1792</c:v>
                </c:pt>
                <c:pt idx="1792">
                  <c:v>1793</c:v>
                </c:pt>
                <c:pt idx="1793">
                  <c:v>1794</c:v>
                </c:pt>
                <c:pt idx="1794">
                  <c:v>1795</c:v>
                </c:pt>
                <c:pt idx="1795">
                  <c:v>1796</c:v>
                </c:pt>
                <c:pt idx="1796">
                  <c:v>1797</c:v>
                </c:pt>
                <c:pt idx="1797">
                  <c:v>1798</c:v>
                </c:pt>
                <c:pt idx="1798">
                  <c:v>1799</c:v>
                </c:pt>
                <c:pt idx="1799">
                  <c:v>1800</c:v>
                </c:pt>
                <c:pt idx="1800">
                  <c:v>1801</c:v>
                </c:pt>
                <c:pt idx="1801">
                  <c:v>1802</c:v>
                </c:pt>
                <c:pt idx="1802">
                  <c:v>1803</c:v>
                </c:pt>
                <c:pt idx="1803">
                  <c:v>1804</c:v>
                </c:pt>
                <c:pt idx="1804">
                  <c:v>1805</c:v>
                </c:pt>
                <c:pt idx="1805">
                  <c:v>1806</c:v>
                </c:pt>
                <c:pt idx="1806">
                  <c:v>1807</c:v>
                </c:pt>
                <c:pt idx="1807">
                  <c:v>1808</c:v>
                </c:pt>
                <c:pt idx="1808">
                  <c:v>1809</c:v>
                </c:pt>
                <c:pt idx="1809">
                  <c:v>1810</c:v>
                </c:pt>
                <c:pt idx="1810">
                  <c:v>1811</c:v>
                </c:pt>
                <c:pt idx="1811">
                  <c:v>1812</c:v>
                </c:pt>
                <c:pt idx="1812">
                  <c:v>1813</c:v>
                </c:pt>
                <c:pt idx="1813">
                  <c:v>1814</c:v>
                </c:pt>
                <c:pt idx="1814">
                  <c:v>1815</c:v>
                </c:pt>
                <c:pt idx="1815">
                  <c:v>1816</c:v>
                </c:pt>
                <c:pt idx="1816">
                  <c:v>1817</c:v>
                </c:pt>
                <c:pt idx="1817">
                  <c:v>1818</c:v>
                </c:pt>
                <c:pt idx="1818">
                  <c:v>1819</c:v>
                </c:pt>
                <c:pt idx="1819">
                  <c:v>1820</c:v>
                </c:pt>
                <c:pt idx="1820">
                  <c:v>1821</c:v>
                </c:pt>
                <c:pt idx="1821">
                  <c:v>1822</c:v>
                </c:pt>
                <c:pt idx="1822">
                  <c:v>1823</c:v>
                </c:pt>
                <c:pt idx="1823">
                  <c:v>1824</c:v>
                </c:pt>
                <c:pt idx="1824">
                  <c:v>1825</c:v>
                </c:pt>
                <c:pt idx="1825">
                  <c:v>1826</c:v>
                </c:pt>
                <c:pt idx="1826">
                  <c:v>1827</c:v>
                </c:pt>
                <c:pt idx="1827">
                  <c:v>1828</c:v>
                </c:pt>
                <c:pt idx="1828">
                  <c:v>1829</c:v>
                </c:pt>
                <c:pt idx="1829">
                  <c:v>1830</c:v>
                </c:pt>
                <c:pt idx="1830">
                  <c:v>1831</c:v>
                </c:pt>
                <c:pt idx="1831">
                  <c:v>1832</c:v>
                </c:pt>
                <c:pt idx="1832">
                  <c:v>1833</c:v>
                </c:pt>
                <c:pt idx="1833">
                  <c:v>1834</c:v>
                </c:pt>
                <c:pt idx="1834">
                  <c:v>1835</c:v>
                </c:pt>
                <c:pt idx="1835">
                  <c:v>1836</c:v>
                </c:pt>
                <c:pt idx="1836">
                  <c:v>1837</c:v>
                </c:pt>
                <c:pt idx="1837">
                  <c:v>1838</c:v>
                </c:pt>
                <c:pt idx="1838">
                  <c:v>1839</c:v>
                </c:pt>
                <c:pt idx="1839">
                  <c:v>1840</c:v>
                </c:pt>
                <c:pt idx="1840">
                  <c:v>1841</c:v>
                </c:pt>
                <c:pt idx="1841">
                  <c:v>1842</c:v>
                </c:pt>
                <c:pt idx="1842">
                  <c:v>1843</c:v>
                </c:pt>
                <c:pt idx="1843">
                  <c:v>1844</c:v>
                </c:pt>
                <c:pt idx="1844">
                  <c:v>1845</c:v>
                </c:pt>
                <c:pt idx="1845">
                  <c:v>1846</c:v>
                </c:pt>
                <c:pt idx="1846">
                  <c:v>1847</c:v>
                </c:pt>
                <c:pt idx="1847">
                  <c:v>1848</c:v>
                </c:pt>
                <c:pt idx="1848">
                  <c:v>1849</c:v>
                </c:pt>
                <c:pt idx="1849">
                  <c:v>1850</c:v>
                </c:pt>
                <c:pt idx="1850">
                  <c:v>1851</c:v>
                </c:pt>
                <c:pt idx="1851">
                  <c:v>1852</c:v>
                </c:pt>
                <c:pt idx="1852">
                  <c:v>1853</c:v>
                </c:pt>
                <c:pt idx="1853">
                  <c:v>1854</c:v>
                </c:pt>
                <c:pt idx="1854">
                  <c:v>1855</c:v>
                </c:pt>
                <c:pt idx="1855">
                  <c:v>1856</c:v>
                </c:pt>
                <c:pt idx="1856">
                  <c:v>1857</c:v>
                </c:pt>
                <c:pt idx="1857">
                  <c:v>1858</c:v>
                </c:pt>
                <c:pt idx="1858">
                  <c:v>1859</c:v>
                </c:pt>
                <c:pt idx="1859">
                  <c:v>1860</c:v>
                </c:pt>
                <c:pt idx="1860">
                  <c:v>1861</c:v>
                </c:pt>
                <c:pt idx="1861">
                  <c:v>1862</c:v>
                </c:pt>
                <c:pt idx="1862">
                  <c:v>1863</c:v>
                </c:pt>
                <c:pt idx="1863">
                  <c:v>1864</c:v>
                </c:pt>
                <c:pt idx="1864">
                  <c:v>1865</c:v>
                </c:pt>
                <c:pt idx="1865">
                  <c:v>1866</c:v>
                </c:pt>
                <c:pt idx="1866">
                  <c:v>1867</c:v>
                </c:pt>
                <c:pt idx="1867">
                  <c:v>1868</c:v>
                </c:pt>
                <c:pt idx="1868">
                  <c:v>1869</c:v>
                </c:pt>
                <c:pt idx="1869">
                  <c:v>1870</c:v>
                </c:pt>
                <c:pt idx="1870">
                  <c:v>1871</c:v>
                </c:pt>
                <c:pt idx="1871">
                  <c:v>1872</c:v>
                </c:pt>
                <c:pt idx="1872">
                  <c:v>1873</c:v>
                </c:pt>
                <c:pt idx="1873">
                  <c:v>1874</c:v>
                </c:pt>
                <c:pt idx="1874">
                  <c:v>1875</c:v>
                </c:pt>
                <c:pt idx="1875">
                  <c:v>1876</c:v>
                </c:pt>
                <c:pt idx="1876">
                  <c:v>1877</c:v>
                </c:pt>
                <c:pt idx="1877">
                  <c:v>1878</c:v>
                </c:pt>
                <c:pt idx="1878">
                  <c:v>1879</c:v>
                </c:pt>
                <c:pt idx="1879">
                  <c:v>1880</c:v>
                </c:pt>
                <c:pt idx="1880">
                  <c:v>1881</c:v>
                </c:pt>
                <c:pt idx="1881">
                  <c:v>1882</c:v>
                </c:pt>
                <c:pt idx="1882">
                  <c:v>1883</c:v>
                </c:pt>
                <c:pt idx="1883">
                  <c:v>1884</c:v>
                </c:pt>
                <c:pt idx="1884">
                  <c:v>1885</c:v>
                </c:pt>
                <c:pt idx="1885">
                  <c:v>1886</c:v>
                </c:pt>
                <c:pt idx="1886">
                  <c:v>1887</c:v>
                </c:pt>
                <c:pt idx="1887">
                  <c:v>1888</c:v>
                </c:pt>
                <c:pt idx="1888">
                  <c:v>1889</c:v>
                </c:pt>
                <c:pt idx="1889">
                  <c:v>1890</c:v>
                </c:pt>
                <c:pt idx="1890">
                  <c:v>1891</c:v>
                </c:pt>
                <c:pt idx="1891">
                  <c:v>1892</c:v>
                </c:pt>
                <c:pt idx="1892">
                  <c:v>1893</c:v>
                </c:pt>
                <c:pt idx="1893">
                  <c:v>1894</c:v>
                </c:pt>
                <c:pt idx="1894">
                  <c:v>1895</c:v>
                </c:pt>
                <c:pt idx="1895">
                  <c:v>1896</c:v>
                </c:pt>
                <c:pt idx="1896">
                  <c:v>1897</c:v>
                </c:pt>
                <c:pt idx="1897">
                  <c:v>1898</c:v>
                </c:pt>
                <c:pt idx="1898">
                  <c:v>1899</c:v>
                </c:pt>
                <c:pt idx="1899">
                  <c:v>1900</c:v>
                </c:pt>
                <c:pt idx="1900">
                  <c:v>1901</c:v>
                </c:pt>
                <c:pt idx="1901">
                  <c:v>1902</c:v>
                </c:pt>
                <c:pt idx="1902">
                  <c:v>1903</c:v>
                </c:pt>
                <c:pt idx="1903">
                  <c:v>1904</c:v>
                </c:pt>
                <c:pt idx="1904">
                  <c:v>1905</c:v>
                </c:pt>
                <c:pt idx="1905">
                  <c:v>1906</c:v>
                </c:pt>
                <c:pt idx="1906">
                  <c:v>1907</c:v>
                </c:pt>
                <c:pt idx="1907">
                  <c:v>1908</c:v>
                </c:pt>
                <c:pt idx="1908">
                  <c:v>1909</c:v>
                </c:pt>
                <c:pt idx="1909">
                  <c:v>1910</c:v>
                </c:pt>
                <c:pt idx="1910">
                  <c:v>1911</c:v>
                </c:pt>
                <c:pt idx="1911">
                  <c:v>1912</c:v>
                </c:pt>
                <c:pt idx="1912">
                  <c:v>1913</c:v>
                </c:pt>
                <c:pt idx="1913">
                  <c:v>1914</c:v>
                </c:pt>
                <c:pt idx="1914">
                  <c:v>1915</c:v>
                </c:pt>
                <c:pt idx="1915">
                  <c:v>1916</c:v>
                </c:pt>
                <c:pt idx="1916">
                  <c:v>1917</c:v>
                </c:pt>
                <c:pt idx="1917">
                  <c:v>1918</c:v>
                </c:pt>
                <c:pt idx="1918">
                  <c:v>1919</c:v>
                </c:pt>
                <c:pt idx="1919">
                  <c:v>1920</c:v>
                </c:pt>
                <c:pt idx="1920">
                  <c:v>1921</c:v>
                </c:pt>
                <c:pt idx="1921">
                  <c:v>1922</c:v>
                </c:pt>
                <c:pt idx="1922">
                  <c:v>1923</c:v>
                </c:pt>
                <c:pt idx="1923">
                  <c:v>1924</c:v>
                </c:pt>
                <c:pt idx="1924">
                  <c:v>1925</c:v>
                </c:pt>
                <c:pt idx="1925">
                  <c:v>1926</c:v>
                </c:pt>
                <c:pt idx="1926">
                  <c:v>1927</c:v>
                </c:pt>
                <c:pt idx="1927">
                  <c:v>1928</c:v>
                </c:pt>
                <c:pt idx="1928">
                  <c:v>1929</c:v>
                </c:pt>
                <c:pt idx="1929">
                  <c:v>1930</c:v>
                </c:pt>
                <c:pt idx="1930">
                  <c:v>1931</c:v>
                </c:pt>
                <c:pt idx="1931">
                  <c:v>1932</c:v>
                </c:pt>
                <c:pt idx="1932">
                  <c:v>1933</c:v>
                </c:pt>
                <c:pt idx="1933">
                  <c:v>1934</c:v>
                </c:pt>
                <c:pt idx="1934">
                  <c:v>1935</c:v>
                </c:pt>
                <c:pt idx="1935">
                  <c:v>1936</c:v>
                </c:pt>
                <c:pt idx="1936">
                  <c:v>1937</c:v>
                </c:pt>
                <c:pt idx="1937">
                  <c:v>1938</c:v>
                </c:pt>
                <c:pt idx="1938">
                  <c:v>1939</c:v>
                </c:pt>
                <c:pt idx="1939">
                  <c:v>1940</c:v>
                </c:pt>
                <c:pt idx="1940">
                  <c:v>1941</c:v>
                </c:pt>
                <c:pt idx="1941">
                  <c:v>1942</c:v>
                </c:pt>
                <c:pt idx="1942">
                  <c:v>1943</c:v>
                </c:pt>
                <c:pt idx="1943">
                  <c:v>1944</c:v>
                </c:pt>
                <c:pt idx="1944">
                  <c:v>1945</c:v>
                </c:pt>
                <c:pt idx="1945">
                  <c:v>1946</c:v>
                </c:pt>
                <c:pt idx="1946">
                  <c:v>1947</c:v>
                </c:pt>
                <c:pt idx="1947">
                  <c:v>1948</c:v>
                </c:pt>
                <c:pt idx="1948">
                  <c:v>1949</c:v>
                </c:pt>
                <c:pt idx="1949">
                  <c:v>1950</c:v>
                </c:pt>
                <c:pt idx="1950">
                  <c:v>1951</c:v>
                </c:pt>
                <c:pt idx="1951">
                  <c:v>1952</c:v>
                </c:pt>
                <c:pt idx="1952">
                  <c:v>1953</c:v>
                </c:pt>
                <c:pt idx="1953">
                  <c:v>1954</c:v>
                </c:pt>
                <c:pt idx="1954">
                  <c:v>1955</c:v>
                </c:pt>
                <c:pt idx="1955">
                  <c:v>1956</c:v>
                </c:pt>
                <c:pt idx="1956">
                  <c:v>1957</c:v>
                </c:pt>
                <c:pt idx="1957">
                  <c:v>1958</c:v>
                </c:pt>
                <c:pt idx="1958">
                  <c:v>1959</c:v>
                </c:pt>
                <c:pt idx="1959">
                  <c:v>1960</c:v>
                </c:pt>
                <c:pt idx="1960">
                  <c:v>1961</c:v>
                </c:pt>
                <c:pt idx="1961">
                  <c:v>1962</c:v>
                </c:pt>
                <c:pt idx="1962">
                  <c:v>1963</c:v>
                </c:pt>
                <c:pt idx="1963">
                  <c:v>1964</c:v>
                </c:pt>
                <c:pt idx="1964">
                  <c:v>1965</c:v>
                </c:pt>
                <c:pt idx="1965">
                  <c:v>1966</c:v>
                </c:pt>
                <c:pt idx="1966">
                  <c:v>1967</c:v>
                </c:pt>
                <c:pt idx="1967">
                  <c:v>1968</c:v>
                </c:pt>
                <c:pt idx="1968">
                  <c:v>1969</c:v>
                </c:pt>
                <c:pt idx="1969">
                  <c:v>1970</c:v>
                </c:pt>
                <c:pt idx="1970">
                  <c:v>1971</c:v>
                </c:pt>
                <c:pt idx="1971">
                  <c:v>1972</c:v>
                </c:pt>
                <c:pt idx="1972">
                  <c:v>1973</c:v>
                </c:pt>
                <c:pt idx="1973">
                  <c:v>1974</c:v>
                </c:pt>
                <c:pt idx="1974">
                  <c:v>1975</c:v>
                </c:pt>
                <c:pt idx="1975">
                  <c:v>1976</c:v>
                </c:pt>
                <c:pt idx="1976">
                  <c:v>1977</c:v>
                </c:pt>
                <c:pt idx="1977">
                  <c:v>1978</c:v>
                </c:pt>
                <c:pt idx="1978">
                  <c:v>1979</c:v>
                </c:pt>
                <c:pt idx="1979">
                  <c:v>1980</c:v>
                </c:pt>
                <c:pt idx="1980">
                  <c:v>1981</c:v>
                </c:pt>
                <c:pt idx="1981">
                  <c:v>1982</c:v>
                </c:pt>
                <c:pt idx="1982">
                  <c:v>1983</c:v>
                </c:pt>
                <c:pt idx="1983">
                  <c:v>1984</c:v>
                </c:pt>
                <c:pt idx="1984">
                  <c:v>1985</c:v>
                </c:pt>
                <c:pt idx="1985">
                  <c:v>1986</c:v>
                </c:pt>
                <c:pt idx="1986">
                  <c:v>1987</c:v>
                </c:pt>
                <c:pt idx="1987">
                  <c:v>1988</c:v>
                </c:pt>
                <c:pt idx="1988">
                  <c:v>1989</c:v>
                </c:pt>
                <c:pt idx="1989">
                  <c:v>1990</c:v>
                </c:pt>
                <c:pt idx="1990">
                  <c:v>1991</c:v>
                </c:pt>
                <c:pt idx="1991">
                  <c:v>1992</c:v>
                </c:pt>
                <c:pt idx="1992">
                  <c:v>1993</c:v>
                </c:pt>
                <c:pt idx="1993">
                  <c:v>1994</c:v>
                </c:pt>
                <c:pt idx="1994">
                  <c:v>1995</c:v>
                </c:pt>
                <c:pt idx="1995">
                  <c:v>1996</c:v>
                </c:pt>
                <c:pt idx="1996">
                  <c:v>1997</c:v>
                </c:pt>
                <c:pt idx="1997">
                  <c:v>1998</c:v>
                </c:pt>
                <c:pt idx="1998">
                  <c:v>1999</c:v>
                </c:pt>
                <c:pt idx="1999">
                  <c:v>2000</c:v>
                </c:pt>
                <c:pt idx="2000">
                  <c:v>2001</c:v>
                </c:pt>
                <c:pt idx="2001">
                  <c:v>2002</c:v>
                </c:pt>
                <c:pt idx="2002">
                  <c:v>2003</c:v>
                </c:pt>
                <c:pt idx="2003">
                  <c:v>2004</c:v>
                </c:pt>
                <c:pt idx="2004">
                  <c:v>2005</c:v>
                </c:pt>
                <c:pt idx="2005">
                  <c:v>2006</c:v>
                </c:pt>
                <c:pt idx="2006">
                  <c:v>2007</c:v>
                </c:pt>
                <c:pt idx="2007">
                  <c:v>2008</c:v>
                </c:pt>
                <c:pt idx="2008">
                  <c:v>2009</c:v>
                </c:pt>
                <c:pt idx="2009">
                  <c:v>2010</c:v>
                </c:pt>
                <c:pt idx="2010">
                  <c:v>2011</c:v>
                </c:pt>
                <c:pt idx="2011">
                  <c:v>2012</c:v>
                </c:pt>
                <c:pt idx="2012">
                  <c:v>2013</c:v>
                </c:pt>
                <c:pt idx="2013">
                  <c:v>2014</c:v>
                </c:pt>
                <c:pt idx="2014">
                  <c:v>2015</c:v>
                </c:pt>
                <c:pt idx="2015">
                  <c:v>2016</c:v>
                </c:pt>
                <c:pt idx="2016">
                  <c:v>2017</c:v>
                </c:pt>
                <c:pt idx="2017">
                  <c:v>2018</c:v>
                </c:pt>
                <c:pt idx="2018">
                  <c:v>2019</c:v>
                </c:pt>
                <c:pt idx="2019">
                  <c:v>2020</c:v>
                </c:pt>
                <c:pt idx="2020">
                  <c:v>2021</c:v>
                </c:pt>
                <c:pt idx="2021">
                  <c:v>2022</c:v>
                </c:pt>
                <c:pt idx="2022">
                  <c:v>2023</c:v>
                </c:pt>
                <c:pt idx="2023">
                  <c:v>2024</c:v>
                </c:pt>
                <c:pt idx="2024">
                  <c:v>2025</c:v>
                </c:pt>
                <c:pt idx="2025">
                  <c:v>2026</c:v>
                </c:pt>
                <c:pt idx="2026">
                  <c:v>2027</c:v>
                </c:pt>
                <c:pt idx="2027">
                  <c:v>2028</c:v>
                </c:pt>
                <c:pt idx="2028">
                  <c:v>2029</c:v>
                </c:pt>
                <c:pt idx="2029">
                  <c:v>2030</c:v>
                </c:pt>
                <c:pt idx="2030">
                  <c:v>2031</c:v>
                </c:pt>
                <c:pt idx="2031">
                  <c:v>2032</c:v>
                </c:pt>
                <c:pt idx="2032">
                  <c:v>2033</c:v>
                </c:pt>
                <c:pt idx="2033">
                  <c:v>2034</c:v>
                </c:pt>
                <c:pt idx="2034">
                  <c:v>2035</c:v>
                </c:pt>
                <c:pt idx="2035">
                  <c:v>2036</c:v>
                </c:pt>
                <c:pt idx="2036">
                  <c:v>2037</c:v>
                </c:pt>
                <c:pt idx="2037">
                  <c:v>2038</c:v>
                </c:pt>
                <c:pt idx="2038">
                  <c:v>2039</c:v>
                </c:pt>
                <c:pt idx="2039">
                  <c:v>2040</c:v>
                </c:pt>
                <c:pt idx="2040">
                  <c:v>2041</c:v>
                </c:pt>
                <c:pt idx="2041">
                  <c:v>2042</c:v>
                </c:pt>
                <c:pt idx="2042">
                  <c:v>2043</c:v>
                </c:pt>
                <c:pt idx="2043">
                  <c:v>2044</c:v>
                </c:pt>
                <c:pt idx="2044">
                  <c:v>2045</c:v>
                </c:pt>
                <c:pt idx="2045">
                  <c:v>2046</c:v>
                </c:pt>
                <c:pt idx="2046">
                  <c:v>2047</c:v>
                </c:pt>
                <c:pt idx="2047">
                  <c:v>2048</c:v>
                </c:pt>
                <c:pt idx="2048">
                  <c:v>2049</c:v>
                </c:pt>
                <c:pt idx="2049">
                  <c:v>2050</c:v>
                </c:pt>
                <c:pt idx="2050">
                  <c:v>2051</c:v>
                </c:pt>
                <c:pt idx="2051">
                  <c:v>2052</c:v>
                </c:pt>
                <c:pt idx="2052">
                  <c:v>2053</c:v>
                </c:pt>
                <c:pt idx="2053">
                  <c:v>2054</c:v>
                </c:pt>
                <c:pt idx="2054">
                  <c:v>2055</c:v>
                </c:pt>
                <c:pt idx="2055">
                  <c:v>2056</c:v>
                </c:pt>
                <c:pt idx="2056">
                  <c:v>2057</c:v>
                </c:pt>
                <c:pt idx="2057">
                  <c:v>2058</c:v>
                </c:pt>
                <c:pt idx="2058">
                  <c:v>2059</c:v>
                </c:pt>
                <c:pt idx="2059">
                  <c:v>2060</c:v>
                </c:pt>
                <c:pt idx="2060">
                  <c:v>2061</c:v>
                </c:pt>
                <c:pt idx="2061">
                  <c:v>2062</c:v>
                </c:pt>
                <c:pt idx="2062">
                  <c:v>2063</c:v>
                </c:pt>
                <c:pt idx="2063">
                  <c:v>2064</c:v>
                </c:pt>
                <c:pt idx="2064">
                  <c:v>2065</c:v>
                </c:pt>
                <c:pt idx="2065">
                  <c:v>2066</c:v>
                </c:pt>
                <c:pt idx="2066">
                  <c:v>2067</c:v>
                </c:pt>
                <c:pt idx="2067">
                  <c:v>2068</c:v>
                </c:pt>
                <c:pt idx="2068">
                  <c:v>2069</c:v>
                </c:pt>
                <c:pt idx="2069">
                  <c:v>2070</c:v>
                </c:pt>
                <c:pt idx="2070">
                  <c:v>2071</c:v>
                </c:pt>
                <c:pt idx="2071">
                  <c:v>2072</c:v>
                </c:pt>
                <c:pt idx="2072">
                  <c:v>2073</c:v>
                </c:pt>
                <c:pt idx="2073">
                  <c:v>2074</c:v>
                </c:pt>
                <c:pt idx="2074">
                  <c:v>2075</c:v>
                </c:pt>
                <c:pt idx="2075">
                  <c:v>2076</c:v>
                </c:pt>
                <c:pt idx="2076">
                  <c:v>2077</c:v>
                </c:pt>
                <c:pt idx="2077">
                  <c:v>2078</c:v>
                </c:pt>
                <c:pt idx="2078">
                  <c:v>2079</c:v>
                </c:pt>
                <c:pt idx="2079">
                  <c:v>2080</c:v>
                </c:pt>
                <c:pt idx="2080">
                  <c:v>2081</c:v>
                </c:pt>
                <c:pt idx="2081">
                  <c:v>2082</c:v>
                </c:pt>
                <c:pt idx="2082">
                  <c:v>2083</c:v>
                </c:pt>
                <c:pt idx="2083">
                  <c:v>2084</c:v>
                </c:pt>
                <c:pt idx="2084">
                  <c:v>2085</c:v>
                </c:pt>
                <c:pt idx="2085">
                  <c:v>2086</c:v>
                </c:pt>
                <c:pt idx="2086">
                  <c:v>2087</c:v>
                </c:pt>
                <c:pt idx="2087">
                  <c:v>2088</c:v>
                </c:pt>
                <c:pt idx="2088">
                  <c:v>2089</c:v>
                </c:pt>
                <c:pt idx="2089">
                  <c:v>2090</c:v>
                </c:pt>
                <c:pt idx="2090">
                  <c:v>2091</c:v>
                </c:pt>
                <c:pt idx="2091">
                  <c:v>2092</c:v>
                </c:pt>
                <c:pt idx="2092">
                  <c:v>2093</c:v>
                </c:pt>
                <c:pt idx="2093">
                  <c:v>2094</c:v>
                </c:pt>
                <c:pt idx="2094">
                  <c:v>2095</c:v>
                </c:pt>
                <c:pt idx="2095">
                  <c:v>2096</c:v>
                </c:pt>
                <c:pt idx="2096">
                  <c:v>2097</c:v>
                </c:pt>
                <c:pt idx="2097">
                  <c:v>2098</c:v>
                </c:pt>
                <c:pt idx="2098">
                  <c:v>2099</c:v>
                </c:pt>
                <c:pt idx="2099">
                  <c:v>2100</c:v>
                </c:pt>
                <c:pt idx="2100">
                  <c:v>2101</c:v>
                </c:pt>
                <c:pt idx="2101">
                  <c:v>2102</c:v>
                </c:pt>
                <c:pt idx="2102">
                  <c:v>2103</c:v>
                </c:pt>
                <c:pt idx="2103">
                  <c:v>2104</c:v>
                </c:pt>
                <c:pt idx="2104">
                  <c:v>2105</c:v>
                </c:pt>
                <c:pt idx="2105">
                  <c:v>2106</c:v>
                </c:pt>
                <c:pt idx="2106">
                  <c:v>2107</c:v>
                </c:pt>
                <c:pt idx="2107">
                  <c:v>2108</c:v>
                </c:pt>
                <c:pt idx="2108">
                  <c:v>2109</c:v>
                </c:pt>
                <c:pt idx="2109">
                  <c:v>2110</c:v>
                </c:pt>
                <c:pt idx="2110">
                  <c:v>2111</c:v>
                </c:pt>
                <c:pt idx="2111">
                  <c:v>2112</c:v>
                </c:pt>
                <c:pt idx="2112">
                  <c:v>2113</c:v>
                </c:pt>
                <c:pt idx="2113">
                  <c:v>2114</c:v>
                </c:pt>
                <c:pt idx="2114">
                  <c:v>2115</c:v>
                </c:pt>
                <c:pt idx="2115">
                  <c:v>2116</c:v>
                </c:pt>
                <c:pt idx="2116">
                  <c:v>2117</c:v>
                </c:pt>
                <c:pt idx="2117">
                  <c:v>2118</c:v>
                </c:pt>
                <c:pt idx="2118">
                  <c:v>2119</c:v>
                </c:pt>
                <c:pt idx="2119">
                  <c:v>2120</c:v>
                </c:pt>
                <c:pt idx="2120">
                  <c:v>2121</c:v>
                </c:pt>
                <c:pt idx="2121">
                  <c:v>2122</c:v>
                </c:pt>
                <c:pt idx="2122">
                  <c:v>2123</c:v>
                </c:pt>
                <c:pt idx="2123">
                  <c:v>2124</c:v>
                </c:pt>
                <c:pt idx="2124">
                  <c:v>2125</c:v>
                </c:pt>
                <c:pt idx="2125">
                  <c:v>2126</c:v>
                </c:pt>
                <c:pt idx="2126">
                  <c:v>2127</c:v>
                </c:pt>
                <c:pt idx="2127">
                  <c:v>2128</c:v>
                </c:pt>
                <c:pt idx="2128">
                  <c:v>2129</c:v>
                </c:pt>
                <c:pt idx="2129">
                  <c:v>2130</c:v>
                </c:pt>
                <c:pt idx="2130">
                  <c:v>2131</c:v>
                </c:pt>
                <c:pt idx="2131">
                  <c:v>2132</c:v>
                </c:pt>
                <c:pt idx="2132">
                  <c:v>2133</c:v>
                </c:pt>
                <c:pt idx="2133">
                  <c:v>2134</c:v>
                </c:pt>
                <c:pt idx="2134">
                  <c:v>2135</c:v>
                </c:pt>
                <c:pt idx="2135">
                  <c:v>2136</c:v>
                </c:pt>
                <c:pt idx="2136">
                  <c:v>2137</c:v>
                </c:pt>
                <c:pt idx="2137">
                  <c:v>2138</c:v>
                </c:pt>
                <c:pt idx="2138">
                  <c:v>2139</c:v>
                </c:pt>
                <c:pt idx="2139">
                  <c:v>2140</c:v>
                </c:pt>
                <c:pt idx="2140">
                  <c:v>2141</c:v>
                </c:pt>
                <c:pt idx="2141">
                  <c:v>2142</c:v>
                </c:pt>
                <c:pt idx="2142">
                  <c:v>2143</c:v>
                </c:pt>
                <c:pt idx="2143">
                  <c:v>2144</c:v>
                </c:pt>
                <c:pt idx="2144">
                  <c:v>2145</c:v>
                </c:pt>
                <c:pt idx="2145">
                  <c:v>2146</c:v>
                </c:pt>
                <c:pt idx="2146">
                  <c:v>2147</c:v>
                </c:pt>
                <c:pt idx="2147">
                  <c:v>2148</c:v>
                </c:pt>
                <c:pt idx="2148">
                  <c:v>2149</c:v>
                </c:pt>
                <c:pt idx="2149">
                  <c:v>2150</c:v>
                </c:pt>
                <c:pt idx="2150">
                  <c:v>2151</c:v>
                </c:pt>
                <c:pt idx="2151">
                  <c:v>2152</c:v>
                </c:pt>
                <c:pt idx="2152">
                  <c:v>2153</c:v>
                </c:pt>
                <c:pt idx="2153">
                  <c:v>2154</c:v>
                </c:pt>
                <c:pt idx="2154">
                  <c:v>2155</c:v>
                </c:pt>
                <c:pt idx="2155">
                  <c:v>2156</c:v>
                </c:pt>
                <c:pt idx="2156">
                  <c:v>2157</c:v>
                </c:pt>
                <c:pt idx="2157">
                  <c:v>2158</c:v>
                </c:pt>
                <c:pt idx="2158">
                  <c:v>2159</c:v>
                </c:pt>
                <c:pt idx="2159">
                  <c:v>2160</c:v>
                </c:pt>
                <c:pt idx="2160">
                  <c:v>2161</c:v>
                </c:pt>
                <c:pt idx="2161">
                  <c:v>2162</c:v>
                </c:pt>
                <c:pt idx="2162">
                  <c:v>2163</c:v>
                </c:pt>
                <c:pt idx="2163">
                  <c:v>2164</c:v>
                </c:pt>
                <c:pt idx="2164">
                  <c:v>2165</c:v>
                </c:pt>
                <c:pt idx="2165">
                  <c:v>2166</c:v>
                </c:pt>
                <c:pt idx="2166">
                  <c:v>2167</c:v>
                </c:pt>
                <c:pt idx="2167">
                  <c:v>2168</c:v>
                </c:pt>
                <c:pt idx="2168">
                  <c:v>2169</c:v>
                </c:pt>
                <c:pt idx="2169">
                  <c:v>2170</c:v>
                </c:pt>
                <c:pt idx="2170">
                  <c:v>2171</c:v>
                </c:pt>
                <c:pt idx="2171">
                  <c:v>2172</c:v>
                </c:pt>
                <c:pt idx="2172">
                  <c:v>2173</c:v>
                </c:pt>
                <c:pt idx="2173">
                  <c:v>2174</c:v>
                </c:pt>
                <c:pt idx="2174">
                  <c:v>2175</c:v>
                </c:pt>
                <c:pt idx="2175">
                  <c:v>2176</c:v>
                </c:pt>
                <c:pt idx="2176">
                  <c:v>2177</c:v>
                </c:pt>
                <c:pt idx="2177">
                  <c:v>2178</c:v>
                </c:pt>
                <c:pt idx="2178">
                  <c:v>2179</c:v>
                </c:pt>
                <c:pt idx="2179">
                  <c:v>2180</c:v>
                </c:pt>
                <c:pt idx="2180">
                  <c:v>2181</c:v>
                </c:pt>
                <c:pt idx="2181">
                  <c:v>2182</c:v>
                </c:pt>
                <c:pt idx="2182">
                  <c:v>2183</c:v>
                </c:pt>
                <c:pt idx="2183">
                  <c:v>2184</c:v>
                </c:pt>
                <c:pt idx="2184">
                  <c:v>2185</c:v>
                </c:pt>
                <c:pt idx="2185">
                  <c:v>2186</c:v>
                </c:pt>
                <c:pt idx="2186">
                  <c:v>2187</c:v>
                </c:pt>
                <c:pt idx="2187">
                  <c:v>2188</c:v>
                </c:pt>
                <c:pt idx="2188">
                  <c:v>2189</c:v>
                </c:pt>
                <c:pt idx="2189">
                  <c:v>2190</c:v>
                </c:pt>
                <c:pt idx="2190">
                  <c:v>2191</c:v>
                </c:pt>
                <c:pt idx="2191">
                  <c:v>2192</c:v>
                </c:pt>
                <c:pt idx="2192">
                  <c:v>2193</c:v>
                </c:pt>
                <c:pt idx="2193">
                  <c:v>2194</c:v>
                </c:pt>
                <c:pt idx="2194">
                  <c:v>2195</c:v>
                </c:pt>
                <c:pt idx="2195">
                  <c:v>2196</c:v>
                </c:pt>
                <c:pt idx="2196">
                  <c:v>2197</c:v>
                </c:pt>
                <c:pt idx="2197">
                  <c:v>2198</c:v>
                </c:pt>
                <c:pt idx="2198">
                  <c:v>2199</c:v>
                </c:pt>
                <c:pt idx="2199">
                  <c:v>2200</c:v>
                </c:pt>
                <c:pt idx="2200">
                  <c:v>2201</c:v>
                </c:pt>
                <c:pt idx="2201">
                  <c:v>2202</c:v>
                </c:pt>
                <c:pt idx="2202">
                  <c:v>2203</c:v>
                </c:pt>
                <c:pt idx="2203">
                  <c:v>2204</c:v>
                </c:pt>
                <c:pt idx="2204">
                  <c:v>2205</c:v>
                </c:pt>
                <c:pt idx="2205">
                  <c:v>2206</c:v>
                </c:pt>
                <c:pt idx="2206">
                  <c:v>2207</c:v>
                </c:pt>
                <c:pt idx="2207">
                  <c:v>2208</c:v>
                </c:pt>
                <c:pt idx="2208">
                  <c:v>2209</c:v>
                </c:pt>
                <c:pt idx="2209">
                  <c:v>2210</c:v>
                </c:pt>
                <c:pt idx="2210">
                  <c:v>2211</c:v>
                </c:pt>
                <c:pt idx="2211">
                  <c:v>2212</c:v>
                </c:pt>
                <c:pt idx="2212">
                  <c:v>2213</c:v>
                </c:pt>
                <c:pt idx="2213">
                  <c:v>2214</c:v>
                </c:pt>
                <c:pt idx="2214">
                  <c:v>2215</c:v>
                </c:pt>
                <c:pt idx="2215">
                  <c:v>2216</c:v>
                </c:pt>
                <c:pt idx="2216">
                  <c:v>2217</c:v>
                </c:pt>
                <c:pt idx="2217">
                  <c:v>2218</c:v>
                </c:pt>
                <c:pt idx="2218">
                  <c:v>2219</c:v>
                </c:pt>
                <c:pt idx="2219">
                  <c:v>2220</c:v>
                </c:pt>
                <c:pt idx="2220">
                  <c:v>2221</c:v>
                </c:pt>
                <c:pt idx="2221">
                  <c:v>2222</c:v>
                </c:pt>
                <c:pt idx="2222">
                  <c:v>2223</c:v>
                </c:pt>
                <c:pt idx="2223">
                  <c:v>2224</c:v>
                </c:pt>
                <c:pt idx="2224">
                  <c:v>2225</c:v>
                </c:pt>
                <c:pt idx="2225">
                  <c:v>2226</c:v>
                </c:pt>
                <c:pt idx="2226">
                  <c:v>2227</c:v>
                </c:pt>
                <c:pt idx="2227">
                  <c:v>2228</c:v>
                </c:pt>
                <c:pt idx="2228">
                  <c:v>2229</c:v>
                </c:pt>
                <c:pt idx="2229">
                  <c:v>2230</c:v>
                </c:pt>
                <c:pt idx="2230">
                  <c:v>2231</c:v>
                </c:pt>
                <c:pt idx="2231">
                  <c:v>2232</c:v>
                </c:pt>
                <c:pt idx="2232">
                  <c:v>2233</c:v>
                </c:pt>
                <c:pt idx="2233">
                  <c:v>2234</c:v>
                </c:pt>
                <c:pt idx="2234">
                  <c:v>2235</c:v>
                </c:pt>
                <c:pt idx="2235">
                  <c:v>2236</c:v>
                </c:pt>
                <c:pt idx="2236">
                  <c:v>2237</c:v>
                </c:pt>
                <c:pt idx="2237">
                  <c:v>2238</c:v>
                </c:pt>
                <c:pt idx="2238">
                  <c:v>2239</c:v>
                </c:pt>
                <c:pt idx="2239">
                  <c:v>2240</c:v>
                </c:pt>
                <c:pt idx="2240">
                  <c:v>2241</c:v>
                </c:pt>
                <c:pt idx="2241">
                  <c:v>2242</c:v>
                </c:pt>
                <c:pt idx="2242">
                  <c:v>2243</c:v>
                </c:pt>
                <c:pt idx="2243">
                  <c:v>2244</c:v>
                </c:pt>
                <c:pt idx="2244">
                  <c:v>2245</c:v>
                </c:pt>
                <c:pt idx="2245">
                  <c:v>2246</c:v>
                </c:pt>
                <c:pt idx="2246">
                  <c:v>2247</c:v>
                </c:pt>
                <c:pt idx="2247">
                  <c:v>2248</c:v>
                </c:pt>
                <c:pt idx="2248">
                  <c:v>2249</c:v>
                </c:pt>
                <c:pt idx="2249">
                  <c:v>2250</c:v>
                </c:pt>
                <c:pt idx="2250">
                  <c:v>2251</c:v>
                </c:pt>
                <c:pt idx="2251">
                  <c:v>2252</c:v>
                </c:pt>
                <c:pt idx="2252">
                  <c:v>2253</c:v>
                </c:pt>
                <c:pt idx="2253">
                  <c:v>2254</c:v>
                </c:pt>
                <c:pt idx="2254">
                  <c:v>2255</c:v>
                </c:pt>
                <c:pt idx="2255">
                  <c:v>2256</c:v>
                </c:pt>
                <c:pt idx="2256">
                  <c:v>2257</c:v>
                </c:pt>
                <c:pt idx="2257">
                  <c:v>2258</c:v>
                </c:pt>
                <c:pt idx="2258">
                  <c:v>2259</c:v>
                </c:pt>
                <c:pt idx="2259">
                  <c:v>2260</c:v>
                </c:pt>
                <c:pt idx="2260">
                  <c:v>2261</c:v>
                </c:pt>
                <c:pt idx="2261">
                  <c:v>2262</c:v>
                </c:pt>
                <c:pt idx="2262">
                  <c:v>2263</c:v>
                </c:pt>
                <c:pt idx="2263">
                  <c:v>2264</c:v>
                </c:pt>
                <c:pt idx="2264">
                  <c:v>2265</c:v>
                </c:pt>
                <c:pt idx="2265">
                  <c:v>2266</c:v>
                </c:pt>
                <c:pt idx="2266">
                  <c:v>2267</c:v>
                </c:pt>
                <c:pt idx="2267">
                  <c:v>2268</c:v>
                </c:pt>
                <c:pt idx="2268">
                  <c:v>2269</c:v>
                </c:pt>
                <c:pt idx="2269">
                  <c:v>2270</c:v>
                </c:pt>
                <c:pt idx="2270">
                  <c:v>2271</c:v>
                </c:pt>
                <c:pt idx="2271">
                  <c:v>2272</c:v>
                </c:pt>
                <c:pt idx="2272">
                  <c:v>2273</c:v>
                </c:pt>
                <c:pt idx="2273">
                  <c:v>2274</c:v>
                </c:pt>
                <c:pt idx="2274">
                  <c:v>2275</c:v>
                </c:pt>
                <c:pt idx="2275">
                  <c:v>2276</c:v>
                </c:pt>
                <c:pt idx="2276">
                  <c:v>2277</c:v>
                </c:pt>
                <c:pt idx="2277">
                  <c:v>2278</c:v>
                </c:pt>
                <c:pt idx="2278">
                  <c:v>2279</c:v>
                </c:pt>
                <c:pt idx="2279">
                  <c:v>2280</c:v>
                </c:pt>
                <c:pt idx="2280">
                  <c:v>2281</c:v>
                </c:pt>
                <c:pt idx="2281">
                  <c:v>2282</c:v>
                </c:pt>
                <c:pt idx="2282">
                  <c:v>2283</c:v>
                </c:pt>
                <c:pt idx="2283">
                  <c:v>2284</c:v>
                </c:pt>
                <c:pt idx="2284">
                  <c:v>2285</c:v>
                </c:pt>
                <c:pt idx="2285">
                  <c:v>2286</c:v>
                </c:pt>
                <c:pt idx="2286">
                  <c:v>2287</c:v>
                </c:pt>
                <c:pt idx="2287">
                  <c:v>2288</c:v>
                </c:pt>
                <c:pt idx="2288">
                  <c:v>2289</c:v>
                </c:pt>
                <c:pt idx="2289">
                  <c:v>2290</c:v>
                </c:pt>
                <c:pt idx="2290">
                  <c:v>2291</c:v>
                </c:pt>
                <c:pt idx="2291">
                  <c:v>2292</c:v>
                </c:pt>
                <c:pt idx="2292">
                  <c:v>2293</c:v>
                </c:pt>
                <c:pt idx="2293">
                  <c:v>2294</c:v>
                </c:pt>
                <c:pt idx="2294">
                  <c:v>2295</c:v>
                </c:pt>
                <c:pt idx="2295">
                  <c:v>2296</c:v>
                </c:pt>
                <c:pt idx="2296">
                  <c:v>2297</c:v>
                </c:pt>
                <c:pt idx="2297">
                  <c:v>2298</c:v>
                </c:pt>
                <c:pt idx="2298">
                  <c:v>2299</c:v>
                </c:pt>
                <c:pt idx="2299">
                  <c:v>2300</c:v>
                </c:pt>
                <c:pt idx="2300">
                  <c:v>2301</c:v>
                </c:pt>
                <c:pt idx="2301">
                  <c:v>2302</c:v>
                </c:pt>
                <c:pt idx="2302">
                  <c:v>2303</c:v>
                </c:pt>
                <c:pt idx="2303">
                  <c:v>2304</c:v>
                </c:pt>
                <c:pt idx="2304">
                  <c:v>2305</c:v>
                </c:pt>
                <c:pt idx="2305">
                  <c:v>2306</c:v>
                </c:pt>
                <c:pt idx="2306">
                  <c:v>2307</c:v>
                </c:pt>
                <c:pt idx="2307">
                  <c:v>2308</c:v>
                </c:pt>
                <c:pt idx="2308">
                  <c:v>2309</c:v>
                </c:pt>
                <c:pt idx="2309">
                  <c:v>2310</c:v>
                </c:pt>
                <c:pt idx="2310">
                  <c:v>2311</c:v>
                </c:pt>
                <c:pt idx="2311">
                  <c:v>2312</c:v>
                </c:pt>
                <c:pt idx="2312">
                  <c:v>2313</c:v>
                </c:pt>
                <c:pt idx="2313">
                  <c:v>2314</c:v>
                </c:pt>
                <c:pt idx="2314">
                  <c:v>2315</c:v>
                </c:pt>
                <c:pt idx="2315">
                  <c:v>2316</c:v>
                </c:pt>
                <c:pt idx="2316">
                  <c:v>2317</c:v>
                </c:pt>
                <c:pt idx="2317">
                  <c:v>2318</c:v>
                </c:pt>
                <c:pt idx="2318">
                  <c:v>2319</c:v>
                </c:pt>
                <c:pt idx="2319">
                  <c:v>2320</c:v>
                </c:pt>
                <c:pt idx="2320">
                  <c:v>2321</c:v>
                </c:pt>
                <c:pt idx="2321">
                  <c:v>2322</c:v>
                </c:pt>
                <c:pt idx="2322">
                  <c:v>2323</c:v>
                </c:pt>
                <c:pt idx="2323">
                  <c:v>2324</c:v>
                </c:pt>
                <c:pt idx="2324">
                  <c:v>2325</c:v>
                </c:pt>
                <c:pt idx="2325">
                  <c:v>2326</c:v>
                </c:pt>
                <c:pt idx="2326">
                  <c:v>2327</c:v>
                </c:pt>
                <c:pt idx="2327">
                  <c:v>2328</c:v>
                </c:pt>
                <c:pt idx="2328">
                  <c:v>2329</c:v>
                </c:pt>
                <c:pt idx="2329">
                  <c:v>2330</c:v>
                </c:pt>
                <c:pt idx="2330">
                  <c:v>2331</c:v>
                </c:pt>
                <c:pt idx="2331">
                  <c:v>2332</c:v>
                </c:pt>
                <c:pt idx="2332">
                  <c:v>2333</c:v>
                </c:pt>
                <c:pt idx="2333">
                  <c:v>2334</c:v>
                </c:pt>
                <c:pt idx="2334">
                  <c:v>2335</c:v>
                </c:pt>
                <c:pt idx="2335">
                  <c:v>2336</c:v>
                </c:pt>
                <c:pt idx="2336">
                  <c:v>2337</c:v>
                </c:pt>
                <c:pt idx="2337">
                  <c:v>2338</c:v>
                </c:pt>
                <c:pt idx="2338">
                  <c:v>2339</c:v>
                </c:pt>
                <c:pt idx="2339">
                  <c:v>2340</c:v>
                </c:pt>
                <c:pt idx="2340">
                  <c:v>2341</c:v>
                </c:pt>
                <c:pt idx="2341">
                  <c:v>2342</c:v>
                </c:pt>
                <c:pt idx="2342">
                  <c:v>2343</c:v>
                </c:pt>
                <c:pt idx="2343">
                  <c:v>2344</c:v>
                </c:pt>
                <c:pt idx="2344">
                  <c:v>2345</c:v>
                </c:pt>
                <c:pt idx="2345">
                  <c:v>2346</c:v>
                </c:pt>
                <c:pt idx="2346">
                  <c:v>2347</c:v>
                </c:pt>
                <c:pt idx="2347">
                  <c:v>2348</c:v>
                </c:pt>
                <c:pt idx="2348">
                  <c:v>2349</c:v>
                </c:pt>
                <c:pt idx="2349">
                  <c:v>2350</c:v>
                </c:pt>
                <c:pt idx="2350">
                  <c:v>2351</c:v>
                </c:pt>
                <c:pt idx="2351">
                  <c:v>2352</c:v>
                </c:pt>
                <c:pt idx="2352">
                  <c:v>2353</c:v>
                </c:pt>
                <c:pt idx="2353">
                  <c:v>2354</c:v>
                </c:pt>
                <c:pt idx="2354">
                  <c:v>2355</c:v>
                </c:pt>
                <c:pt idx="2355">
                  <c:v>2356</c:v>
                </c:pt>
                <c:pt idx="2356">
                  <c:v>2357</c:v>
                </c:pt>
                <c:pt idx="2357">
                  <c:v>2358</c:v>
                </c:pt>
                <c:pt idx="2358">
                  <c:v>2359</c:v>
                </c:pt>
                <c:pt idx="2359">
                  <c:v>2360</c:v>
                </c:pt>
                <c:pt idx="2360">
                  <c:v>2361</c:v>
                </c:pt>
                <c:pt idx="2361">
                  <c:v>2362</c:v>
                </c:pt>
                <c:pt idx="2362">
                  <c:v>2363</c:v>
                </c:pt>
                <c:pt idx="2363">
                  <c:v>2364</c:v>
                </c:pt>
                <c:pt idx="2364">
                  <c:v>2365</c:v>
                </c:pt>
                <c:pt idx="2365">
                  <c:v>2366</c:v>
                </c:pt>
                <c:pt idx="2366">
                  <c:v>2367</c:v>
                </c:pt>
                <c:pt idx="2367">
                  <c:v>2368</c:v>
                </c:pt>
                <c:pt idx="2368">
                  <c:v>2369</c:v>
                </c:pt>
                <c:pt idx="2369">
                  <c:v>2370</c:v>
                </c:pt>
                <c:pt idx="2370">
                  <c:v>2371</c:v>
                </c:pt>
                <c:pt idx="2371">
                  <c:v>2372</c:v>
                </c:pt>
                <c:pt idx="2372">
                  <c:v>2373</c:v>
                </c:pt>
                <c:pt idx="2373">
                  <c:v>2374</c:v>
                </c:pt>
                <c:pt idx="2374">
                  <c:v>2375</c:v>
                </c:pt>
                <c:pt idx="2375">
                  <c:v>2376</c:v>
                </c:pt>
                <c:pt idx="2376">
                  <c:v>2377</c:v>
                </c:pt>
                <c:pt idx="2377">
                  <c:v>2378</c:v>
                </c:pt>
                <c:pt idx="2378">
                  <c:v>2379</c:v>
                </c:pt>
                <c:pt idx="2379">
                  <c:v>2380</c:v>
                </c:pt>
                <c:pt idx="2380">
                  <c:v>2381</c:v>
                </c:pt>
                <c:pt idx="2381">
                  <c:v>2382</c:v>
                </c:pt>
                <c:pt idx="2382">
                  <c:v>2383</c:v>
                </c:pt>
                <c:pt idx="2383">
                  <c:v>2384</c:v>
                </c:pt>
                <c:pt idx="2384">
                  <c:v>2385</c:v>
                </c:pt>
                <c:pt idx="2385">
                  <c:v>2386</c:v>
                </c:pt>
                <c:pt idx="2386">
                  <c:v>2387</c:v>
                </c:pt>
                <c:pt idx="2387">
                  <c:v>2388</c:v>
                </c:pt>
                <c:pt idx="2388">
                  <c:v>2389</c:v>
                </c:pt>
                <c:pt idx="2389">
                  <c:v>2390</c:v>
                </c:pt>
                <c:pt idx="2390">
                  <c:v>2391</c:v>
                </c:pt>
                <c:pt idx="2391">
                  <c:v>2392</c:v>
                </c:pt>
                <c:pt idx="2392">
                  <c:v>2393</c:v>
                </c:pt>
                <c:pt idx="2393">
                  <c:v>2394</c:v>
                </c:pt>
                <c:pt idx="2394">
                  <c:v>2395</c:v>
                </c:pt>
                <c:pt idx="2395">
                  <c:v>2396</c:v>
                </c:pt>
                <c:pt idx="2396">
                  <c:v>2397</c:v>
                </c:pt>
                <c:pt idx="2397">
                  <c:v>2398</c:v>
                </c:pt>
                <c:pt idx="2398">
                  <c:v>2399</c:v>
                </c:pt>
                <c:pt idx="2399">
                  <c:v>2400</c:v>
                </c:pt>
                <c:pt idx="2400">
                  <c:v>2401</c:v>
                </c:pt>
                <c:pt idx="2401">
                  <c:v>2402</c:v>
                </c:pt>
                <c:pt idx="2402">
                  <c:v>2403</c:v>
                </c:pt>
                <c:pt idx="2403">
                  <c:v>2404</c:v>
                </c:pt>
                <c:pt idx="2404">
                  <c:v>2405</c:v>
                </c:pt>
                <c:pt idx="2405">
                  <c:v>2406</c:v>
                </c:pt>
                <c:pt idx="2406">
                  <c:v>2407</c:v>
                </c:pt>
                <c:pt idx="2407">
                  <c:v>2408</c:v>
                </c:pt>
                <c:pt idx="2408">
                  <c:v>2409</c:v>
                </c:pt>
                <c:pt idx="2409">
                  <c:v>2410</c:v>
                </c:pt>
                <c:pt idx="2410">
                  <c:v>2411</c:v>
                </c:pt>
                <c:pt idx="2411">
                  <c:v>2412</c:v>
                </c:pt>
                <c:pt idx="2412">
                  <c:v>2413</c:v>
                </c:pt>
                <c:pt idx="2413">
                  <c:v>2414</c:v>
                </c:pt>
                <c:pt idx="2414">
                  <c:v>2415</c:v>
                </c:pt>
                <c:pt idx="2415">
                  <c:v>2416</c:v>
                </c:pt>
                <c:pt idx="2416">
                  <c:v>2417</c:v>
                </c:pt>
                <c:pt idx="2417">
                  <c:v>2418</c:v>
                </c:pt>
                <c:pt idx="2418">
                  <c:v>2419</c:v>
                </c:pt>
                <c:pt idx="2419">
                  <c:v>2420</c:v>
                </c:pt>
                <c:pt idx="2420">
                  <c:v>2421</c:v>
                </c:pt>
                <c:pt idx="2421">
                  <c:v>2422</c:v>
                </c:pt>
                <c:pt idx="2422">
                  <c:v>2423</c:v>
                </c:pt>
                <c:pt idx="2423">
                  <c:v>2424</c:v>
                </c:pt>
                <c:pt idx="2424">
                  <c:v>2425</c:v>
                </c:pt>
                <c:pt idx="2425">
                  <c:v>2426</c:v>
                </c:pt>
                <c:pt idx="2426">
                  <c:v>2427</c:v>
                </c:pt>
                <c:pt idx="2427">
                  <c:v>2428</c:v>
                </c:pt>
                <c:pt idx="2428">
                  <c:v>2429</c:v>
                </c:pt>
                <c:pt idx="2429">
                  <c:v>2430</c:v>
                </c:pt>
                <c:pt idx="2430">
                  <c:v>2431</c:v>
                </c:pt>
                <c:pt idx="2431">
                  <c:v>2432</c:v>
                </c:pt>
                <c:pt idx="2432">
                  <c:v>2433</c:v>
                </c:pt>
                <c:pt idx="2433">
                  <c:v>2434</c:v>
                </c:pt>
                <c:pt idx="2434">
                  <c:v>2435</c:v>
                </c:pt>
                <c:pt idx="2435">
                  <c:v>2436</c:v>
                </c:pt>
                <c:pt idx="2436">
                  <c:v>2437</c:v>
                </c:pt>
                <c:pt idx="2437">
                  <c:v>2438</c:v>
                </c:pt>
                <c:pt idx="2438">
                  <c:v>2439</c:v>
                </c:pt>
                <c:pt idx="2439">
                  <c:v>2440</c:v>
                </c:pt>
                <c:pt idx="2440">
                  <c:v>2441</c:v>
                </c:pt>
                <c:pt idx="2441">
                  <c:v>2442</c:v>
                </c:pt>
                <c:pt idx="2442">
                  <c:v>2443</c:v>
                </c:pt>
                <c:pt idx="2443">
                  <c:v>2444</c:v>
                </c:pt>
                <c:pt idx="2444">
                  <c:v>2445</c:v>
                </c:pt>
                <c:pt idx="2445">
                  <c:v>2446</c:v>
                </c:pt>
                <c:pt idx="2446">
                  <c:v>2447</c:v>
                </c:pt>
                <c:pt idx="2447">
                  <c:v>2448</c:v>
                </c:pt>
                <c:pt idx="2448">
                  <c:v>2449</c:v>
                </c:pt>
                <c:pt idx="2449">
                  <c:v>2450</c:v>
                </c:pt>
                <c:pt idx="2450">
                  <c:v>2451</c:v>
                </c:pt>
                <c:pt idx="2451">
                  <c:v>2452</c:v>
                </c:pt>
                <c:pt idx="2452">
                  <c:v>2453</c:v>
                </c:pt>
                <c:pt idx="2453">
                  <c:v>2454</c:v>
                </c:pt>
                <c:pt idx="2454">
                  <c:v>2455</c:v>
                </c:pt>
                <c:pt idx="2455">
                  <c:v>2456</c:v>
                </c:pt>
                <c:pt idx="2456">
                  <c:v>2457</c:v>
                </c:pt>
                <c:pt idx="2457">
                  <c:v>2458</c:v>
                </c:pt>
                <c:pt idx="2458">
                  <c:v>2459</c:v>
                </c:pt>
                <c:pt idx="2459">
                  <c:v>2460</c:v>
                </c:pt>
                <c:pt idx="2460">
                  <c:v>2461</c:v>
                </c:pt>
                <c:pt idx="2461">
                  <c:v>2462</c:v>
                </c:pt>
                <c:pt idx="2462">
                  <c:v>2463</c:v>
                </c:pt>
                <c:pt idx="2463">
                  <c:v>2464</c:v>
                </c:pt>
                <c:pt idx="2464">
                  <c:v>2465</c:v>
                </c:pt>
                <c:pt idx="2465">
                  <c:v>2466</c:v>
                </c:pt>
                <c:pt idx="2466">
                  <c:v>2467</c:v>
                </c:pt>
                <c:pt idx="2467">
                  <c:v>2468</c:v>
                </c:pt>
                <c:pt idx="2468">
                  <c:v>2469</c:v>
                </c:pt>
                <c:pt idx="2469">
                  <c:v>2470</c:v>
                </c:pt>
                <c:pt idx="2470">
                  <c:v>2471</c:v>
                </c:pt>
                <c:pt idx="2471">
                  <c:v>2472</c:v>
                </c:pt>
                <c:pt idx="2472">
                  <c:v>2473</c:v>
                </c:pt>
                <c:pt idx="2473">
                  <c:v>2474</c:v>
                </c:pt>
                <c:pt idx="2474">
                  <c:v>2475</c:v>
                </c:pt>
                <c:pt idx="2475">
                  <c:v>2476</c:v>
                </c:pt>
                <c:pt idx="2476">
                  <c:v>2477</c:v>
                </c:pt>
                <c:pt idx="2477">
                  <c:v>2478</c:v>
                </c:pt>
                <c:pt idx="2478">
                  <c:v>2479</c:v>
                </c:pt>
                <c:pt idx="2479">
                  <c:v>2480</c:v>
                </c:pt>
                <c:pt idx="2480">
                  <c:v>2481</c:v>
                </c:pt>
                <c:pt idx="2481">
                  <c:v>2482</c:v>
                </c:pt>
                <c:pt idx="2482">
                  <c:v>2483</c:v>
                </c:pt>
                <c:pt idx="2483">
                  <c:v>2484</c:v>
                </c:pt>
                <c:pt idx="2484">
                  <c:v>2485</c:v>
                </c:pt>
                <c:pt idx="2485">
                  <c:v>2486</c:v>
                </c:pt>
                <c:pt idx="2486">
                  <c:v>2487</c:v>
                </c:pt>
                <c:pt idx="2487">
                  <c:v>2488</c:v>
                </c:pt>
                <c:pt idx="2488">
                  <c:v>2489</c:v>
                </c:pt>
                <c:pt idx="2489">
                  <c:v>2490</c:v>
                </c:pt>
                <c:pt idx="2490">
                  <c:v>2491</c:v>
                </c:pt>
                <c:pt idx="2491">
                  <c:v>2492</c:v>
                </c:pt>
                <c:pt idx="2492">
                  <c:v>2493</c:v>
                </c:pt>
                <c:pt idx="2493">
                  <c:v>2494</c:v>
                </c:pt>
                <c:pt idx="2494">
                  <c:v>2495</c:v>
                </c:pt>
                <c:pt idx="2495">
                  <c:v>2496</c:v>
                </c:pt>
                <c:pt idx="2496">
                  <c:v>2497</c:v>
                </c:pt>
                <c:pt idx="2497">
                  <c:v>2498</c:v>
                </c:pt>
                <c:pt idx="2498">
                  <c:v>2499</c:v>
                </c:pt>
                <c:pt idx="2499">
                  <c:v>2500</c:v>
                </c:pt>
                <c:pt idx="2500">
                  <c:v>2501</c:v>
                </c:pt>
                <c:pt idx="2501">
                  <c:v>2502</c:v>
                </c:pt>
                <c:pt idx="2502">
                  <c:v>2503</c:v>
                </c:pt>
                <c:pt idx="2503">
                  <c:v>2504</c:v>
                </c:pt>
                <c:pt idx="2504">
                  <c:v>2505</c:v>
                </c:pt>
                <c:pt idx="2505">
                  <c:v>2506</c:v>
                </c:pt>
                <c:pt idx="2506">
                  <c:v>2507</c:v>
                </c:pt>
                <c:pt idx="2507">
                  <c:v>2508</c:v>
                </c:pt>
                <c:pt idx="2508">
                  <c:v>2509</c:v>
                </c:pt>
                <c:pt idx="2509">
                  <c:v>2510</c:v>
                </c:pt>
                <c:pt idx="2510">
                  <c:v>2511</c:v>
                </c:pt>
                <c:pt idx="2511">
                  <c:v>2512</c:v>
                </c:pt>
                <c:pt idx="2512">
                  <c:v>2513</c:v>
                </c:pt>
                <c:pt idx="2513">
                  <c:v>2514</c:v>
                </c:pt>
                <c:pt idx="2514">
                  <c:v>2515</c:v>
                </c:pt>
                <c:pt idx="2515">
                  <c:v>2516</c:v>
                </c:pt>
                <c:pt idx="2516">
                  <c:v>2517</c:v>
                </c:pt>
                <c:pt idx="2517">
                  <c:v>2518</c:v>
                </c:pt>
                <c:pt idx="2518">
                  <c:v>2519</c:v>
                </c:pt>
                <c:pt idx="2519">
                  <c:v>2520</c:v>
                </c:pt>
                <c:pt idx="2520">
                  <c:v>2521</c:v>
                </c:pt>
                <c:pt idx="2521">
                  <c:v>2522</c:v>
                </c:pt>
                <c:pt idx="2522">
                  <c:v>2523</c:v>
                </c:pt>
                <c:pt idx="2523">
                  <c:v>2524</c:v>
                </c:pt>
                <c:pt idx="2524">
                  <c:v>2525</c:v>
                </c:pt>
                <c:pt idx="2525">
                  <c:v>2526</c:v>
                </c:pt>
                <c:pt idx="2526">
                  <c:v>2527</c:v>
                </c:pt>
                <c:pt idx="2527">
                  <c:v>2528</c:v>
                </c:pt>
                <c:pt idx="2528">
                  <c:v>2529</c:v>
                </c:pt>
                <c:pt idx="2529">
                  <c:v>2530</c:v>
                </c:pt>
                <c:pt idx="2530">
                  <c:v>2531</c:v>
                </c:pt>
                <c:pt idx="2531">
                  <c:v>2532</c:v>
                </c:pt>
                <c:pt idx="2532">
                  <c:v>2533</c:v>
                </c:pt>
                <c:pt idx="2533">
                  <c:v>2534</c:v>
                </c:pt>
                <c:pt idx="2534">
                  <c:v>2535</c:v>
                </c:pt>
                <c:pt idx="2535">
                  <c:v>2536</c:v>
                </c:pt>
                <c:pt idx="2536">
                  <c:v>2537</c:v>
                </c:pt>
                <c:pt idx="2537">
                  <c:v>2538</c:v>
                </c:pt>
                <c:pt idx="2538">
                  <c:v>2539</c:v>
                </c:pt>
                <c:pt idx="2539">
                  <c:v>2540</c:v>
                </c:pt>
                <c:pt idx="2540">
                  <c:v>2541</c:v>
                </c:pt>
                <c:pt idx="2541">
                  <c:v>2542</c:v>
                </c:pt>
                <c:pt idx="2542">
                  <c:v>2543</c:v>
                </c:pt>
                <c:pt idx="2543">
                  <c:v>2544</c:v>
                </c:pt>
                <c:pt idx="2544">
                  <c:v>2545</c:v>
                </c:pt>
                <c:pt idx="2545">
                  <c:v>2546</c:v>
                </c:pt>
                <c:pt idx="2546">
                  <c:v>2547</c:v>
                </c:pt>
                <c:pt idx="2547">
                  <c:v>2548</c:v>
                </c:pt>
                <c:pt idx="2548">
                  <c:v>2549</c:v>
                </c:pt>
                <c:pt idx="2549">
                  <c:v>2550</c:v>
                </c:pt>
                <c:pt idx="2550">
                  <c:v>2551</c:v>
                </c:pt>
                <c:pt idx="2551">
                  <c:v>2552</c:v>
                </c:pt>
                <c:pt idx="2552">
                  <c:v>2553</c:v>
                </c:pt>
                <c:pt idx="2553">
                  <c:v>2554</c:v>
                </c:pt>
                <c:pt idx="2554">
                  <c:v>2555</c:v>
                </c:pt>
                <c:pt idx="2555">
                  <c:v>2556</c:v>
                </c:pt>
                <c:pt idx="2556">
                  <c:v>2557</c:v>
                </c:pt>
                <c:pt idx="2557">
                  <c:v>2558</c:v>
                </c:pt>
                <c:pt idx="2558">
                  <c:v>2559</c:v>
                </c:pt>
                <c:pt idx="2559">
                  <c:v>2560</c:v>
                </c:pt>
                <c:pt idx="2560">
                  <c:v>2561</c:v>
                </c:pt>
                <c:pt idx="2561">
                  <c:v>2562</c:v>
                </c:pt>
                <c:pt idx="2562">
                  <c:v>2563</c:v>
                </c:pt>
                <c:pt idx="2563">
                  <c:v>2564</c:v>
                </c:pt>
                <c:pt idx="2564">
                  <c:v>2565</c:v>
                </c:pt>
                <c:pt idx="2565">
                  <c:v>2566</c:v>
                </c:pt>
                <c:pt idx="2566">
                  <c:v>2567</c:v>
                </c:pt>
                <c:pt idx="2567">
                  <c:v>2568</c:v>
                </c:pt>
                <c:pt idx="2568">
                  <c:v>2569</c:v>
                </c:pt>
                <c:pt idx="2569">
                  <c:v>2570</c:v>
                </c:pt>
                <c:pt idx="2570">
                  <c:v>2571</c:v>
                </c:pt>
                <c:pt idx="2571">
                  <c:v>2572</c:v>
                </c:pt>
                <c:pt idx="2572">
                  <c:v>2573</c:v>
                </c:pt>
                <c:pt idx="2573">
                  <c:v>2574</c:v>
                </c:pt>
                <c:pt idx="2574">
                  <c:v>2575</c:v>
                </c:pt>
                <c:pt idx="2575">
                  <c:v>2576</c:v>
                </c:pt>
                <c:pt idx="2576">
                  <c:v>2577</c:v>
                </c:pt>
                <c:pt idx="2577">
                  <c:v>2578</c:v>
                </c:pt>
                <c:pt idx="2578">
                  <c:v>2579</c:v>
                </c:pt>
                <c:pt idx="2579">
                  <c:v>2580</c:v>
                </c:pt>
                <c:pt idx="2580">
                  <c:v>2581</c:v>
                </c:pt>
                <c:pt idx="2581">
                  <c:v>2582</c:v>
                </c:pt>
                <c:pt idx="2582">
                  <c:v>2583</c:v>
                </c:pt>
                <c:pt idx="2583">
                  <c:v>2584</c:v>
                </c:pt>
                <c:pt idx="2584">
                  <c:v>2585</c:v>
                </c:pt>
                <c:pt idx="2585">
                  <c:v>2586</c:v>
                </c:pt>
                <c:pt idx="2586">
                  <c:v>2587</c:v>
                </c:pt>
                <c:pt idx="2587">
                  <c:v>2588</c:v>
                </c:pt>
                <c:pt idx="2588">
                  <c:v>2589</c:v>
                </c:pt>
                <c:pt idx="2589">
                  <c:v>2590</c:v>
                </c:pt>
                <c:pt idx="2590">
                  <c:v>2591</c:v>
                </c:pt>
                <c:pt idx="2591">
                  <c:v>2592</c:v>
                </c:pt>
                <c:pt idx="2592">
                  <c:v>2593</c:v>
                </c:pt>
                <c:pt idx="2593">
                  <c:v>2594</c:v>
                </c:pt>
                <c:pt idx="2594">
                  <c:v>2595</c:v>
                </c:pt>
                <c:pt idx="2595">
                  <c:v>2596</c:v>
                </c:pt>
                <c:pt idx="2596">
                  <c:v>2597</c:v>
                </c:pt>
                <c:pt idx="2597">
                  <c:v>2598</c:v>
                </c:pt>
                <c:pt idx="2598">
                  <c:v>2599</c:v>
                </c:pt>
                <c:pt idx="2599">
                  <c:v>2600</c:v>
                </c:pt>
                <c:pt idx="2600">
                  <c:v>2601</c:v>
                </c:pt>
                <c:pt idx="2601">
                  <c:v>2602</c:v>
                </c:pt>
                <c:pt idx="2602">
                  <c:v>2603</c:v>
                </c:pt>
                <c:pt idx="2603">
                  <c:v>2604</c:v>
                </c:pt>
                <c:pt idx="2604">
                  <c:v>2605</c:v>
                </c:pt>
                <c:pt idx="2605">
                  <c:v>2606</c:v>
                </c:pt>
                <c:pt idx="2606">
                  <c:v>2607</c:v>
                </c:pt>
                <c:pt idx="2607">
                  <c:v>2608</c:v>
                </c:pt>
                <c:pt idx="2608">
                  <c:v>2609</c:v>
                </c:pt>
                <c:pt idx="2609">
                  <c:v>2610</c:v>
                </c:pt>
                <c:pt idx="2610">
                  <c:v>2611</c:v>
                </c:pt>
                <c:pt idx="2611">
                  <c:v>2612</c:v>
                </c:pt>
                <c:pt idx="2612">
                  <c:v>2613</c:v>
                </c:pt>
                <c:pt idx="2613">
                  <c:v>2614</c:v>
                </c:pt>
                <c:pt idx="2614">
                  <c:v>2615</c:v>
                </c:pt>
                <c:pt idx="2615">
                  <c:v>2616</c:v>
                </c:pt>
                <c:pt idx="2616">
                  <c:v>2617</c:v>
                </c:pt>
                <c:pt idx="2617">
                  <c:v>2618</c:v>
                </c:pt>
                <c:pt idx="2618">
                  <c:v>2619</c:v>
                </c:pt>
                <c:pt idx="2619">
                  <c:v>2620</c:v>
                </c:pt>
                <c:pt idx="2620">
                  <c:v>2621</c:v>
                </c:pt>
                <c:pt idx="2621">
                  <c:v>2622</c:v>
                </c:pt>
                <c:pt idx="2622">
                  <c:v>2623</c:v>
                </c:pt>
                <c:pt idx="2623">
                  <c:v>2624</c:v>
                </c:pt>
                <c:pt idx="2624">
                  <c:v>2625</c:v>
                </c:pt>
                <c:pt idx="2625">
                  <c:v>2626</c:v>
                </c:pt>
                <c:pt idx="2626">
                  <c:v>2627</c:v>
                </c:pt>
                <c:pt idx="2627">
                  <c:v>2628</c:v>
                </c:pt>
                <c:pt idx="2628">
                  <c:v>2629</c:v>
                </c:pt>
                <c:pt idx="2629">
                  <c:v>2630</c:v>
                </c:pt>
                <c:pt idx="2630">
                  <c:v>2631</c:v>
                </c:pt>
                <c:pt idx="2631">
                  <c:v>2632</c:v>
                </c:pt>
                <c:pt idx="2632">
                  <c:v>2633</c:v>
                </c:pt>
                <c:pt idx="2633">
                  <c:v>2634</c:v>
                </c:pt>
                <c:pt idx="2634">
                  <c:v>2635</c:v>
                </c:pt>
                <c:pt idx="2635">
                  <c:v>2636</c:v>
                </c:pt>
                <c:pt idx="2636">
                  <c:v>2637</c:v>
                </c:pt>
                <c:pt idx="2637">
                  <c:v>2638</c:v>
                </c:pt>
                <c:pt idx="2638">
                  <c:v>2639</c:v>
                </c:pt>
                <c:pt idx="2639">
                  <c:v>2640</c:v>
                </c:pt>
                <c:pt idx="2640">
                  <c:v>2641</c:v>
                </c:pt>
                <c:pt idx="2641">
                  <c:v>2642</c:v>
                </c:pt>
                <c:pt idx="2642">
                  <c:v>2643</c:v>
                </c:pt>
                <c:pt idx="2643">
                  <c:v>2644</c:v>
                </c:pt>
                <c:pt idx="2644">
                  <c:v>2645</c:v>
                </c:pt>
                <c:pt idx="2645">
                  <c:v>2646</c:v>
                </c:pt>
                <c:pt idx="2646">
                  <c:v>2647</c:v>
                </c:pt>
                <c:pt idx="2647">
                  <c:v>2648</c:v>
                </c:pt>
                <c:pt idx="2648">
                  <c:v>2649</c:v>
                </c:pt>
                <c:pt idx="2649">
                  <c:v>2650</c:v>
                </c:pt>
                <c:pt idx="2650">
                  <c:v>2651</c:v>
                </c:pt>
                <c:pt idx="2651">
                  <c:v>2652</c:v>
                </c:pt>
                <c:pt idx="2652">
                  <c:v>2653</c:v>
                </c:pt>
                <c:pt idx="2653">
                  <c:v>2654</c:v>
                </c:pt>
                <c:pt idx="2654">
                  <c:v>2655</c:v>
                </c:pt>
                <c:pt idx="2655">
                  <c:v>2656</c:v>
                </c:pt>
                <c:pt idx="2656">
                  <c:v>2657</c:v>
                </c:pt>
                <c:pt idx="2657">
                  <c:v>2658</c:v>
                </c:pt>
                <c:pt idx="2658">
                  <c:v>2659</c:v>
                </c:pt>
                <c:pt idx="2659">
                  <c:v>2660</c:v>
                </c:pt>
                <c:pt idx="2660">
                  <c:v>2661</c:v>
                </c:pt>
                <c:pt idx="2661">
                  <c:v>2662</c:v>
                </c:pt>
                <c:pt idx="2662">
                  <c:v>2663</c:v>
                </c:pt>
                <c:pt idx="2663">
                  <c:v>2664</c:v>
                </c:pt>
                <c:pt idx="2664">
                  <c:v>2665</c:v>
                </c:pt>
                <c:pt idx="2665">
                  <c:v>2666</c:v>
                </c:pt>
                <c:pt idx="2666">
                  <c:v>2667</c:v>
                </c:pt>
                <c:pt idx="2667">
                  <c:v>2668</c:v>
                </c:pt>
                <c:pt idx="2668">
                  <c:v>2669</c:v>
                </c:pt>
                <c:pt idx="2669">
                  <c:v>2670</c:v>
                </c:pt>
                <c:pt idx="2670">
                  <c:v>2671</c:v>
                </c:pt>
                <c:pt idx="2671">
                  <c:v>2672</c:v>
                </c:pt>
                <c:pt idx="2672">
                  <c:v>2673</c:v>
                </c:pt>
                <c:pt idx="2673">
                  <c:v>2674</c:v>
                </c:pt>
                <c:pt idx="2674">
                  <c:v>2675</c:v>
                </c:pt>
                <c:pt idx="2675">
                  <c:v>2676</c:v>
                </c:pt>
                <c:pt idx="2676">
                  <c:v>2677</c:v>
                </c:pt>
                <c:pt idx="2677">
                  <c:v>2678</c:v>
                </c:pt>
                <c:pt idx="2678">
                  <c:v>2679</c:v>
                </c:pt>
                <c:pt idx="2679">
                  <c:v>2680</c:v>
                </c:pt>
                <c:pt idx="2680">
                  <c:v>2681</c:v>
                </c:pt>
                <c:pt idx="2681">
                  <c:v>2682</c:v>
                </c:pt>
                <c:pt idx="2682">
                  <c:v>2683</c:v>
                </c:pt>
                <c:pt idx="2683">
                  <c:v>2684</c:v>
                </c:pt>
                <c:pt idx="2684">
                  <c:v>2685</c:v>
                </c:pt>
                <c:pt idx="2685">
                  <c:v>2686</c:v>
                </c:pt>
                <c:pt idx="2686">
                  <c:v>2687</c:v>
                </c:pt>
                <c:pt idx="2687">
                  <c:v>2688</c:v>
                </c:pt>
                <c:pt idx="2688">
                  <c:v>2689</c:v>
                </c:pt>
                <c:pt idx="2689">
                  <c:v>2690</c:v>
                </c:pt>
                <c:pt idx="2690">
                  <c:v>2691</c:v>
                </c:pt>
                <c:pt idx="2691">
                  <c:v>2692</c:v>
                </c:pt>
                <c:pt idx="2692">
                  <c:v>2693</c:v>
                </c:pt>
                <c:pt idx="2693">
                  <c:v>2694</c:v>
                </c:pt>
                <c:pt idx="2694">
                  <c:v>2695</c:v>
                </c:pt>
                <c:pt idx="2695">
                  <c:v>2696</c:v>
                </c:pt>
                <c:pt idx="2696">
                  <c:v>2697</c:v>
                </c:pt>
                <c:pt idx="2697">
                  <c:v>2698</c:v>
                </c:pt>
                <c:pt idx="2698">
                  <c:v>2699</c:v>
                </c:pt>
                <c:pt idx="2699">
                  <c:v>2700</c:v>
                </c:pt>
                <c:pt idx="2700">
                  <c:v>2701</c:v>
                </c:pt>
                <c:pt idx="2701">
                  <c:v>2702</c:v>
                </c:pt>
                <c:pt idx="2702">
                  <c:v>2703</c:v>
                </c:pt>
                <c:pt idx="2703">
                  <c:v>2704</c:v>
                </c:pt>
                <c:pt idx="2704">
                  <c:v>2705</c:v>
                </c:pt>
                <c:pt idx="2705">
                  <c:v>2706</c:v>
                </c:pt>
                <c:pt idx="2706">
                  <c:v>2707</c:v>
                </c:pt>
                <c:pt idx="2707">
                  <c:v>2708</c:v>
                </c:pt>
                <c:pt idx="2708">
                  <c:v>2709</c:v>
                </c:pt>
                <c:pt idx="2709">
                  <c:v>2710</c:v>
                </c:pt>
                <c:pt idx="2710">
                  <c:v>2711</c:v>
                </c:pt>
                <c:pt idx="2711">
                  <c:v>2712</c:v>
                </c:pt>
                <c:pt idx="2712">
                  <c:v>2713</c:v>
                </c:pt>
                <c:pt idx="2713">
                  <c:v>2714</c:v>
                </c:pt>
                <c:pt idx="2714">
                  <c:v>2715</c:v>
                </c:pt>
                <c:pt idx="2715">
                  <c:v>2716</c:v>
                </c:pt>
                <c:pt idx="2716">
                  <c:v>2717</c:v>
                </c:pt>
                <c:pt idx="2717">
                  <c:v>2718</c:v>
                </c:pt>
                <c:pt idx="2718">
                  <c:v>2719</c:v>
                </c:pt>
                <c:pt idx="2719">
                  <c:v>2720</c:v>
                </c:pt>
                <c:pt idx="2720">
                  <c:v>2721</c:v>
                </c:pt>
                <c:pt idx="2721">
                  <c:v>2722</c:v>
                </c:pt>
                <c:pt idx="2722">
                  <c:v>2723</c:v>
                </c:pt>
                <c:pt idx="2723">
                  <c:v>2724</c:v>
                </c:pt>
                <c:pt idx="2724">
                  <c:v>2725</c:v>
                </c:pt>
                <c:pt idx="2725">
                  <c:v>2726</c:v>
                </c:pt>
                <c:pt idx="2726">
                  <c:v>2727</c:v>
                </c:pt>
                <c:pt idx="2727">
                  <c:v>2728</c:v>
                </c:pt>
                <c:pt idx="2728">
                  <c:v>2729</c:v>
                </c:pt>
                <c:pt idx="2729">
                  <c:v>2730</c:v>
                </c:pt>
                <c:pt idx="2730">
                  <c:v>2731</c:v>
                </c:pt>
                <c:pt idx="2731">
                  <c:v>2732</c:v>
                </c:pt>
                <c:pt idx="2732">
                  <c:v>2733</c:v>
                </c:pt>
                <c:pt idx="2733">
                  <c:v>2734</c:v>
                </c:pt>
                <c:pt idx="2734">
                  <c:v>2735</c:v>
                </c:pt>
                <c:pt idx="2735">
                  <c:v>2736</c:v>
                </c:pt>
                <c:pt idx="2736">
                  <c:v>2737</c:v>
                </c:pt>
                <c:pt idx="2737">
                  <c:v>2738</c:v>
                </c:pt>
                <c:pt idx="2738">
                  <c:v>2739</c:v>
                </c:pt>
                <c:pt idx="2739">
                  <c:v>2740</c:v>
                </c:pt>
                <c:pt idx="2740">
                  <c:v>2741</c:v>
                </c:pt>
                <c:pt idx="2741">
                  <c:v>2742</c:v>
                </c:pt>
                <c:pt idx="2742">
                  <c:v>2743</c:v>
                </c:pt>
                <c:pt idx="2743">
                  <c:v>2744</c:v>
                </c:pt>
                <c:pt idx="2744">
                  <c:v>2745</c:v>
                </c:pt>
                <c:pt idx="2745">
                  <c:v>2746</c:v>
                </c:pt>
                <c:pt idx="2746">
                  <c:v>2747</c:v>
                </c:pt>
                <c:pt idx="2747">
                  <c:v>2748</c:v>
                </c:pt>
                <c:pt idx="2748">
                  <c:v>2749</c:v>
                </c:pt>
                <c:pt idx="2749">
                  <c:v>2750</c:v>
                </c:pt>
                <c:pt idx="2750">
                  <c:v>2751</c:v>
                </c:pt>
                <c:pt idx="2751">
                  <c:v>2752</c:v>
                </c:pt>
                <c:pt idx="2752">
                  <c:v>2753</c:v>
                </c:pt>
                <c:pt idx="2753">
                  <c:v>2754</c:v>
                </c:pt>
                <c:pt idx="2754">
                  <c:v>2755</c:v>
                </c:pt>
                <c:pt idx="2755">
                  <c:v>2756</c:v>
                </c:pt>
                <c:pt idx="2756">
                  <c:v>2757</c:v>
                </c:pt>
                <c:pt idx="2757">
                  <c:v>2758</c:v>
                </c:pt>
                <c:pt idx="2758">
                  <c:v>2759</c:v>
                </c:pt>
                <c:pt idx="2759">
                  <c:v>2760</c:v>
                </c:pt>
                <c:pt idx="2760">
                  <c:v>2761</c:v>
                </c:pt>
                <c:pt idx="2761">
                  <c:v>2762</c:v>
                </c:pt>
                <c:pt idx="2762">
                  <c:v>2763</c:v>
                </c:pt>
                <c:pt idx="2763">
                  <c:v>2764</c:v>
                </c:pt>
                <c:pt idx="2764">
                  <c:v>2765</c:v>
                </c:pt>
                <c:pt idx="2765">
                  <c:v>2766</c:v>
                </c:pt>
                <c:pt idx="2766">
                  <c:v>2767</c:v>
                </c:pt>
                <c:pt idx="2767">
                  <c:v>2768</c:v>
                </c:pt>
                <c:pt idx="2768">
                  <c:v>2769</c:v>
                </c:pt>
                <c:pt idx="2769">
                  <c:v>2770</c:v>
                </c:pt>
                <c:pt idx="2770">
                  <c:v>2771</c:v>
                </c:pt>
                <c:pt idx="2771">
                  <c:v>2772</c:v>
                </c:pt>
                <c:pt idx="2772">
                  <c:v>2773</c:v>
                </c:pt>
                <c:pt idx="2773">
                  <c:v>2774</c:v>
                </c:pt>
                <c:pt idx="2774">
                  <c:v>2775</c:v>
                </c:pt>
                <c:pt idx="2775">
                  <c:v>2776</c:v>
                </c:pt>
                <c:pt idx="2776">
                  <c:v>2777</c:v>
                </c:pt>
                <c:pt idx="2777">
                  <c:v>2778</c:v>
                </c:pt>
                <c:pt idx="2778">
                  <c:v>2779</c:v>
                </c:pt>
                <c:pt idx="2779">
                  <c:v>2780</c:v>
                </c:pt>
                <c:pt idx="2780">
                  <c:v>2781</c:v>
                </c:pt>
                <c:pt idx="2781">
                  <c:v>2782</c:v>
                </c:pt>
                <c:pt idx="2782">
                  <c:v>2783</c:v>
                </c:pt>
                <c:pt idx="2783">
                  <c:v>2784</c:v>
                </c:pt>
                <c:pt idx="2784">
                  <c:v>2785</c:v>
                </c:pt>
                <c:pt idx="2785">
                  <c:v>2786</c:v>
                </c:pt>
                <c:pt idx="2786">
                  <c:v>2787</c:v>
                </c:pt>
                <c:pt idx="2787">
                  <c:v>2788</c:v>
                </c:pt>
                <c:pt idx="2788">
                  <c:v>2789</c:v>
                </c:pt>
                <c:pt idx="2789">
                  <c:v>2790</c:v>
                </c:pt>
                <c:pt idx="2790">
                  <c:v>2791</c:v>
                </c:pt>
                <c:pt idx="2791">
                  <c:v>2792</c:v>
                </c:pt>
                <c:pt idx="2792">
                  <c:v>2793</c:v>
                </c:pt>
                <c:pt idx="2793">
                  <c:v>2794</c:v>
                </c:pt>
                <c:pt idx="2794">
                  <c:v>2795</c:v>
                </c:pt>
                <c:pt idx="2795">
                  <c:v>2796</c:v>
                </c:pt>
                <c:pt idx="2796">
                  <c:v>2797</c:v>
                </c:pt>
                <c:pt idx="2797">
                  <c:v>2798</c:v>
                </c:pt>
                <c:pt idx="2798">
                  <c:v>2799</c:v>
                </c:pt>
                <c:pt idx="2799">
                  <c:v>2800</c:v>
                </c:pt>
                <c:pt idx="2800">
                  <c:v>2801</c:v>
                </c:pt>
                <c:pt idx="2801">
                  <c:v>2802</c:v>
                </c:pt>
                <c:pt idx="2802">
                  <c:v>2803</c:v>
                </c:pt>
                <c:pt idx="2803">
                  <c:v>2804</c:v>
                </c:pt>
                <c:pt idx="2804">
                  <c:v>2805</c:v>
                </c:pt>
                <c:pt idx="2805">
                  <c:v>2806</c:v>
                </c:pt>
                <c:pt idx="2806">
                  <c:v>2807</c:v>
                </c:pt>
                <c:pt idx="2807">
                  <c:v>2808</c:v>
                </c:pt>
                <c:pt idx="2808">
                  <c:v>2809</c:v>
                </c:pt>
                <c:pt idx="2809">
                  <c:v>2810</c:v>
                </c:pt>
                <c:pt idx="2810">
                  <c:v>2811</c:v>
                </c:pt>
                <c:pt idx="2811">
                  <c:v>2812</c:v>
                </c:pt>
                <c:pt idx="2812">
                  <c:v>2813</c:v>
                </c:pt>
                <c:pt idx="2813">
                  <c:v>2814</c:v>
                </c:pt>
                <c:pt idx="2814">
                  <c:v>2815</c:v>
                </c:pt>
                <c:pt idx="2815">
                  <c:v>2816</c:v>
                </c:pt>
                <c:pt idx="2816">
                  <c:v>2817</c:v>
                </c:pt>
                <c:pt idx="2817">
                  <c:v>2818</c:v>
                </c:pt>
                <c:pt idx="2818">
                  <c:v>2819</c:v>
                </c:pt>
                <c:pt idx="2819">
                  <c:v>2820</c:v>
                </c:pt>
                <c:pt idx="2820">
                  <c:v>2821</c:v>
                </c:pt>
                <c:pt idx="2821">
                  <c:v>2822</c:v>
                </c:pt>
                <c:pt idx="2822">
                  <c:v>2823</c:v>
                </c:pt>
                <c:pt idx="2823">
                  <c:v>2824</c:v>
                </c:pt>
                <c:pt idx="2824">
                  <c:v>2825</c:v>
                </c:pt>
                <c:pt idx="2825">
                  <c:v>2826</c:v>
                </c:pt>
                <c:pt idx="2826">
                  <c:v>2827</c:v>
                </c:pt>
                <c:pt idx="2827">
                  <c:v>2828</c:v>
                </c:pt>
                <c:pt idx="2828">
                  <c:v>2829</c:v>
                </c:pt>
                <c:pt idx="2829">
                  <c:v>2830</c:v>
                </c:pt>
                <c:pt idx="2830">
                  <c:v>2831</c:v>
                </c:pt>
                <c:pt idx="2831">
                  <c:v>2832</c:v>
                </c:pt>
                <c:pt idx="2832">
                  <c:v>2833</c:v>
                </c:pt>
                <c:pt idx="2833">
                  <c:v>2834</c:v>
                </c:pt>
                <c:pt idx="2834">
                  <c:v>2835</c:v>
                </c:pt>
                <c:pt idx="2835">
                  <c:v>2836</c:v>
                </c:pt>
                <c:pt idx="2836">
                  <c:v>2837</c:v>
                </c:pt>
                <c:pt idx="2837">
                  <c:v>2838</c:v>
                </c:pt>
                <c:pt idx="2838">
                  <c:v>2839</c:v>
                </c:pt>
                <c:pt idx="2839">
                  <c:v>2840</c:v>
                </c:pt>
                <c:pt idx="2840">
                  <c:v>2841</c:v>
                </c:pt>
                <c:pt idx="2841">
                  <c:v>2842</c:v>
                </c:pt>
                <c:pt idx="2842">
                  <c:v>2843</c:v>
                </c:pt>
                <c:pt idx="2843">
                  <c:v>2844</c:v>
                </c:pt>
                <c:pt idx="2844">
                  <c:v>2845</c:v>
                </c:pt>
                <c:pt idx="2845">
                  <c:v>2846</c:v>
                </c:pt>
                <c:pt idx="2846">
                  <c:v>2847</c:v>
                </c:pt>
                <c:pt idx="2847">
                  <c:v>2848</c:v>
                </c:pt>
                <c:pt idx="2848">
                  <c:v>2849</c:v>
                </c:pt>
                <c:pt idx="2849">
                  <c:v>2850</c:v>
                </c:pt>
                <c:pt idx="2850">
                  <c:v>2851</c:v>
                </c:pt>
                <c:pt idx="2851">
                  <c:v>2852</c:v>
                </c:pt>
                <c:pt idx="2852">
                  <c:v>2853</c:v>
                </c:pt>
                <c:pt idx="2853">
                  <c:v>2854</c:v>
                </c:pt>
                <c:pt idx="2854">
                  <c:v>2855</c:v>
                </c:pt>
                <c:pt idx="2855">
                  <c:v>2856</c:v>
                </c:pt>
                <c:pt idx="2856">
                  <c:v>2857</c:v>
                </c:pt>
                <c:pt idx="2857">
                  <c:v>2858</c:v>
                </c:pt>
                <c:pt idx="2858">
                  <c:v>2859</c:v>
                </c:pt>
                <c:pt idx="2859">
                  <c:v>2860</c:v>
                </c:pt>
                <c:pt idx="2860">
                  <c:v>2861</c:v>
                </c:pt>
                <c:pt idx="2861">
                  <c:v>2862</c:v>
                </c:pt>
                <c:pt idx="2862">
                  <c:v>2863</c:v>
                </c:pt>
                <c:pt idx="2863">
                  <c:v>2864</c:v>
                </c:pt>
                <c:pt idx="2864">
                  <c:v>2865</c:v>
                </c:pt>
                <c:pt idx="2865">
                  <c:v>2866</c:v>
                </c:pt>
                <c:pt idx="2866">
                  <c:v>2867</c:v>
                </c:pt>
                <c:pt idx="2867">
                  <c:v>2868</c:v>
                </c:pt>
                <c:pt idx="2868">
                  <c:v>2869</c:v>
                </c:pt>
                <c:pt idx="2869">
                  <c:v>2870</c:v>
                </c:pt>
                <c:pt idx="2870">
                  <c:v>2871</c:v>
                </c:pt>
                <c:pt idx="2871">
                  <c:v>2872</c:v>
                </c:pt>
                <c:pt idx="2872">
                  <c:v>2873</c:v>
                </c:pt>
                <c:pt idx="2873">
                  <c:v>2874</c:v>
                </c:pt>
                <c:pt idx="2874">
                  <c:v>2875</c:v>
                </c:pt>
                <c:pt idx="2875">
                  <c:v>2876</c:v>
                </c:pt>
                <c:pt idx="2876">
                  <c:v>2877</c:v>
                </c:pt>
                <c:pt idx="2877">
                  <c:v>2878</c:v>
                </c:pt>
                <c:pt idx="2878">
                  <c:v>2879</c:v>
                </c:pt>
                <c:pt idx="2879">
                  <c:v>2880</c:v>
                </c:pt>
                <c:pt idx="2880">
                  <c:v>2881</c:v>
                </c:pt>
                <c:pt idx="2881">
                  <c:v>2882</c:v>
                </c:pt>
                <c:pt idx="2882">
                  <c:v>2883</c:v>
                </c:pt>
                <c:pt idx="2883">
                  <c:v>2884</c:v>
                </c:pt>
                <c:pt idx="2884">
                  <c:v>2885</c:v>
                </c:pt>
                <c:pt idx="2885">
                  <c:v>2886</c:v>
                </c:pt>
                <c:pt idx="2886">
                  <c:v>2887</c:v>
                </c:pt>
                <c:pt idx="2887">
                  <c:v>2888</c:v>
                </c:pt>
                <c:pt idx="2888">
                  <c:v>2889</c:v>
                </c:pt>
                <c:pt idx="2889">
                  <c:v>2890</c:v>
                </c:pt>
                <c:pt idx="2890">
                  <c:v>2891</c:v>
                </c:pt>
                <c:pt idx="2891">
                  <c:v>2892</c:v>
                </c:pt>
                <c:pt idx="2892">
                  <c:v>2893</c:v>
                </c:pt>
                <c:pt idx="2893">
                  <c:v>2894</c:v>
                </c:pt>
                <c:pt idx="2894">
                  <c:v>2895</c:v>
                </c:pt>
                <c:pt idx="2895">
                  <c:v>2896</c:v>
                </c:pt>
                <c:pt idx="2896">
                  <c:v>2897</c:v>
                </c:pt>
                <c:pt idx="2897">
                  <c:v>2898</c:v>
                </c:pt>
                <c:pt idx="2898">
                  <c:v>2899</c:v>
                </c:pt>
                <c:pt idx="2899">
                  <c:v>2900</c:v>
                </c:pt>
                <c:pt idx="2900">
                  <c:v>2901</c:v>
                </c:pt>
                <c:pt idx="2901">
                  <c:v>2902</c:v>
                </c:pt>
                <c:pt idx="2902">
                  <c:v>2903</c:v>
                </c:pt>
                <c:pt idx="2903">
                  <c:v>2904</c:v>
                </c:pt>
                <c:pt idx="2904">
                  <c:v>2905</c:v>
                </c:pt>
                <c:pt idx="2905">
                  <c:v>2906</c:v>
                </c:pt>
                <c:pt idx="2906">
                  <c:v>2907</c:v>
                </c:pt>
                <c:pt idx="2907">
                  <c:v>2908</c:v>
                </c:pt>
                <c:pt idx="2908">
                  <c:v>2909</c:v>
                </c:pt>
                <c:pt idx="2909">
                  <c:v>2910</c:v>
                </c:pt>
                <c:pt idx="2910">
                  <c:v>2911</c:v>
                </c:pt>
                <c:pt idx="2911">
                  <c:v>2912</c:v>
                </c:pt>
                <c:pt idx="2912">
                  <c:v>2913</c:v>
                </c:pt>
                <c:pt idx="2913">
                  <c:v>2914</c:v>
                </c:pt>
                <c:pt idx="2914">
                  <c:v>2915</c:v>
                </c:pt>
                <c:pt idx="2915">
                  <c:v>2916</c:v>
                </c:pt>
                <c:pt idx="2916">
                  <c:v>2917</c:v>
                </c:pt>
                <c:pt idx="2917">
                  <c:v>2918</c:v>
                </c:pt>
                <c:pt idx="2918">
                  <c:v>2919</c:v>
                </c:pt>
                <c:pt idx="2919">
                  <c:v>2920</c:v>
                </c:pt>
                <c:pt idx="2920">
                  <c:v>2921</c:v>
                </c:pt>
                <c:pt idx="2921">
                  <c:v>2922</c:v>
                </c:pt>
                <c:pt idx="2922">
                  <c:v>2923</c:v>
                </c:pt>
                <c:pt idx="2923">
                  <c:v>2924</c:v>
                </c:pt>
                <c:pt idx="2924">
                  <c:v>2925</c:v>
                </c:pt>
                <c:pt idx="2925">
                  <c:v>2926</c:v>
                </c:pt>
                <c:pt idx="2926">
                  <c:v>2927</c:v>
                </c:pt>
                <c:pt idx="2927">
                  <c:v>2928</c:v>
                </c:pt>
                <c:pt idx="2928">
                  <c:v>2929</c:v>
                </c:pt>
                <c:pt idx="2929">
                  <c:v>2930</c:v>
                </c:pt>
                <c:pt idx="2930">
                  <c:v>2931</c:v>
                </c:pt>
                <c:pt idx="2931">
                  <c:v>2932</c:v>
                </c:pt>
                <c:pt idx="2932">
                  <c:v>2933</c:v>
                </c:pt>
                <c:pt idx="2933">
                  <c:v>2934</c:v>
                </c:pt>
                <c:pt idx="2934">
                  <c:v>2935</c:v>
                </c:pt>
                <c:pt idx="2935">
                  <c:v>2936</c:v>
                </c:pt>
                <c:pt idx="2936">
                  <c:v>2937</c:v>
                </c:pt>
                <c:pt idx="2937">
                  <c:v>2938</c:v>
                </c:pt>
                <c:pt idx="2938">
                  <c:v>2939</c:v>
                </c:pt>
                <c:pt idx="2939">
                  <c:v>2940</c:v>
                </c:pt>
                <c:pt idx="2940">
                  <c:v>2941</c:v>
                </c:pt>
                <c:pt idx="2941">
                  <c:v>2942</c:v>
                </c:pt>
                <c:pt idx="2942">
                  <c:v>2943</c:v>
                </c:pt>
                <c:pt idx="2943">
                  <c:v>2944</c:v>
                </c:pt>
                <c:pt idx="2944">
                  <c:v>2945</c:v>
                </c:pt>
                <c:pt idx="2945">
                  <c:v>2946</c:v>
                </c:pt>
                <c:pt idx="2946">
                  <c:v>2947</c:v>
                </c:pt>
                <c:pt idx="2947">
                  <c:v>2948</c:v>
                </c:pt>
                <c:pt idx="2948">
                  <c:v>2949</c:v>
                </c:pt>
                <c:pt idx="2949">
                  <c:v>2950</c:v>
                </c:pt>
                <c:pt idx="2950">
                  <c:v>2951</c:v>
                </c:pt>
                <c:pt idx="2951">
                  <c:v>2952</c:v>
                </c:pt>
                <c:pt idx="2952">
                  <c:v>2953</c:v>
                </c:pt>
                <c:pt idx="2953">
                  <c:v>2954</c:v>
                </c:pt>
                <c:pt idx="2954">
                  <c:v>2955</c:v>
                </c:pt>
                <c:pt idx="2955">
                  <c:v>2956</c:v>
                </c:pt>
                <c:pt idx="2956">
                  <c:v>2957</c:v>
                </c:pt>
                <c:pt idx="2957">
                  <c:v>2958</c:v>
                </c:pt>
                <c:pt idx="2958">
                  <c:v>2959</c:v>
                </c:pt>
                <c:pt idx="2959">
                  <c:v>2960</c:v>
                </c:pt>
                <c:pt idx="2960">
                  <c:v>2961</c:v>
                </c:pt>
                <c:pt idx="2961">
                  <c:v>2962</c:v>
                </c:pt>
                <c:pt idx="2962">
                  <c:v>2963</c:v>
                </c:pt>
                <c:pt idx="2963">
                  <c:v>2964</c:v>
                </c:pt>
                <c:pt idx="2964">
                  <c:v>2965</c:v>
                </c:pt>
                <c:pt idx="2965">
                  <c:v>2966</c:v>
                </c:pt>
                <c:pt idx="2966">
                  <c:v>2967</c:v>
                </c:pt>
                <c:pt idx="2967">
                  <c:v>2968</c:v>
                </c:pt>
                <c:pt idx="2968">
                  <c:v>2969</c:v>
                </c:pt>
                <c:pt idx="2969">
                  <c:v>2970</c:v>
                </c:pt>
                <c:pt idx="2970">
                  <c:v>2971</c:v>
                </c:pt>
                <c:pt idx="2971">
                  <c:v>2972</c:v>
                </c:pt>
                <c:pt idx="2972">
                  <c:v>2973</c:v>
                </c:pt>
                <c:pt idx="2973">
                  <c:v>2974</c:v>
                </c:pt>
                <c:pt idx="2974">
                  <c:v>2975</c:v>
                </c:pt>
                <c:pt idx="2975">
                  <c:v>2976</c:v>
                </c:pt>
                <c:pt idx="2976">
                  <c:v>2977</c:v>
                </c:pt>
                <c:pt idx="2977">
                  <c:v>2978</c:v>
                </c:pt>
                <c:pt idx="2978">
                  <c:v>2979</c:v>
                </c:pt>
                <c:pt idx="2979">
                  <c:v>2980</c:v>
                </c:pt>
                <c:pt idx="2980">
                  <c:v>2981</c:v>
                </c:pt>
                <c:pt idx="2981">
                  <c:v>2982</c:v>
                </c:pt>
                <c:pt idx="2982">
                  <c:v>2983</c:v>
                </c:pt>
                <c:pt idx="2983">
                  <c:v>2984</c:v>
                </c:pt>
                <c:pt idx="2984">
                  <c:v>2985</c:v>
                </c:pt>
                <c:pt idx="2985">
                  <c:v>2986</c:v>
                </c:pt>
                <c:pt idx="2986">
                  <c:v>2987</c:v>
                </c:pt>
                <c:pt idx="2987">
                  <c:v>2988</c:v>
                </c:pt>
                <c:pt idx="2988">
                  <c:v>2989</c:v>
                </c:pt>
                <c:pt idx="2989">
                  <c:v>2990</c:v>
                </c:pt>
                <c:pt idx="2990">
                  <c:v>2991</c:v>
                </c:pt>
                <c:pt idx="2991">
                  <c:v>2992</c:v>
                </c:pt>
                <c:pt idx="2992">
                  <c:v>2993</c:v>
                </c:pt>
                <c:pt idx="2993">
                  <c:v>2994</c:v>
                </c:pt>
                <c:pt idx="2994">
                  <c:v>2995</c:v>
                </c:pt>
                <c:pt idx="2995">
                  <c:v>2996</c:v>
                </c:pt>
                <c:pt idx="2996">
                  <c:v>2997</c:v>
                </c:pt>
                <c:pt idx="2997">
                  <c:v>2998</c:v>
                </c:pt>
                <c:pt idx="2998">
                  <c:v>2999</c:v>
                </c:pt>
                <c:pt idx="2999">
                  <c:v>3000</c:v>
                </c:pt>
                <c:pt idx="3000">
                  <c:v>3001</c:v>
                </c:pt>
                <c:pt idx="3001">
                  <c:v>3002</c:v>
                </c:pt>
                <c:pt idx="3002">
                  <c:v>3003</c:v>
                </c:pt>
                <c:pt idx="3003">
                  <c:v>3004</c:v>
                </c:pt>
                <c:pt idx="3004">
                  <c:v>3005</c:v>
                </c:pt>
                <c:pt idx="3005">
                  <c:v>3006</c:v>
                </c:pt>
                <c:pt idx="3006">
                  <c:v>3007</c:v>
                </c:pt>
                <c:pt idx="3007">
                  <c:v>3008</c:v>
                </c:pt>
                <c:pt idx="3008">
                  <c:v>3009</c:v>
                </c:pt>
                <c:pt idx="3009">
                  <c:v>3010</c:v>
                </c:pt>
                <c:pt idx="3010">
                  <c:v>3011</c:v>
                </c:pt>
                <c:pt idx="3011">
                  <c:v>3012</c:v>
                </c:pt>
                <c:pt idx="3012">
                  <c:v>3013</c:v>
                </c:pt>
                <c:pt idx="3013">
                  <c:v>3014</c:v>
                </c:pt>
                <c:pt idx="3014">
                  <c:v>3015</c:v>
                </c:pt>
                <c:pt idx="3015">
                  <c:v>3016</c:v>
                </c:pt>
                <c:pt idx="3016">
                  <c:v>3017</c:v>
                </c:pt>
                <c:pt idx="3017">
                  <c:v>3018</c:v>
                </c:pt>
                <c:pt idx="3018">
                  <c:v>3019</c:v>
                </c:pt>
                <c:pt idx="3019">
                  <c:v>3020</c:v>
                </c:pt>
                <c:pt idx="3020">
                  <c:v>3021</c:v>
                </c:pt>
                <c:pt idx="3021">
                  <c:v>3022</c:v>
                </c:pt>
                <c:pt idx="3022">
                  <c:v>3023</c:v>
                </c:pt>
                <c:pt idx="3023">
                  <c:v>3024</c:v>
                </c:pt>
                <c:pt idx="3024">
                  <c:v>3025</c:v>
                </c:pt>
                <c:pt idx="3025">
                  <c:v>3026</c:v>
                </c:pt>
                <c:pt idx="3026">
                  <c:v>3027</c:v>
                </c:pt>
                <c:pt idx="3027">
                  <c:v>3028</c:v>
                </c:pt>
                <c:pt idx="3028">
                  <c:v>3029</c:v>
                </c:pt>
                <c:pt idx="3029">
                  <c:v>3030</c:v>
                </c:pt>
                <c:pt idx="3030">
                  <c:v>3031</c:v>
                </c:pt>
                <c:pt idx="3031">
                  <c:v>3032</c:v>
                </c:pt>
                <c:pt idx="3032">
                  <c:v>3033</c:v>
                </c:pt>
                <c:pt idx="3033">
                  <c:v>3034</c:v>
                </c:pt>
                <c:pt idx="3034">
                  <c:v>3035</c:v>
                </c:pt>
                <c:pt idx="3035">
                  <c:v>3036</c:v>
                </c:pt>
                <c:pt idx="3036">
                  <c:v>3037</c:v>
                </c:pt>
                <c:pt idx="3037">
                  <c:v>3038</c:v>
                </c:pt>
                <c:pt idx="3038">
                  <c:v>3039</c:v>
                </c:pt>
                <c:pt idx="3039">
                  <c:v>3040</c:v>
                </c:pt>
                <c:pt idx="3040">
                  <c:v>3041</c:v>
                </c:pt>
                <c:pt idx="3041">
                  <c:v>3042</c:v>
                </c:pt>
                <c:pt idx="3042">
                  <c:v>3043</c:v>
                </c:pt>
                <c:pt idx="3043">
                  <c:v>3044</c:v>
                </c:pt>
                <c:pt idx="3044">
                  <c:v>3045</c:v>
                </c:pt>
                <c:pt idx="3045">
                  <c:v>3046</c:v>
                </c:pt>
                <c:pt idx="3046">
                  <c:v>3047</c:v>
                </c:pt>
                <c:pt idx="3047">
                  <c:v>3048</c:v>
                </c:pt>
                <c:pt idx="3048">
                  <c:v>3049</c:v>
                </c:pt>
                <c:pt idx="3049">
                  <c:v>3050</c:v>
                </c:pt>
                <c:pt idx="3050">
                  <c:v>3051</c:v>
                </c:pt>
                <c:pt idx="3051">
                  <c:v>3052</c:v>
                </c:pt>
                <c:pt idx="3052">
                  <c:v>3053</c:v>
                </c:pt>
                <c:pt idx="3053">
                  <c:v>3054</c:v>
                </c:pt>
                <c:pt idx="3054">
                  <c:v>3055</c:v>
                </c:pt>
                <c:pt idx="3055">
                  <c:v>3056</c:v>
                </c:pt>
                <c:pt idx="3056">
                  <c:v>3057</c:v>
                </c:pt>
                <c:pt idx="3057">
                  <c:v>3058</c:v>
                </c:pt>
                <c:pt idx="3058">
                  <c:v>3059</c:v>
                </c:pt>
                <c:pt idx="3059">
                  <c:v>3060</c:v>
                </c:pt>
                <c:pt idx="3060">
                  <c:v>3061</c:v>
                </c:pt>
                <c:pt idx="3061">
                  <c:v>3062</c:v>
                </c:pt>
                <c:pt idx="3062">
                  <c:v>3063</c:v>
                </c:pt>
                <c:pt idx="3063">
                  <c:v>3064</c:v>
                </c:pt>
                <c:pt idx="3064">
                  <c:v>3065</c:v>
                </c:pt>
                <c:pt idx="3065">
                  <c:v>3066</c:v>
                </c:pt>
                <c:pt idx="3066">
                  <c:v>3067</c:v>
                </c:pt>
                <c:pt idx="3067">
                  <c:v>3068</c:v>
                </c:pt>
                <c:pt idx="3068">
                  <c:v>3069</c:v>
                </c:pt>
                <c:pt idx="3069">
                  <c:v>3070</c:v>
                </c:pt>
                <c:pt idx="3070">
                  <c:v>3071</c:v>
                </c:pt>
                <c:pt idx="3071">
                  <c:v>3072</c:v>
                </c:pt>
                <c:pt idx="3072">
                  <c:v>3073</c:v>
                </c:pt>
                <c:pt idx="3073">
                  <c:v>3074</c:v>
                </c:pt>
                <c:pt idx="3074">
                  <c:v>3075</c:v>
                </c:pt>
                <c:pt idx="3075">
                  <c:v>3076</c:v>
                </c:pt>
                <c:pt idx="3076">
                  <c:v>3077</c:v>
                </c:pt>
                <c:pt idx="3077">
                  <c:v>3078</c:v>
                </c:pt>
                <c:pt idx="3078">
                  <c:v>3079</c:v>
                </c:pt>
                <c:pt idx="3079">
                  <c:v>3080</c:v>
                </c:pt>
                <c:pt idx="3080">
                  <c:v>3081</c:v>
                </c:pt>
                <c:pt idx="3081">
                  <c:v>3082</c:v>
                </c:pt>
                <c:pt idx="3082">
                  <c:v>3083</c:v>
                </c:pt>
                <c:pt idx="3083">
                  <c:v>3084</c:v>
                </c:pt>
                <c:pt idx="3084">
                  <c:v>3085</c:v>
                </c:pt>
                <c:pt idx="3085">
                  <c:v>3086</c:v>
                </c:pt>
                <c:pt idx="3086">
                  <c:v>3087</c:v>
                </c:pt>
                <c:pt idx="3087">
                  <c:v>3088</c:v>
                </c:pt>
                <c:pt idx="3088">
                  <c:v>3089</c:v>
                </c:pt>
                <c:pt idx="3089">
                  <c:v>3090</c:v>
                </c:pt>
                <c:pt idx="3090">
                  <c:v>3091</c:v>
                </c:pt>
                <c:pt idx="3091">
                  <c:v>3092</c:v>
                </c:pt>
                <c:pt idx="3092">
                  <c:v>3093</c:v>
                </c:pt>
                <c:pt idx="3093">
                  <c:v>3094</c:v>
                </c:pt>
                <c:pt idx="3094">
                  <c:v>3095</c:v>
                </c:pt>
                <c:pt idx="3095">
                  <c:v>3096</c:v>
                </c:pt>
                <c:pt idx="3096">
                  <c:v>3097</c:v>
                </c:pt>
                <c:pt idx="3097">
                  <c:v>3098</c:v>
                </c:pt>
                <c:pt idx="3098">
                  <c:v>3099</c:v>
                </c:pt>
                <c:pt idx="3099">
                  <c:v>3100</c:v>
                </c:pt>
                <c:pt idx="3100">
                  <c:v>3101</c:v>
                </c:pt>
                <c:pt idx="3101">
                  <c:v>3102</c:v>
                </c:pt>
                <c:pt idx="3102">
                  <c:v>3103</c:v>
                </c:pt>
                <c:pt idx="3103">
                  <c:v>3104</c:v>
                </c:pt>
                <c:pt idx="3104">
                  <c:v>3105</c:v>
                </c:pt>
                <c:pt idx="3105">
                  <c:v>3106</c:v>
                </c:pt>
                <c:pt idx="3106">
                  <c:v>3107</c:v>
                </c:pt>
                <c:pt idx="3107">
                  <c:v>3108</c:v>
                </c:pt>
                <c:pt idx="3108">
                  <c:v>3109</c:v>
                </c:pt>
                <c:pt idx="3109">
                  <c:v>3110</c:v>
                </c:pt>
                <c:pt idx="3110">
                  <c:v>3111</c:v>
                </c:pt>
                <c:pt idx="3111">
                  <c:v>3112</c:v>
                </c:pt>
                <c:pt idx="3112">
                  <c:v>3113</c:v>
                </c:pt>
                <c:pt idx="3113">
                  <c:v>3114</c:v>
                </c:pt>
                <c:pt idx="3114">
                  <c:v>3115</c:v>
                </c:pt>
                <c:pt idx="3115">
                  <c:v>3116</c:v>
                </c:pt>
                <c:pt idx="3116">
                  <c:v>3117</c:v>
                </c:pt>
                <c:pt idx="3117">
                  <c:v>3118</c:v>
                </c:pt>
                <c:pt idx="3118">
                  <c:v>3119</c:v>
                </c:pt>
                <c:pt idx="3119">
                  <c:v>3120</c:v>
                </c:pt>
                <c:pt idx="3120">
                  <c:v>3121</c:v>
                </c:pt>
                <c:pt idx="3121">
                  <c:v>3122</c:v>
                </c:pt>
                <c:pt idx="3122">
                  <c:v>3123</c:v>
                </c:pt>
                <c:pt idx="3123">
                  <c:v>3124</c:v>
                </c:pt>
                <c:pt idx="3124">
                  <c:v>3125</c:v>
                </c:pt>
                <c:pt idx="3125">
                  <c:v>3126</c:v>
                </c:pt>
                <c:pt idx="3126">
                  <c:v>3127</c:v>
                </c:pt>
                <c:pt idx="3127">
                  <c:v>3128</c:v>
                </c:pt>
                <c:pt idx="3128">
                  <c:v>3129</c:v>
                </c:pt>
                <c:pt idx="3129">
                  <c:v>3130</c:v>
                </c:pt>
                <c:pt idx="3130">
                  <c:v>3131</c:v>
                </c:pt>
                <c:pt idx="3131">
                  <c:v>3132</c:v>
                </c:pt>
                <c:pt idx="3132">
                  <c:v>3133</c:v>
                </c:pt>
                <c:pt idx="3133">
                  <c:v>3134</c:v>
                </c:pt>
                <c:pt idx="3134">
                  <c:v>3135</c:v>
                </c:pt>
                <c:pt idx="3135">
                  <c:v>3136</c:v>
                </c:pt>
                <c:pt idx="3136">
                  <c:v>3137</c:v>
                </c:pt>
                <c:pt idx="3137">
                  <c:v>3138</c:v>
                </c:pt>
                <c:pt idx="3138">
                  <c:v>3139</c:v>
                </c:pt>
                <c:pt idx="3139">
                  <c:v>3140</c:v>
                </c:pt>
                <c:pt idx="3140">
                  <c:v>3141</c:v>
                </c:pt>
                <c:pt idx="3141">
                  <c:v>3142</c:v>
                </c:pt>
                <c:pt idx="3142">
                  <c:v>3143</c:v>
                </c:pt>
                <c:pt idx="3143">
                  <c:v>3144</c:v>
                </c:pt>
                <c:pt idx="3144">
                  <c:v>3145</c:v>
                </c:pt>
                <c:pt idx="3145">
                  <c:v>3146</c:v>
                </c:pt>
                <c:pt idx="3146">
                  <c:v>3147</c:v>
                </c:pt>
                <c:pt idx="3147">
                  <c:v>3148</c:v>
                </c:pt>
                <c:pt idx="3148">
                  <c:v>3149</c:v>
                </c:pt>
                <c:pt idx="3149">
                  <c:v>3150</c:v>
                </c:pt>
                <c:pt idx="3150">
                  <c:v>3151</c:v>
                </c:pt>
                <c:pt idx="3151">
                  <c:v>3152</c:v>
                </c:pt>
                <c:pt idx="3152">
                  <c:v>3153</c:v>
                </c:pt>
                <c:pt idx="3153">
                  <c:v>3154</c:v>
                </c:pt>
                <c:pt idx="3154">
                  <c:v>3155</c:v>
                </c:pt>
                <c:pt idx="3155">
                  <c:v>3156</c:v>
                </c:pt>
                <c:pt idx="3156">
                  <c:v>3157</c:v>
                </c:pt>
                <c:pt idx="3157">
                  <c:v>3158</c:v>
                </c:pt>
                <c:pt idx="3158">
                  <c:v>3159</c:v>
                </c:pt>
                <c:pt idx="3159">
                  <c:v>3160</c:v>
                </c:pt>
                <c:pt idx="3160">
                  <c:v>3161</c:v>
                </c:pt>
                <c:pt idx="3161">
                  <c:v>3162</c:v>
                </c:pt>
                <c:pt idx="3162">
                  <c:v>3163</c:v>
                </c:pt>
                <c:pt idx="3163">
                  <c:v>3164</c:v>
                </c:pt>
                <c:pt idx="3164">
                  <c:v>3165</c:v>
                </c:pt>
                <c:pt idx="3165">
                  <c:v>3166</c:v>
                </c:pt>
                <c:pt idx="3166">
                  <c:v>3167</c:v>
                </c:pt>
                <c:pt idx="3167">
                  <c:v>3168</c:v>
                </c:pt>
                <c:pt idx="3168">
                  <c:v>3169</c:v>
                </c:pt>
                <c:pt idx="3169">
                  <c:v>3170</c:v>
                </c:pt>
                <c:pt idx="3170">
                  <c:v>3171</c:v>
                </c:pt>
                <c:pt idx="3171">
                  <c:v>3172</c:v>
                </c:pt>
                <c:pt idx="3172">
                  <c:v>3173</c:v>
                </c:pt>
                <c:pt idx="3173">
                  <c:v>3174</c:v>
                </c:pt>
                <c:pt idx="3174">
                  <c:v>3175</c:v>
                </c:pt>
                <c:pt idx="3175">
                  <c:v>3176</c:v>
                </c:pt>
                <c:pt idx="3176">
                  <c:v>3177</c:v>
                </c:pt>
                <c:pt idx="3177">
                  <c:v>3178</c:v>
                </c:pt>
                <c:pt idx="3178">
                  <c:v>3179</c:v>
                </c:pt>
                <c:pt idx="3179">
                  <c:v>3180</c:v>
                </c:pt>
                <c:pt idx="3180">
                  <c:v>3181</c:v>
                </c:pt>
                <c:pt idx="3181">
                  <c:v>3182</c:v>
                </c:pt>
                <c:pt idx="3182">
                  <c:v>3183</c:v>
                </c:pt>
                <c:pt idx="3183">
                  <c:v>3184</c:v>
                </c:pt>
                <c:pt idx="3184">
                  <c:v>3185</c:v>
                </c:pt>
                <c:pt idx="3185">
                  <c:v>3186</c:v>
                </c:pt>
                <c:pt idx="3186">
                  <c:v>3187</c:v>
                </c:pt>
                <c:pt idx="3187">
                  <c:v>3188</c:v>
                </c:pt>
                <c:pt idx="3188">
                  <c:v>3189</c:v>
                </c:pt>
                <c:pt idx="3189">
                  <c:v>3190</c:v>
                </c:pt>
                <c:pt idx="3190">
                  <c:v>3191</c:v>
                </c:pt>
                <c:pt idx="3191">
                  <c:v>3192</c:v>
                </c:pt>
                <c:pt idx="3192">
                  <c:v>3193</c:v>
                </c:pt>
                <c:pt idx="3193">
                  <c:v>3194</c:v>
                </c:pt>
                <c:pt idx="3194">
                  <c:v>3195</c:v>
                </c:pt>
                <c:pt idx="3195">
                  <c:v>3196</c:v>
                </c:pt>
                <c:pt idx="3196">
                  <c:v>3197</c:v>
                </c:pt>
                <c:pt idx="3197">
                  <c:v>3198</c:v>
                </c:pt>
                <c:pt idx="3198">
                  <c:v>3199</c:v>
                </c:pt>
                <c:pt idx="3199">
                  <c:v>3200</c:v>
                </c:pt>
                <c:pt idx="3200">
                  <c:v>3201</c:v>
                </c:pt>
                <c:pt idx="3201">
                  <c:v>3202</c:v>
                </c:pt>
                <c:pt idx="3202">
                  <c:v>3203</c:v>
                </c:pt>
                <c:pt idx="3203">
                  <c:v>3204</c:v>
                </c:pt>
                <c:pt idx="3204">
                  <c:v>3205</c:v>
                </c:pt>
                <c:pt idx="3205">
                  <c:v>3206</c:v>
                </c:pt>
                <c:pt idx="3206">
                  <c:v>3207</c:v>
                </c:pt>
                <c:pt idx="3207">
                  <c:v>3208</c:v>
                </c:pt>
                <c:pt idx="3208">
                  <c:v>3209</c:v>
                </c:pt>
                <c:pt idx="3209">
                  <c:v>3210</c:v>
                </c:pt>
                <c:pt idx="3210">
                  <c:v>3211</c:v>
                </c:pt>
                <c:pt idx="3211">
                  <c:v>3212</c:v>
                </c:pt>
                <c:pt idx="3212">
                  <c:v>3213</c:v>
                </c:pt>
                <c:pt idx="3213">
                  <c:v>3214</c:v>
                </c:pt>
                <c:pt idx="3214">
                  <c:v>3215</c:v>
                </c:pt>
                <c:pt idx="3215">
                  <c:v>3216</c:v>
                </c:pt>
                <c:pt idx="3216">
                  <c:v>3217</c:v>
                </c:pt>
                <c:pt idx="3217">
                  <c:v>3218</c:v>
                </c:pt>
                <c:pt idx="3218">
                  <c:v>3219</c:v>
                </c:pt>
                <c:pt idx="3219">
                  <c:v>3220</c:v>
                </c:pt>
                <c:pt idx="3220">
                  <c:v>3221</c:v>
                </c:pt>
                <c:pt idx="3221">
                  <c:v>3222</c:v>
                </c:pt>
                <c:pt idx="3222">
                  <c:v>3223</c:v>
                </c:pt>
                <c:pt idx="3223">
                  <c:v>3224</c:v>
                </c:pt>
                <c:pt idx="3224">
                  <c:v>3225</c:v>
                </c:pt>
                <c:pt idx="3225">
                  <c:v>3226</c:v>
                </c:pt>
                <c:pt idx="3226">
                  <c:v>3227</c:v>
                </c:pt>
                <c:pt idx="3227">
                  <c:v>3228</c:v>
                </c:pt>
                <c:pt idx="3228">
                  <c:v>3229</c:v>
                </c:pt>
                <c:pt idx="3229">
                  <c:v>3230</c:v>
                </c:pt>
                <c:pt idx="3230">
                  <c:v>3231</c:v>
                </c:pt>
                <c:pt idx="3231">
                  <c:v>3232</c:v>
                </c:pt>
                <c:pt idx="3232">
                  <c:v>3233</c:v>
                </c:pt>
                <c:pt idx="3233">
                  <c:v>3234</c:v>
                </c:pt>
                <c:pt idx="3234">
                  <c:v>3235</c:v>
                </c:pt>
                <c:pt idx="3235">
                  <c:v>3236</c:v>
                </c:pt>
                <c:pt idx="3236">
                  <c:v>3237</c:v>
                </c:pt>
                <c:pt idx="3237">
                  <c:v>3238</c:v>
                </c:pt>
                <c:pt idx="3238">
                  <c:v>3239</c:v>
                </c:pt>
                <c:pt idx="3239">
                  <c:v>3240</c:v>
                </c:pt>
                <c:pt idx="3240">
                  <c:v>3241</c:v>
                </c:pt>
                <c:pt idx="3241">
                  <c:v>3242</c:v>
                </c:pt>
                <c:pt idx="3242">
                  <c:v>3243</c:v>
                </c:pt>
                <c:pt idx="3243">
                  <c:v>3244</c:v>
                </c:pt>
                <c:pt idx="3244">
                  <c:v>3245</c:v>
                </c:pt>
                <c:pt idx="3245">
                  <c:v>3246</c:v>
                </c:pt>
                <c:pt idx="3246">
                  <c:v>3247</c:v>
                </c:pt>
                <c:pt idx="3247">
                  <c:v>3248</c:v>
                </c:pt>
                <c:pt idx="3248">
                  <c:v>3249</c:v>
                </c:pt>
                <c:pt idx="3249">
                  <c:v>3250</c:v>
                </c:pt>
                <c:pt idx="3250">
                  <c:v>3251</c:v>
                </c:pt>
                <c:pt idx="3251">
                  <c:v>3252</c:v>
                </c:pt>
                <c:pt idx="3252">
                  <c:v>3253</c:v>
                </c:pt>
                <c:pt idx="3253">
                  <c:v>3254</c:v>
                </c:pt>
                <c:pt idx="3254">
                  <c:v>3255</c:v>
                </c:pt>
                <c:pt idx="3255">
                  <c:v>3256</c:v>
                </c:pt>
                <c:pt idx="3256">
                  <c:v>3257</c:v>
                </c:pt>
                <c:pt idx="3257">
                  <c:v>3258</c:v>
                </c:pt>
                <c:pt idx="3258">
                  <c:v>3259</c:v>
                </c:pt>
                <c:pt idx="3259">
                  <c:v>3260</c:v>
                </c:pt>
                <c:pt idx="3260">
                  <c:v>3261</c:v>
                </c:pt>
                <c:pt idx="3261">
                  <c:v>3262</c:v>
                </c:pt>
                <c:pt idx="3262">
                  <c:v>3263</c:v>
                </c:pt>
                <c:pt idx="3263">
                  <c:v>3264</c:v>
                </c:pt>
                <c:pt idx="3264">
                  <c:v>3265</c:v>
                </c:pt>
                <c:pt idx="3265">
                  <c:v>3266</c:v>
                </c:pt>
                <c:pt idx="3266">
                  <c:v>3267</c:v>
                </c:pt>
                <c:pt idx="3267">
                  <c:v>3268</c:v>
                </c:pt>
                <c:pt idx="3268">
                  <c:v>3269</c:v>
                </c:pt>
                <c:pt idx="3269">
                  <c:v>3270</c:v>
                </c:pt>
                <c:pt idx="3270">
                  <c:v>3271</c:v>
                </c:pt>
                <c:pt idx="3271">
                  <c:v>3272</c:v>
                </c:pt>
                <c:pt idx="3272">
                  <c:v>3273</c:v>
                </c:pt>
                <c:pt idx="3273">
                  <c:v>3274</c:v>
                </c:pt>
                <c:pt idx="3274">
                  <c:v>3275</c:v>
                </c:pt>
                <c:pt idx="3275">
                  <c:v>3276</c:v>
                </c:pt>
                <c:pt idx="3276">
                  <c:v>3277</c:v>
                </c:pt>
                <c:pt idx="3277">
                  <c:v>3278</c:v>
                </c:pt>
                <c:pt idx="3278">
                  <c:v>3279</c:v>
                </c:pt>
                <c:pt idx="3279">
                  <c:v>3280</c:v>
                </c:pt>
                <c:pt idx="3280">
                  <c:v>3281</c:v>
                </c:pt>
                <c:pt idx="3281">
                  <c:v>3282</c:v>
                </c:pt>
                <c:pt idx="3282">
                  <c:v>3283</c:v>
                </c:pt>
                <c:pt idx="3283">
                  <c:v>3284</c:v>
                </c:pt>
                <c:pt idx="3284">
                  <c:v>3285</c:v>
                </c:pt>
                <c:pt idx="3285">
                  <c:v>3286</c:v>
                </c:pt>
                <c:pt idx="3286">
                  <c:v>3287</c:v>
                </c:pt>
                <c:pt idx="3287">
                  <c:v>3288</c:v>
                </c:pt>
                <c:pt idx="3288">
                  <c:v>3289</c:v>
                </c:pt>
                <c:pt idx="3289">
                  <c:v>3290</c:v>
                </c:pt>
                <c:pt idx="3290">
                  <c:v>3291</c:v>
                </c:pt>
                <c:pt idx="3291">
                  <c:v>3292</c:v>
                </c:pt>
                <c:pt idx="3292">
                  <c:v>3293</c:v>
                </c:pt>
                <c:pt idx="3293">
                  <c:v>3294</c:v>
                </c:pt>
                <c:pt idx="3294">
                  <c:v>3295</c:v>
                </c:pt>
                <c:pt idx="3295">
                  <c:v>3296</c:v>
                </c:pt>
                <c:pt idx="3296">
                  <c:v>3297</c:v>
                </c:pt>
                <c:pt idx="3297">
                  <c:v>3298</c:v>
                </c:pt>
                <c:pt idx="3298">
                  <c:v>3299</c:v>
                </c:pt>
                <c:pt idx="3299">
                  <c:v>3300</c:v>
                </c:pt>
                <c:pt idx="3300">
                  <c:v>3301</c:v>
                </c:pt>
                <c:pt idx="3301">
                  <c:v>3302</c:v>
                </c:pt>
                <c:pt idx="3302">
                  <c:v>3303</c:v>
                </c:pt>
                <c:pt idx="3303">
                  <c:v>3304</c:v>
                </c:pt>
                <c:pt idx="3304">
                  <c:v>3305</c:v>
                </c:pt>
                <c:pt idx="3305">
                  <c:v>3306</c:v>
                </c:pt>
                <c:pt idx="3306">
                  <c:v>3307</c:v>
                </c:pt>
                <c:pt idx="3307">
                  <c:v>3308</c:v>
                </c:pt>
                <c:pt idx="3308">
                  <c:v>3309</c:v>
                </c:pt>
                <c:pt idx="3309">
                  <c:v>3310</c:v>
                </c:pt>
                <c:pt idx="3310">
                  <c:v>3311</c:v>
                </c:pt>
                <c:pt idx="3311">
                  <c:v>3312</c:v>
                </c:pt>
                <c:pt idx="3312">
                  <c:v>3313</c:v>
                </c:pt>
                <c:pt idx="3313">
                  <c:v>3314</c:v>
                </c:pt>
                <c:pt idx="3314">
                  <c:v>3315</c:v>
                </c:pt>
                <c:pt idx="3315">
                  <c:v>3316</c:v>
                </c:pt>
                <c:pt idx="3316">
                  <c:v>3317</c:v>
                </c:pt>
                <c:pt idx="3317">
                  <c:v>3318</c:v>
                </c:pt>
                <c:pt idx="3318">
                  <c:v>3319</c:v>
                </c:pt>
                <c:pt idx="3319">
                  <c:v>3320</c:v>
                </c:pt>
                <c:pt idx="3320">
                  <c:v>3321</c:v>
                </c:pt>
                <c:pt idx="3321">
                  <c:v>3322</c:v>
                </c:pt>
                <c:pt idx="3322">
                  <c:v>3323</c:v>
                </c:pt>
                <c:pt idx="3323">
                  <c:v>3324</c:v>
                </c:pt>
                <c:pt idx="3324">
                  <c:v>3325</c:v>
                </c:pt>
                <c:pt idx="3325">
                  <c:v>3326</c:v>
                </c:pt>
                <c:pt idx="3326">
                  <c:v>3327</c:v>
                </c:pt>
                <c:pt idx="3327">
                  <c:v>3328</c:v>
                </c:pt>
                <c:pt idx="3328">
                  <c:v>3329</c:v>
                </c:pt>
                <c:pt idx="3329">
                  <c:v>3330</c:v>
                </c:pt>
                <c:pt idx="3330">
                  <c:v>3331</c:v>
                </c:pt>
                <c:pt idx="3331">
                  <c:v>3332</c:v>
                </c:pt>
                <c:pt idx="3332">
                  <c:v>3333</c:v>
                </c:pt>
                <c:pt idx="3333">
                  <c:v>3334</c:v>
                </c:pt>
                <c:pt idx="3334">
                  <c:v>3335</c:v>
                </c:pt>
                <c:pt idx="3335">
                  <c:v>3336</c:v>
                </c:pt>
                <c:pt idx="3336">
                  <c:v>3337</c:v>
                </c:pt>
                <c:pt idx="3337">
                  <c:v>3338</c:v>
                </c:pt>
                <c:pt idx="3338">
                  <c:v>3339</c:v>
                </c:pt>
                <c:pt idx="3339">
                  <c:v>3340</c:v>
                </c:pt>
                <c:pt idx="3340">
                  <c:v>3341</c:v>
                </c:pt>
                <c:pt idx="3341">
                  <c:v>3342</c:v>
                </c:pt>
                <c:pt idx="3342">
                  <c:v>3343</c:v>
                </c:pt>
                <c:pt idx="3343">
                  <c:v>3344</c:v>
                </c:pt>
                <c:pt idx="3344">
                  <c:v>3345</c:v>
                </c:pt>
                <c:pt idx="3345">
                  <c:v>3346</c:v>
                </c:pt>
                <c:pt idx="3346">
                  <c:v>3347</c:v>
                </c:pt>
                <c:pt idx="3347">
                  <c:v>3348</c:v>
                </c:pt>
                <c:pt idx="3348">
                  <c:v>3349</c:v>
                </c:pt>
                <c:pt idx="3349">
                  <c:v>3350</c:v>
                </c:pt>
                <c:pt idx="3350">
                  <c:v>3351</c:v>
                </c:pt>
                <c:pt idx="3351">
                  <c:v>3352</c:v>
                </c:pt>
                <c:pt idx="3352">
                  <c:v>3353</c:v>
                </c:pt>
                <c:pt idx="3353">
                  <c:v>3354</c:v>
                </c:pt>
                <c:pt idx="3354">
                  <c:v>3355</c:v>
                </c:pt>
                <c:pt idx="3355">
                  <c:v>3356</c:v>
                </c:pt>
                <c:pt idx="3356">
                  <c:v>3357</c:v>
                </c:pt>
                <c:pt idx="3357">
                  <c:v>3358</c:v>
                </c:pt>
                <c:pt idx="3358">
                  <c:v>3359</c:v>
                </c:pt>
                <c:pt idx="3359">
                  <c:v>3360</c:v>
                </c:pt>
                <c:pt idx="3360">
                  <c:v>3361</c:v>
                </c:pt>
                <c:pt idx="3361">
                  <c:v>3362</c:v>
                </c:pt>
                <c:pt idx="3362">
                  <c:v>3363</c:v>
                </c:pt>
                <c:pt idx="3363">
                  <c:v>3364</c:v>
                </c:pt>
                <c:pt idx="3364">
                  <c:v>3365</c:v>
                </c:pt>
                <c:pt idx="3365">
                  <c:v>3366</c:v>
                </c:pt>
                <c:pt idx="3366">
                  <c:v>3367</c:v>
                </c:pt>
                <c:pt idx="3367">
                  <c:v>3368</c:v>
                </c:pt>
                <c:pt idx="3368">
                  <c:v>3369</c:v>
                </c:pt>
                <c:pt idx="3369">
                  <c:v>3370</c:v>
                </c:pt>
                <c:pt idx="3370">
                  <c:v>3371</c:v>
                </c:pt>
                <c:pt idx="3371">
                  <c:v>3372</c:v>
                </c:pt>
                <c:pt idx="3372">
                  <c:v>3373</c:v>
                </c:pt>
                <c:pt idx="3373">
                  <c:v>3374</c:v>
                </c:pt>
                <c:pt idx="3374">
                  <c:v>3375</c:v>
                </c:pt>
                <c:pt idx="3375">
                  <c:v>3376</c:v>
                </c:pt>
                <c:pt idx="3376">
                  <c:v>3377</c:v>
                </c:pt>
                <c:pt idx="3377">
                  <c:v>3378</c:v>
                </c:pt>
                <c:pt idx="3378">
                  <c:v>3379</c:v>
                </c:pt>
                <c:pt idx="3379">
                  <c:v>3380</c:v>
                </c:pt>
                <c:pt idx="3380">
                  <c:v>3381</c:v>
                </c:pt>
                <c:pt idx="3381">
                  <c:v>3382</c:v>
                </c:pt>
                <c:pt idx="3382">
                  <c:v>3383</c:v>
                </c:pt>
                <c:pt idx="3383">
                  <c:v>3384</c:v>
                </c:pt>
                <c:pt idx="3384">
                  <c:v>3385</c:v>
                </c:pt>
                <c:pt idx="3385">
                  <c:v>3386</c:v>
                </c:pt>
                <c:pt idx="3386">
                  <c:v>3387</c:v>
                </c:pt>
                <c:pt idx="3387">
                  <c:v>3388</c:v>
                </c:pt>
                <c:pt idx="3388">
                  <c:v>3389</c:v>
                </c:pt>
                <c:pt idx="3389">
                  <c:v>3390</c:v>
                </c:pt>
                <c:pt idx="3390">
                  <c:v>3391</c:v>
                </c:pt>
                <c:pt idx="3391">
                  <c:v>3392</c:v>
                </c:pt>
                <c:pt idx="3392">
                  <c:v>3393</c:v>
                </c:pt>
                <c:pt idx="3393">
                  <c:v>3394</c:v>
                </c:pt>
                <c:pt idx="3394">
                  <c:v>3395</c:v>
                </c:pt>
                <c:pt idx="3395">
                  <c:v>3396</c:v>
                </c:pt>
                <c:pt idx="3396">
                  <c:v>3397</c:v>
                </c:pt>
                <c:pt idx="3397">
                  <c:v>3398</c:v>
                </c:pt>
                <c:pt idx="3398">
                  <c:v>3399</c:v>
                </c:pt>
                <c:pt idx="3399">
                  <c:v>3400</c:v>
                </c:pt>
                <c:pt idx="3400">
                  <c:v>3401</c:v>
                </c:pt>
                <c:pt idx="3401">
                  <c:v>3402</c:v>
                </c:pt>
                <c:pt idx="3402">
                  <c:v>3403</c:v>
                </c:pt>
                <c:pt idx="3403">
                  <c:v>3404</c:v>
                </c:pt>
                <c:pt idx="3404">
                  <c:v>3405</c:v>
                </c:pt>
                <c:pt idx="3405">
                  <c:v>3406</c:v>
                </c:pt>
                <c:pt idx="3406">
                  <c:v>3407</c:v>
                </c:pt>
                <c:pt idx="3407">
                  <c:v>3408</c:v>
                </c:pt>
                <c:pt idx="3408">
                  <c:v>3409</c:v>
                </c:pt>
                <c:pt idx="3409">
                  <c:v>3410</c:v>
                </c:pt>
                <c:pt idx="3410">
                  <c:v>3411</c:v>
                </c:pt>
                <c:pt idx="3411">
                  <c:v>3412</c:v>
                </c:pt>
                <c:pt idx="3412">
                  <c:v>3413</c:v>
                </c:pt>
                <c:pt idx="3413">
                  <c:v>3414</c:v>
                </c:pt>
                <c:pt idx="3414">
                  <c:v>3415</c:v>
                </c:pt>
                <c:pt idx="3415">
                  <c:v>3416</c:v>
                </c:pt>
                <c:pt idx="3416">
                  <c:v>3417</c:v>
                </c:pt>
                <c:pt idx="3417">
                  <c:v>3418</c:v>
                </c:pt>
                <c:pt idx="3418">
                  <c:v>3419</c:v>
                </c:pt>
                <c:pt idx="3419">
                  <c:v>3420</c:v>
                </c:pt>
                <c:pt idx="3420">
                  <c:v>3421</c:v>
                </c:pt>
                <c:pt idx="3421">
                  <c:v>3422</c:v>
                </c:pt>
                <c:pt idx="3422">
                  <c:v>3423</c:v>
                </c:pt>
                <c:pt idx="3423">
                  <c:v>3424</c:v>
                </c:pt>
                <c:pt idx="3424">
                  <c:v>3425</c:v>
                </c:pt>
                <c:pt idx="3425">
                  <c:v>3426</c:v>
                </c:pt>
                <c:pt idx="3426">
                  <c:v>3427</c:v>
                </c:pt>
                <c:pt idx="3427">
                  <c:v>3428</c:v>
                </c:pt>
                <c:pt idx="3428">
                  <c:v>3429</c:v>
                </c:pt>
                <c:pt idx="3429">
                  <c:v>3430</c:v>
                </c:pt>
                <c:pt idx="3430">
                  <c:v>3431</c:v>
                </c:pt>
                <c:pt idx="3431">
                  <c:v>3432</c:v>
                </c:pt>
                <c:pt idx="3432">
                  <c:v>3433</c:v>
                </c:pt>
                <c:pt idx="3433">
                  <c:v>3434</c:v>
                </c:pt>
                <c:pt idx="3434">
                  <c:v>3435</c:v>
                </c:pt>
                <c:pt idx="3435">
                  <c:v>3436</c:v>
                </c:pt>
                <c:pt idx="3436">
                  <c:v>3437</c:v>
                </c:pt>
                <c:pt idx="3437">
                  <c:v>3438</c:v>
                </c:pt>
                <c:pt idx="3438">
                  <c:v>3439</c:v>
                </c:pt>
                <c:pt idx="3439">
                  <c:v>3440</c:v>
                </c:pt>
                <c:pt idx="3440">
                  <c:v>3441</c:v>
                </c:pt>
                <c:pt idx="3441">
                  <c:v>3442</c:v>
                </c:pt>
                <c:pt idx="3442">
                  <c:v>3443</c:v>
                </c:pt>
                <c:pt idx="3443">
                  <c:v>3444</c:v>
                </c:pt>
                <c:pt idx="3444">
                  <c:v>3445</c:v>
                </c:pt>
                <c:pt idx="3445">
                  <c:v>3446</c:v>
                </c:pt>
                <c:pt idx="3446">
                  <c:v>3447</c:v>
                </c:pt>
                <c:pt idx="3447">
                  <c:v>3448</c:v>
                </c:pt>
                <c:pt idx="3448">
                  <c:v>3449</c:v>
                </c:pt>
                <c:pt idx="3449">
                  <c:v>3450</c:v>
                </c:pt>
                <c:pt idx="3450">
                  <c:v>3451</c:v>
                </c:pt>
                <c:pt idx="3451">
                  <c:v>3452</c:v>
                </c:pt>
                <c:pt idx="3452">
                  <c:v>3453</c:v>
                </c:pt>
                <c:pt idx="3453">
                  <c:v>3454</c:v>
                </c:pt>
                <c:pt idx="3454">
                  <c:v>3455</c:v>
                </c:pt>
                <c:pt idx="3455">
                  <c:v>3456</c:v>
                </c:pt>
                <c:pt idx="3456">
                  <c:v>3457</c:v>
                </c:pt>
                <c:pt idx="3457">
                  <c:v>3458</c:v>
                </c:pt>
                <c:pt idx="3458">
                  <c:v>3459</c:v>
                </c:pt>
                <c:pt idx="3459">
                  <c:v>3460</c:v>
                </c:pt>
                <c:pt idx="3460">
                  <c:v>3461</c:v>
                </c:pt>
                <c:pt idx="3461">
                  <c:v>3462</c:v>
                </c:pt>
                <c:pt idx="3462">
                  <c:v>3463</c:v>
                </c:pt>
                <c:pt idx="3463">
                  <c:v>3464</c:v>
                </c:pt>
                <c:pt idx="3464">
                  <c:v>3465</c:v>
                </c:pt>
                <c:pt idx="3465">
                  <c:v>3466</c:v>
                </c:pt>
                <c:pt idx="3466">
                  <c:v>3467</c:v>
                </c:pt>
                <c:pt idx="3467">
                  <c:v>3468</c:v>
                </c:pt>
                <c:pt idx="3468">
                  <c:v>3469</c:v>
                </c:pt>
                <c:pt idx="3469">
                  <c:v>3470</c:v>
                </c:pt>
                <c:pt idx="3470">
                  <c:v>3471</c:v>
                </c:pt>
                <c:pt idx="3471">
                  <c:v>3472</c:v>
                </c:pt>
                <c:pt idx="3472">
                  <c:v>3473</c:v>
                </c:pt>
                <c:pt idx="3473">
                  <c:v>3474</c:v>
                </c:pt>
                <c:pt idx="3474">
                  <c:v>3475</c:v>
                </c:pt>
                <c:pt idx="3475">
                  <c:v>3476</c:v>
                </c:pt>
                <c:pt idx="3476">
                  <c:v>3477</c:v>
                </c:pt>
                <c:pt idx="3477">
                  <c:v>3478</c:v>
                </c:pt>
                <c:pt idx="3478">
                  <c:v>3479</c:v>
                </c:pt>
                <c:pt idx="3479">
                  <c:v>3480</c:v>
                </c:pt>
                <c:pt idx="3480">
                  <c:v>3481</c:v>
                </c:pt>
                <c:pt idx="3481">
                  <c:v>3482</c:v>
                </c:pt>
                <c:pt idx="3482">
                  <c:v>3483</c:v>
                </c:pt>
                <c:pt idx="3483">
                  <c:v>3484</c:v>
                </c:pt>
                <c:pt idx="3484">
                  <c:v>3485</c:v>
                </c:pt>
                <c:pt idx="3485">
                  <c:v>3486</c:v>
                </c:pt>
                <c:pt idx="3486">
                  <c:v>3487</c:v>
                </c:pt>
                <c:pt idx="3487">
                  <c:v>3488</c:v>
                </c:pt>
                <c:pt idx="3488">
                  <c:v>3489</c:v>
                </c:pt>
                <c:pt idx="3489">
                  <c:v>3490</c:v>
                </c:pt>
                <c:pt idx="3490">
                  <c:v>3491</c:v>
                </c:pt>
                <c:pt idx="3491">
                  <c:v>3492</c:v>
                </c:pt>
                <c:pt idx="3492">
                  <c:v>3493</c:v>
                </c:pt>
                <c:pt idx="3493">
                  <c:v>3494</c:v>
                </c:pt>
                <c:pt idx="3494">
                  <c:v>3495</c:v>
                </c:pt>
                <c:pt idx="3495">
                  <c:v>3496</c:v>
                </c:pt>
                <c:pt idx="3496">
                  <c:v>3497</c:v>
                </c:pt>
                <c:pt idx="3497">
                  <c:v>3498</c:v>
                </c:pt>
                <c:pt idx="3498">
                  <c:v>3499</c:v>
                </c:pt>
                <c:pt idx="3499">
                  <c:v>3500</c:v>
                </c:pt>
                <c:pt idx="3500">
                  <c:v>3501</c:v>
                </c:pt>
                <c:pt idx="3501">
                  <c:v>3502</c:v>
                </c:pt>
                <c:pt idx="3502">
                  <c:v>3503</c:v>
                </c:pt>
                <c:pt idx="3503">
                  <c:v>3504</c:v>
                </c:pt>
                <c:pt idx="3504">
                  <c:v>3505</c:v>
                </c:pt>
                <c:pt idx="3505">
                  <c:v>3506</c:v>
                </c:pt>
                <c:pt idx="3506">
                  <c:v>3507</c:v>
                </c:pt>
                <c:pt idx="3507">
                  <c:v>3508</c:v>
                </c:pt>
                <c:pt idx="3508">
                  <c:v>3509</c:v>
                </c:pt>
                <c:pt idx="3509">
                  <c:v>3510</c:v>
                </c:pt>
                <c:pt idx="3510">
                  <c:v>3511</c:v>
                </c:pt>
                <c:pt idx="3511">
                  <c:v>3512</c:v>
                </c:pt>
                <c:pt idx="3512">
                  <c:v>3513</c:v>
                </c:pt>
                <c:pt idx="3513">
                  <c:v>3514</c:v>
                </c:pt>
                <c:pt idx="3514">
                  <c:v>3515</c:v>
                </c:pt>
                <c:pt idx="3515">
                  <c:v>3516</c:v>
                </c:pt>
                <c:pt idx="3516">
                  <c:v>3517</c:v>
                </c:pt>
                <c:pt idx="3517">
                  <c:v>3518</c:v>
                </c:pt>
                <c:pt idx="3518">
                  <c:v>3519</c:v>
                </c:pt>
                <c:pt idx="3519">
                  <c:v>3520</c:v>
                </c:pt>
                <c:pt idx="3520">
                  <c:v>3521</c:v>
                </c:pt>
                <c:pt idx="3521">
                  <c:v>3522</c:v>
                </c:pt>
                <c:pt idx="3522">
                  <c:v>3523</c:v>
                </c:pt>
                <c:pt idx="3523">
                  <c:v>3524</c:v>
                </c:pt>
                <c:pt idx="3524">
                  <c:v>3525</c:v>
                </c:pt>
                <c:pt idx="3525">
                  <c:v>3526</c:v>
                </c:pt>
                <c:pt idx="3526">
                  <c:v>3527</c:v>
                </c:pt>
                <c:pt idx="3527">
                  <c:v>3528</c:v>
                </c:pt>
                <c:pt idx="3528">
                  <c:v>3529</c:v>
                </c:pt>
                <c:pt idx="3529">
                  <c:v>3530</c:v>
                </c:pt>
                <c:pt idx="3530">
                  <c:v>3531</c:v>
                </c:pt>
                <c:pt idx="3531">
                  <c:v>3532</c:v>
                </c:pt>
                <c:pt idx="3532">
                  <c:v>3533</c:v>
                </c:pt>
                <c:pt idx="3533">
                  <c:v>3534</c:v>
                </c:pt>
                <c:pt idx="3534">
                  <c:v>3535</c:v>
                </c:pt>
                <c:pt idx="3535">
                  <c:v>3536</c:v>
                </c:pt>
                <c:pt idx="3536">
                  <c:v>3537</c:v>
                </c:pt>
                <c:pt idx="3537">
                  <c:v>3538</c:v>
                </c:pt>
                <c:pt idx="3538">
                  <c:v>3539</c:v>
                </c:pt>
                <c:pt idx="3539">
                  <c:v>3540</c:v>
                </c:pt>
                <c:pt idx="3540">
                  <c:v>3541</c:v>
                </c:pt>
                <c:pt idx="3541">
                  <c:v>3542</c:v>
                </c:pt>
                <c:pt idx="3542">
                  <c:v>3543</c:v>
                </c:pt>
                <c:pt idx="3543">
                  <c:v>3544</c:v>
                </c:pt>
                <c:pt idx="3544">
                  <c:v>3545</c:v>
                </c:pt>
                <c:pt idx="3545">
                  <c:v>3546</c:v>
                </c:pt>
                <c:pt idx="3546">
                  <c:v>3547</c:v>
                </c:pt>
                <c:pt idx="3547">
                  <c:v>3548</c:v>
                </c:pt>
                <c:pt idx="3548">
                  <c:v>3549</c:v>
                </c:pt>
                <c:pt idx="3549">
                  <c:v>3550</c:v>
                </c:pt>
                <c:pt idx="3550">
                  <c:v>3551</c:v>
                </c:pt>
                <c:pt idx="3551">
                  <c:v>3552</c:v>
                </c:pt>
                <c:pt idx="3552">
                  <c:v>3553</c:v>
                </c:pt>
                <c:pt idx="3553">
                  <c:v>3554</c:v>
                </c:pt>
                <c:pt idx="3554">
                  <c:v>3555</c:v>
                </c:pt>
                <c:pt idx="3555">
                  <c:v>3556</c:v>
                </c:pt>
                <c:pt idx="3556">
                  <c:v>3557</c:v>
                </c:pt>
                <c:pt idx="3557">
                  <c:v>3558</c:v>
                </c:pt>
                <c:pt idx="3558">
                  <c:v>3559</c:v>
                </c:pt>
                <c:pt idx="3559">
                  <c:v>3560</c:v>
                </c:pt>
                <c:pt idx="3560">
                  <c:v>3561</c:v>
                </c:pt>
                <c:pt idx="3561">
                  <c:v>3562</c:v>
                </c:pt>
                <c:pt idx="3562">
                  <c:v>3563</c:v>
                </c:pt>
                <c:pt idx="3563">
                  <c:v>3564</c:v>
                </c:pt>
                <c:pt idx="3564">
                  <c:v>3565</c:v>
                </c:pt>
                <c:pt idx="3565">
                  <c:v>3566</c:v>
                </c:pt>
                <c:pt idx="3566">
                  <c:v>3567</c:v>
                </c:pt>
                <c:pt idx="3567">
                  <c:v>3568</c:v>
                </c:pt>
                <c:pt idx="3568">
                  <c:v>3569</c:v>
                </c:pt>
                <c:pt idx="3569">
                  <c:v>3570</c:v>
                </c:pt>
                <c:pt idx="3570">
                  <c:v>3571</c:v>
                </c:pt>
                <c:pt idx="3571">
                  <c:v>3572</c:v>
                </c:pt>
                <c:pt idx="3572">
                  <c:v>3573</c:v>
                </c:pt>
                <c:pt idx="3573">
                  <c:v>3574</c:v>
                </c:pt>
                <c:pt idx="3574">
                  <c:v>3575</c:v>
                </c:pt>
                <c:pt idx="3575">
                  <c:v>3576</c:v>
                </c:pt>
                <c:pt idx="3576">
                  <c:v>3577</c:v>
                </c:pt>
                <c:pt idx="3577">
                  <c:v>3578</c:v>
                </c:pt>
                <c:pt idx="3578">
                  <c:v>3579</c:v>
                </c:pt>
                <c:pt idx="3579">
                  <c:v>3580</c:v>
                </c:pt>
                <c:pt idx="3580">
                  <c:v>3581</c:v>
                </c:pt>
                <c:pt idx="3581">
                  <c:v>3582</c:v>
                </c:pt>
                <c:pt idx="3582">
                  <c:v>3583</c:v>
                </c:pt>
                <c:pt idx="3583">
                  <c:v>3584</c:v>
                </c:pt>
                <c:pt idx="3584">
                  <c:v>3585</c:v>
                </c:pt>
                <c:pt idx="3585">
                  <c:v>3586</c:v>
                </c:pt>
                <c:pt idx="3586">
                  <c:v>3587</c:v>
                </c:pt>
                <c:pt idx="3587">
                  <c:v>3588</c:v>
                </c:pt>
                <c:pt idx="3588">
                  <c:v>3589</c:v>
                </c:pt>
                <c:pt idx="3589">
                  <c:v>3590</c:v>
                </c:pt>
                <c:pt idx="3590">
                  <c:v>3591</c:v>
                </c:pt>
                <c:pt idx="3591">
                  <c:v>3592</c:v>
                </c:pt>
                <c:pt idx="3592">
                  <c:v>3593</c:v>
                </c:pt>
                <c:pt idx="3593">
                  <c:v>3594</c:v>
                </c:pt>
                <c:pt idx="3594">
                  <c:v>3595</c:v>
                </c:pt>
                <c:pt idx="3595">
                  <c:v>3596</c:v>
                </c:pt>
                <c:pt idx="3596">
                  <c:v>3597</c:v>
                </c:pt>
                <c:pt idx="3597">
                  <c:v>3598</c:v>
                </c:pt>
                <c:pt idx="3598">
                  <c:v>3599</c:v>
                </c:pt>
                <c:pt idx="3599">
                  <c:v>3600</c:v>
                </c:pt>
                <c:pt idx="3600">
                  <c:v>3601</c:v>
                </c:pt>
                <c:pt idx="3601">
                  <c:v>3602</c:v>
                </c:pt>
                <c:pt idx="3602">
                  <c:v>3603</c:v>
                </c:pt>
                <c:pt idx="3603">
                  <c:v>3604</c:v>
                </c:pt>
                <c:pt idx="3604">
                  <c:v>3605</c:v>
                </c:pt>
                <c:pt idx="3605">
                  <c:v>3606</c:v>
                </c:pt>
                <c:pt idx="3606">
                  <c:v>3607</c:v>
                </c:pt>
                <c:pt idx="3607">
                  <c:v>3608</c:v>
                </c:pt>
                <c:pt idx="3608">
                  <c:v>3609</c:v>
                </c:pt>
                <c:pt idx="3609">
                  <c:v>3610</c:v>
                </c:pt>
                <c:pt idx="3610">
                  <c:v>3611</c:v>
                </c:pt>
                <c:pt idx="3611">
                  <c:v>3612</c:v>
                </c:pt>
                <c:pt idx="3612">
                  <c:v>3613</c:v>
                </c:pt>
                <c:pt idx="3613">
                  <c:v>3614</c:v>
                </c:pt>
                <c:pt idx="3614">
                  <c:v>3615</c:v>
                </c:pt>
                <c:pt idx="3615">
                  <c:v>3616</c:v>
                </c:pt>
                <c:pt idx="3616">
                  <c:v>3617</c:v>
                </c:pt>
                <c:pt idx="3617">
                  <c:v>3618</c:v>
                </c:pt>
                <c:pt idx="3618">
                  <c:v>3619</c:v>
                </c:pt>
                <c:pt idx="3619">
                  <c:v>3620</c:v>
                </c:pt>
                <c:pt idx="3620">
                  <c:v>3621</c:v>
                </c:pt>
                <c:pt idx="3621">
                  <c:v>3622</c:v>
                </c:pt>
                <c:pt idx="3622">
                  <c:v>3623</c:v>
                </c:pt>
                <c:pt idx="3623">
                  <c:v>3624</c:v>
                </c:pt>
                <c:pt idx="3624">
                  <c:v>3625</c:v>
                </c:pt>
                <c:pt idx="3625">
                  <c:v>3626</c:v>
                </c:pt>
                <c:pt idx="3626">
                  <c:v>3627</c:v>
                </c:pt>
                <c:pt idx="3627">
                  <c:v>3628</c:v>
                </c:pt>
                <c:pt idx="3628">
                  <c:v>3629</c:v>
                </c:pt>
                <c:pt idx="3629">
                  <c:v>3630</c:v>
                </c:pt>
                <c:pt idx="3630">
                  <c:v>3631</c:v>
                </c:pt>
                <c:pt idx="3631">
                  <c:v>3632</c:v>
                </c:pt>
                <c:pt idx="3632">
                  <c:v>3633</c:v>
                </c:pt>
                <c:pt idx="3633">
                  <c:v>3634</c:v>
                </c:pt>
                <c:pt idx="3634">
                  <c:v>3635</c:v>
                </c:pt>
                <c:pt idx="3635">
                  <c:v>3636</c:v>
                </c:pt>
                <c:pt idx="3636">
                  <c:v>3637</c:v>
                </c:pt>
                <c:pt idx="3637">
                  <c:v>3638</c:v>
                </c:pt>
                <c:pt idx="3638">
                  <c:v>3639</c:v>
                </c:pt>
                <c:pt idx="3639">
                  <c:v>3640</c:v>
                </c:pt>
                <c:pt idx="3640">
                  <c:v>3641</c:v>
                </c:pt>
                <c:pt idx="3641">
                  <c:v>3642</c:v>
                </c:pt>
                <c:pt idx="3642">
                  <c:v>3643</c:v>
                </c:pt>
                <c:pt idx="3643">
                  <c:v>3644</c:v>
                </c:pt>
                <c:pt idx="3644">
                  <c:v>3645</c:v>
                </c:pt>
                <c:pt idx="3645">
                  <c:v>3646</c:v>
                </c:pt>
                <c:pt idx="3646">
                  <c:v>3647</c:v>
                </c:pt>
                <c:pt idx="3647">
                  <c:v>3648</c:v>
                </c:pt>
                <c:pt idx="3648">
                  <c:v>3649</c:v>
                </c:pt>
                <c:pt idx="3649">
                  <c:v>3650</c:v>
                </c:pt>
                <c:pt idx="3650">
                  <c:v>3651</c:v>
                </c:pt>
                <c:pt idx="3651">
                  <c:v>3652</c:v>
                </c:pt>
                <c:pt idx="3652">
                  <c:v>3653</c:v>
                </c:pt>
                <c:pt idx="3653">
                  <c:v>3654</c:v>
                </c:pt>
                <c:pt idx="3654">
                  <c:v>3655</c:v>
                </c:pt>
                <c:pt idx="3655">
                  <c:v>3656</c:v>
                </c:pt>
                <c:pt idx="3656">
                  <c:v>3657</c:v>
                </c:pt>
                <c:pt idx="3657">
                  <c:v>3658</c:v>
                </c:pt>
                <c:pt idx="3658">
                  <c:v>3659</c:v>
                </c:pt>
                <c:pt idx="3659">
                  <c:v>3660</c:v>
                </c:pt>
                <c:pt idx="3660">
                  <c:v>3661</c:v>
                </c:pt>
                <c:pt idx="3661">
                  <c:v>3662</c:v>
                </c:pt>
                <c:pt idx="3662">
                  <c:v>3663</c:v>
                </c:pt>
                <c:pt idx="3663">
                  <c:v>3664</c:v>
                </c:pt>
                <c:pt idx="3664">
                  <c:v>3665</c:v>
                </c:pt>
                <c:pt idx="3665">
                  <c:v>3666</c:v>
                </c:pt>
                <c:pt idx="3666">
                  <c:v>3667</c:v>
                </c:pt>
                <c:pt idx="3667">
                  <c:v>3668</c:v>
                </c:pt>
                <c:pt idx="3668">
                  <c:v>3669</c:v>
                </c:pt>
                <c:pt idx="3669">
                  <c:v>3670</c:v>
                </c:pt>
                <c:pt idx="3670">
                  <c:v>3671</c:v>
                </c:pt>
                <c:pt idx="3671">
                  <c:v>3672</c:v>
                </c:pt>
                <c:pt idx="3672">
                  <c:v>3673</c:v>
                </c:pt>
                <c:pt idx="3673">
                  <c:v>3674</c:v>
                </c:pt>
                <c:pt idx="3674">
                  <c:v>3675</c:v>
                </c:pt>
                <c:pt idx="3675">
                  <c:v>3676</c:v>
                </c:pt>
                <c:pt idx="3676">
                  <c:v>3677</c:v>
                </c:pt>
                <c:pt idx="3677">
                  <c:v>3678</c:v>
                </c:pt>
                <c:pt idx="3678">
                  <c:v>3679</c:v>
                </c:pt>
                <c:pt idx="3679">
                  <c:v>3680</c:v>
                </c:pt>
                <c:pt idx="3680">
                  <c:v>3681</c:v>
                </c:pt>
                <c:pt idx="3681">
                  <c:v>3682</c:v>
                </c:pt>
                <c:pt idx="3682">
                  <c:v>3683</c:v>
                </c:pt>
                <c:pt idx="3683">
                  <c:v>3684</c:v>
                </c:pt>
                <c:pt idx="3684">
                  <c:v>3685</c:v>
                </c:pt>
                <c:pt idx="3685">
                  <c:v>3686</c:v>
                </c:pt>
                <c:pt idx="3686">
                  <c:v>3687</c:v>
                </c:pt>
                <c:pt idx="3687">
                  <c:v>3688</c:v>
                </c:pt>
                <c:pt idx="3688">
                  <c:v>3689</c:v>
                </c:pt>
                <c:pt idx="3689">
                  <c:v>3690</c:v>
                </c:pt>
                <c:pt idx="3690">
                  <c:v>3691</c:v>
                </c:pt>
                <c:pt idx="3691">
                  <c:v>3692</c:v>
                </c:pt>
                <c:pt idx="3692">
                  <c:v>3693</c:v>
                </c:pt>
                <c:pt idx="3693">
                  <c:v>3694</c:v>
                </c:pt>
                <c:pt idx="3694">
                  <c:v>3695</c:v>
                </c:pt>
                <c:pt idx="3695">
                  <c:v>3696</c:v>
                </c:pt>
                <c:pt idx="3696">
                  <c:v>3697</c:v>
                </c:pt>
                <c:pt idx="3697">
                  <c:v>3698</c:v>
                </c:pt>
                <c:pt idx="3698">
                  <c:v>3699</c:v>
                </c:pt>
                <c:pt idx="3699">
                  <c:v>3700</c:v>
                </c:pt>
                <c:pt idx="3700">
                  <c:v>3701</c:v>
                </c:pt>
                <c:pt idx="3701">
                  <c:v>3702</c:v>
                </c:pt>
                <c:pt idx="3702">
                  <c:v>3703</c:v>
                </c:pt>
                <c:pt idx="3703">
                  <c:v>3704</c:v>
                </c:pt>
                <c:pt idx="3704">
                  <c:v>3705</c:v>
                </c:pt>
                <c:pt idx="3705">
                  <c:v>3706</c:v>
                </c:pt>
                <c:pt idx="3706">
                  <c:v>3707</c:v>
                </c:pt>
                <c:pt idx="3707">
                  <c:v>3708</c:v>
                </c:pt>
                <c:pt idx="3708">
                  <c:v>3709</c:v>
                </c:pt>
                <c:pt idx="3709">
                  <c:v>3710</c:v>
                </c:pt>
                <c:pt idx="3710">
                  <c:v>3711</c:v>
                </c:pt>
                <c:pt idx="3711">
                  <c:v>3712</c:v>
                </c:pt>
                <c:pt idx="3712">
                  <c:v>3713</c:v>
                </c:pt>
                <c:pt idx="3713">
                  <c:v>3714</c:v>
                </c:pt>
                <c:pt idx="3714">
                  <c:v>3715</c:v>
                </c:pt>
                <c:pt idx="3715">
                  <c:v>3716</c:v>
                </c:pt>
                <c:pt idx="3716">
                  <c:v>3717</c:v>
                </c:pt>
                <c:pt idx="3717">
                  <c:v>3718</c:v>
                </c:pt>
                <c:pt idx="3718">
                  <c:v>3719</c:v>
                </c:pt>
                <c:pt idx="3719">
                  <c:v>3720</c:v>
                </c:pt>
                <c:pt idx="3720">
                  <c:v>3721</c:v>
                </c:pt>
                <c:pt idx="3721">
                  <c:v>3722</c:v>
                </c:pt>
                <c:pt idx="3722">
                  <c:v>3723</c:v>
                </c:pt>
                <c:pt idx="3723">
                  <c:v>3724</c:v>
                </c:pt>
                <c:pt idx="3724">
                  <c:v>3725</c:v>
                </c:pt>
                <c:pt idx="3725">
                  <c:v>3726</c:v>
                </c:pt>
                <c:pt idx="3726">
                  <c:v>3727</c:v>
                </c:pt>
                <c:pt idx="3727">
                  <c:v>3728</c:v>
                </c:pt>
                <c:pt idx="3728">
                  <c:v>3729</c:v>
                </c:pt>
                <c:pt idx="3729">
                  <c:v>3730</c:v>
                </c:pt>
                <c:pt idx="3730">
                  <c:v>3731</c:v>
                </c:pt>
                <c:pt idx="3731">
                  <c:v>3732</c:v>
                </c:pt>
                <c:pt idx="3732">
                  <c:v>3733</c:v>
                </c:pt>
                <c:pt idx="3733">
                  <c:v>3734</c:v>
                </c:pt>
                <c:pt idx="3734">
                  <c:v>3735</c:v>
                </c:pt>
                <c:pt idx="3735">
                  <c:v>3736</c:v>
                </c:pt>
                <c:pt idx="3736">
                  <c:v>3737</c:v>
                </c:pt>
                <c:pt idx="3737">
                  <c:v>3738</c:v>
                </c:pt>
                <c:pt idx="3738">
                  <c:v>3739</c:v>
                </c:pt>
                <c:pt idx="3739">
                  <c:v>3740</c:v>
                </c:pt>
                <c:pt idx="3740">
                  <c:v>3741</c:v>
                </c:pt>
                <c:pt idx="3741">
                  <c:v>3742</c:v>
                </c:pt>
                <c:pt idx="3742">
                  <c:v>3743</c:v>
                </c:pt>
                <c:pt idx="3743">
                  <c:v>3744</c:v>
                </c:pt>
                <c:pt idx="3744">
                  <c:v>3745</c:v>
                </c:pt>
                <c:pt idx="3745">
                  <c:v>3746</c:v>
                </c:pt>
                <c:pt idx="3746">
                  <c:v>3747</c:v>
                </c:pt>
                <c:pt idx="3747">
                  <c:v>3748</c:v>
                </c:pt>
                <c:pt idx="3748">
                  <c:v>3749</c:v>
                </c:pt>
                <c:pt idx="3749">
                  <c:v>3750</c:v>
                </c:pt>
                <c:pt idx="3750">
                  <c:v>3751</c:v>
                </c:pt>
                <c:pt idx="3751">
                  <c:v>3752</c:v>
                </c:pt>
                <c:pt idx="3752">
                  <c:v>3753</c:v>
                </c:pt>
                <c:pt idx="3753">
                  <c:v>3754</c:v>
                </c:pt>
                <c:pt idx="3754">
                  <c:v>3755</c:v>
                </c:pt>
                <c:pt idx="3755">
                  <c:v>3756</c:v>
                </c:pt>
                <c:pt idx="3756">
                  <c:v>3757</c:v>
                </c:pt>
                <c:pt idx="3757">
                  <c:v>3758</c:v>
                </c:pt>
                <c:pt idx="3758">
                  <c:v>3759</c:v>
                </c:pt>
                <c:pt idx="3759">
                  <c:v>3760</c:v>
                </c:pt>
                <c:pt idx="3760">
                  <c:v>3761</c:v>
                </c:pt>
                <c:pt idx="3761">
                  <c:v>3762</c:v>
                </c:pt>
                <c:pt idx="3762">
                  <c:v>3763</c:v>
                </c:pt>
                <c:pt idx="3763">
                  <c:v>3764</c:v>
                </c:pt>
                <c:pt idx="3764">
                  <c:v>3765</c:v>
                </c:pt>
                <c:pt idx="3765">
                  <c:v>3766</c:v>
                </c:pt>
                <c:pt idx="3766">
                  <c:v>3767</c:v>
                </c:pt>
                <c:pt idx="3767">
                  <c:v>3768</c:v>
                </c:pt>
                <c:pt idx="3768">
                  <c:v>3769</c:v>
                </c:pt>
                <c:pt idx="3769">
                  <c:v>3770</c:v>
                </c:pt>
                <c:pt idx="3770">
                  <c:v>3771</c:v>
                </c:pt>
                <c:pt idx="3771">
                  <c:v>3772</c:v>
                </c:pt>
                <c:pt idx="3772">
                  <c:v>3773</c:v>
                </c:pt>
                <c:pt idx="3773">
                  <c:v>3774</c:v>
                </c:pt>
                <c:pt idx="3774">
                  <c:v>3775</c:v>
                </c:pt>
                <c:pt idx="3775">
                  <c:v>3776</c:v>
                </c:pt>
                <c:pt idx="3776">
                  <c:v>3777</c:v>
                </c:pt>
                <c:pt idx="3777">
                  <c:v>3778</c:v>
                </c:pt>
                <c:pt idx="3778">
                  <c:v>3779</c:v>
                </c:pt>
                <c:pt idx="3779">
                  <c:v>3780</c:v>
                </c:pt>
                <c:pt idx="3780">
                  <c:v>3781</c:v>
                </c:pt>
                <c:pt idx="3781">
                  <c:v>3782</c:v>
                </c:pt>
                <c:pt idx="3782">
                  <c:v>3783</c:v>
                </c:pt>
                <c:pt idx="3783">
                  <c:v>3784</c:v>
                </c:pt>
                <c:pt idx="3784">
                  <c:v>3785</c:v>
                </c:pt>
                <c:pt idx="3785">
                  <c:v>3786</c:v>
                </c:pt>
                <c:pt idx="3786">
                  <c:v>3787</c:v>
                </c:pt>
                <c:pt idx="3787">
                  <c:v>3788</c:v>
                </c:pt>
                <c:pt idx="3788">
                  <c:v>3789</c:v>
                </c:pt>
                <c:pt idx="3789">
                  <c:v>3790</c:v>
                </c:pt>
                <c:pt idx="3790">
                  <c:v>3791</c:v>
                </c:pt>
                <c:pt idx="3791">
                  <c:v>3792</c:v>
                </c:pt>
                <c:pt idx="3792">
                  <c:v>3793</c:v>
                </c:pt>
                <c:pt idx="3793">
                  <c:v>3794</c:v>
                </c:pt>
                <c:pt idx="3794">
                  <c:v>3795</c:v>
                </c:pt>
                <c:pt idx="3795">
                  <c:v>3796</c:v>
                </c:pt>
                <c:pt idx="3796">
                  <c:v>3797</c:v>
                </c:pt>
                <c:pt idx="3797">
                  <c:v>3798</c:v>
                </c:pt>
                <c:pt idx="3798">
                  <c:v>3799</c:v>
                </c:pt>
                <c:pt idx="3799">
                  <c:v>3800</c:v>
                </c:pt>
                <c:pt idx="3800">
                  <c:v>3801</c:v>
                </c:pt>
                <c:pt idx="3801">
                  <c:v>3802</c:v>
                </c:pt>
                <c:pt idx="3802">
                  <c:v>3803</c:v>
                </c:pt>
                <c:pt idx="3803">
                  <c:v>3804</c:v>
                </c:pt>
                <c:pt idx="3804">
                  <c:v>3805</c:v>
                </c:pt>
                <c:pt idx="3805">
                  <c:v>3806</c:v>
                </c:pt>
                <c:pt idx="3806">
                  <c:v>3807</c:v>
                </c:pt>
                <c:pt idx="3807">
                  <c:v>3808</c:v>
                </c:pt>
                <c:pt idx="3808">
                  <c:v>3809</c:v>
                </c:pt>
                <c:pt idx="3809">
                  <c:v>3810</c:v>
                </c:pt>
                <c:pt idx="3810">
                  <c:v>3811</c:v>
                </c:pt>
                <c:pt idx="3811">
                  <c:v>3812</c:v>
                </c:pt>
                <c:pt idx="3812">
                  <c:v>3813</c:v>
                </c:pt>
                <c:pt idx="3813">
                  <c:v>3814</c:v>
                </c:pt>
                <c:pt idx="3814">
                  <c:v>3815</c:v>
                </c:pt>
                <c:pt idx="3815">
                  <c:v>3816</c:v>
                </c:pt>
                <c:pt idx="3816">
                  <c:v>3817</c:v>
                </c:pt>
                <c:pt idx="3817">
                  <c:v>3818</c:v>
                </c:pt>
                <c:pt idx="3818">
                  <c:v>3819</c:v>
                </c:pt>
                <c:pt idx="3819">
                  <c:v>3820</c:v>
                </c:pt>
                <c:pt idx="3820">
                  <c:v>3821</c:v>
                </c:pt>
                <c:pt idx="3821">
                  <c:v>3822</c:v>
                </c:pt>
                <c:pt idx="3822">
                  <c:v>3823</c:v>
                </c:pt>
                <c:pt idx="3823">
                  <c:v>3824</c:v>
                </c:pt>
                <c:pt idx="3824">
                  <c:v>3825</c:v>
                </c:pt>
                <c:pt idx="3825">
                  <c:v>3826</c:v>
                </c:pt>
                <c:pt idx="3826">
                  <c:v>3827</c:v>
                </c:pt>
                <c:pt idx="3827">
                  <c:v>3828</c:v>
                </c:pt>
                <c:pt idx="3828">
                  <c:v>3829</c:v>
                </c:pt>
                <c:pt idx="3829">
                  <c:v>3830</c:v>
                </c:pt>
                <c:pt idx="3830">
                  <c:v>3831</c:v>
                </c:pt>
                <c:pt idx="3831">
                  <c:v>3832</c:v>
                </c:pt>
                <c:pt idx="3832">
                  <c:v>3833</c:v>
                </c:pt>
                <c:pt idx="3833">
                  <c:v>3834</c:v>
                </c:pt>
                <c:pt idx="3834">
                  <c:v>3835</c:v>
                </c:pt>
                <c:pt idx="3835">
                  <c:v>3836</c:v>
                </c:pt>
                <c:pt idx="3836">
                  <c:v>3837</c:v>
                </c:pt>
                <c:pt idx="3837">
                  <c:v>3838</c:v>
                </c:pt>
                <c:pt idx="3838">
                  <c:v>3839</c:v>
                </c:pt>
                <c:pt idx="3839">
                  <c:v>3840</c:v>
                </c:pt>
                <c:pt idx="3840">
                  <c:v>3841</c:v>
                </c:pt>
                <c:pt idx="3841">
                  <c:v>3842</c:v>
                </c:pt>
                <c:pt idx="3842">
                  <c:v>3843</c:v>
                </c:pt>
                <c:pt idx="3843">
                  <c:v>3844</c:v>
                </c:pt>
                <c:pt idx="3844">
                  <c:v>3845</c:v>
                </c:pt>
                <c:pt idx="3845">
                  <c:v>3846</c:v>
                </c:pt>
                <c:pt idx="3846">
                  <c:v>3847</c:v>
                </c:pt>
                <c:pt idx="3847">
                  <c:v>3848</c:v>
                </c:pt>
                <c:pt idx="3848">
                  <c:v>3849</c:v>
                </c:pt>
                <c:pt idx="3849">
                  <c:v>3850</c:v>
                </c:pt>
                <c:pt idx="3850">
                  <c:v>3851</c:v>
                </c:pt>
                <c:pt idx="3851">
                  <c:v>3852</c:v>
                </c:pt>
                <c:pt idx="3852">
                  <c:v>3853</c:v>
                </c:pt>
                <c:pt idx="3853">
                  <c:v>3854</c:v>
                </c:pt>
                <c:pt idx="3854">
                  <c:v>3855</c:v>
                </c:pt>
                <c:pt idx="3855">
                  <c:v>3856</c:v>
                </c:pt>
                <c:pt idx="3856">
                  <c:v>3857</c:v>
                </c:pt>
                <c:pt idx="3857">
                  <c:v>3858</c:v>
                </c:pt>
                <c:pt idx="3858">
                  <c:v>3859</c:v>
                </c:pt>
                <c:pt idx="3859">
                  <c:v>3860</c:v>
                </c:pt>
                <c:pt idx="3860">
                  <c:v>3861</c:v>
                </c:pt>
                <c:pt idx="3861">
                  <c:v>3862</c:v>
                </c:pt>
                <c:pt idx="3862">
                  <c:v>3863</c:v>
                </c:pt>
                <c:pt idx="3863">
                  <c:v>3864</c:v>
                </c:pt>
                <c:pt idx="3864">
                  <c:v>3865</c:v>
                </c:pt>
                <c:pt idx="3865">
                  <c:v>3866</c:v>
                </c:pt>
                <c:pt idx="3866">
                  <c:v>3867</c:v>
                </c:pt>
                <c:pt idx="3867">
                  <c:v>3868</c:v>
                </c:pt>
                <c:pt idx="3868">
                  <c:v>3869</c:v>
                </c:pt>
                <c:pt idx="3869">
                  <c:v>3870</c:v>
                </c:pt>
                <c:pt idx="3870">
                  <c:v>3871</c:v>
                </c:pt>
                <c:pt idx="3871">
                  <c:v>3872</c:v>
                </c:pt>
                <c:pt idx="3872">
                  <c:v>3873</c:v>
                </c:pt>
                <c:pt idx="3873">
                  <c:v>3874</c:v>
                </c:pt>
                <c:pt idx="3874">
                  <c:v>3875</c:v>
                </c:pt>
                <c:pt idx="3875">
                  <c:v>3876</c:v>
                </c:pt>
                <c:pt idx="3876">
                  <c:v>3877</c:v>
                </c:pt>
                <c:pt idx="3877">
                  <c:v>3878</c:v>
                </c:pt>
                <c:pt idx="3878">
                  <c:v>3879</c:v>
                </c:pt>
                <c:pt idx="3879">
                  <c:v>3880</c:v>
                </c:pt>
                <c:pt idx="3880">
                  <c:v>3881</c:v>
                </c:pt>
                <c:pt idx="3881">
                  <c:v>3882</c:v>
                </c:pt>
                <c:pt idx="3882">
                  <c:v>3883</c:v>
                </c:pt>
                <c:pt idx="3883">
                  <c:v>3884</c:v>
                </c:pt>
                <c:pt idx="3884">
                  <c:v>3885</c:v>
                </c:pt>
                <c:pt idx="3885">
                  <c:v>3886</c:v>
                </c:pt>
                <c:pt idx="3886">
                  <c:v>3887</c:v>
                </c:pt>
                <c:pt idx="3887">
                  <c:v>3888</c:v>
                </c:pt>
                <c:pt idx="3888">
                  <c:v>3889</c:v>
                </c:pt>
                <c:pt idx="3889">
                  <c:v>3890</c:v>
                </c:pt>
                <c:pt idx="3890">
                  <c:v>3891</c:v>
                </c:pt>
                <c:pt idx="3891">
                  <c:v>3892</c:v>
                </c:pt>
                <c:pt idx="3892">
                  <c:v>3893</c:v>
                </c:pt>
                <c:pt idx="3893">
                  <c:v>3894</c:v>
                </c:pt>
                <c:pt idx="3894">
                  <c:v>3895</c:v>
                </c:pt>
                <c:pt idx="3895">
                  <c:v>3896</c:v>
                </c:pt>
                <c:pt idx="3896">
                  <c:v>3897</c:v>
                </c:pt>
                <c:pt idx="3897">
                  <c:v>3898</c:v>
                </c:pt>
                <c:pt idx="3898">
                  <c:v>3899</c:v>
                </c:pt>
                <c:pt idx="3899">
                  <c:v>3900</c:v>
                </c:pt>
                <c:pt idx="3900">
                  <c:v>3901</c:v>
                </c:pt>
                <c:pt idx="3901">
                  <c:v>3902</c:v>
                </c:pt>
                <c:pt idx="3902">
                  <c:v>3903</c:v>
                </c:pt>
                <c:pt idx="3903">
                  <c:v>3904</c:v>
                </c:pt>
                <c:pt idx="3904">
                  <c:v>3905</c:v>
                </c:pt>
                <c:pt idx="3905">
                  <c:v>3906</c:v>
                </c:pt>
                <c:pt idx="3906">
                  <c:v>3907</c:v>
                </c:pt>
                <c:pt idx="3907">
                  <c:v>3908</c:v>
                </c:pt>
                <c:pt idx="3908">
                  <c:v>3909</c:v>
                </c:pt>
                <c:pt idx="3909">
                  <c:v>3910</c:v>
                </c:pt>
                <c:pt idx="3910">
                  <c:v>3911</c:v>
                </c:pt>
                <c:pt idx="3911">
                  <c:v>3912</c:v>
                </c:pt>
                <c:pt idx="3912">
                  <c:v>3913</c:v>
                </c:pt>
                <c:pt idx="3913">
                  <c:v>3914</c:v>
                </c:pt>
                <c:pt idx="3914">
                  <c:v>3915</c:v>
                </c:pt>
                <c:pt idx="3915">
                  <c:v>3916</c:v>
                </c:pt>
                <c:pt idx="3916">
                  <c:v>3917</c:v>
                </c:pt>
                <c:pt idx="3917">
                  <c:v>3918</c:v>
                </c:pt>
                <c:pt idx="3918">
                  <c:v>3919</c:v>
                </c:pt>
                <c:pt idx="3919">
                  <c:v>3920</c:v>
                </c:pt>
                <c:pt idx="3920">
                  <c:v>3921</c:v>
                </c:pt>
                <c:pt idx="3921">
                  <c:v>3922</c:v>
                </c:pt>
                <c:pt idx="3922">
                  <c:v>3923</c:v>
                </c:pt>
                <c:pt idx="3923">
                  <c:v>3924</c:v>
                </c:pt>
                <c:pt idx="3924">
                  <c:v>3925</c:v>
                </c:pt>
                <c:pt idx="3925">
                  <c:v>3926</c:v>
                </c:pt>
                <c:pt idx="3926">
                  <c:v>3927</c:v>
                </c:pt>
                <c:pt idx="3927">
                  <c:v>3928</c:v>
                </c:pt>
                <c:pt idx="3928">
                  <c:v>3929</c:v>
                </c:pt>
                <c:pt idx="3929">
                  <c:v>3930</c:v>
                </c:pt>
                <c:pt idx="3930">
                  <c:v>3931</c:v>
                </c:pt>
                <c:pt idx="3931">
                  <c:v>3932</c:v>
                </c:pt>
                <c:pt idx="3932">
                  <c:v>3933</c:v>
                </c:pt>
                <c:pt idx="3933">
                  <c:v>3934</c:v>
                </c:pt>
                <c:pt idx="3934">
                  <c:v>3935</c:v>
                </c:pt>
                <c:pt idx="3935">
                  <c:v>3936</c:v>
                </c:pt>
                <c:pt idx="3936">
                  <c:v>3937</c:v>
                </c:pt>
                <c:pt idx="3937">
                  <c:v>3938</c:v>
                </c:pt>
                <c:pt idx="3938">
                  <c:v>3939</c:v>
                </c:pt>
                <c:pt idx="3939">
                  <c:v>3940</c:v>
                </c:pt>
                <c:pt idx="3940">
                  <c:v>3941</c:v>
                </c:pt>
                <c:pt idx="3941">
                  <c:v>3942</c:v>
                </c:pt>
                <c:pt idx="3942">
                  <c:v>3943</c:v>
                </c:pt>
                <c:pt idx="3943">
                  <c:v>3944</c:v>
                </c:pt>
                <c:pt idx="3944">
                  <c:v>3945</c:v>
                </c:pt>
                <c:pt idx="3945">
                  <c:v>3946</c:v>
                </c:pt>
                <c:pt idx="3946">
                  <c:v>3947</c:v>
                </c:pt>
                <c:pt idx="3947">
                  <c:v>3948</c:v>
                </c:pt>
                <c:pt idx="3948">
                  <c:v>3949</c:v>
                </c:pt>
                <c:pt idx="3949">
                  <c:v>3950</c:v>
                </c:pt>
                <c:pt idx="3950">
                  <c:v>3951</c:v>
                </c:pt>
                <c:pt idx="3951">
                  <c:v>3952</c:v>
                </c:pt>
                <c:pt idx="3952">
                  <c:v>3953</c:v>
                </c:pt>
                <c:pt idx="3953">
                  <c:v>3954</c:v>
                </c:pt>
                <c:pt idx="3954">
                  <c:v>3955</c:v>
                </c:pt>
                <c:pt idx="3955">
                  <c:v>3956</c:v>
                </c:pt>
                <c:pt idx="3956">
                  <c:v>3957</c:v>
                </c:pt>
                <c:pt idx="3957">
                  <c:v>3958</c:v>
                </c:pt>
                <c:pt idx="3958">
                  <c:v>3959</c:v>
                </c:pt>
                <c:pt idx="3959">
                  <c:v>3960</c:v>
                </c:pt>
                <c:pt idx="3960">
                  <c:v>3961</c:v>
                </c:pt>
                <c:pt idx="3961">
                  <c:v>3962</c:v>
                </c:pt>
                <c:pt idx="3962">
                  <c:v>3963</c:v>
                </c:pt>
                <c:pt idx="3963">
                  <c:v>3964</c:v>
                </c:pt>
                <c:pt idx="3964">
                  <c:v>3965</c:v>
                </c:pt>
                <c:pt idx="3965">
                  <c:v>3966</c:v>
                </c:pt>
                <c:pt idx="3966">
                  <c:v>3967</c:v>
                </c:pt>
                <c:pt idx="3967">
                  <c:v>3968</c:v>
                </c:pt>
                <c:pt idx="3968">
                  <c:v>3969</c:v>
                </c:pt>
                <c:pt idx="3969">
                  <c:v>3970</c:v>
                </c:pt>
                <c:pt idx="3970">
                  <c:v>3971</c:v>
                </c:pt>
                <c:pt idx="3971">
                  <c:v>3972</c:v>
                </c:pt>
                <c:pt idx="3972">
                  <c:v>3973</c:v>
                </c:pt>
                <c:pt idx="3973">
                  <c:v>3974</c:v>
                </c:pt>
                <c:pt idx="3974">
                  <c:v>3975</c:v>
                </c:pt>
                <c:pt idx="3975">
                  <c:v>3976</c:v>
                </c:pt>
                <c:pt idx="3976">
                  <c:v>3977</c:v>
                </c:pt>
                <c:pt idx="3977">
                  <c:v>3978</c:v>
                </c:pt>
                <c:pt idx="3978">
                  <c:v>3979</c:v>
                </c:pt>
                <c:pt idx="3979">
                  <c:v>3980</c:v>
                </c:pt>
                <c:pt idx="3980">
                  <c:v>3981</c:v>
                </c:pt>
                <c:pt idx="3981">
                  <c:v>3982</c:v>
                </c:pt>
                <c:pt idx="3982">
                  <c:v>3983</c:v>
                </c:pt>
                <c:pt idx="3983">
                  <c:v>3984</c:v>
                </c:pt>
                <c:pt idx="3984">
                  <c:v>3985</c:v>
                </c:pt>
                <c:pt idx="3985">
                  <c:v>3986</c:v>
                </c:pt>
                <c:pt idx="3986">
                  <c:v>3987</c:v>
                </c:pt>
                <c:pt idx="3987">
                  <c:v>3988</c:v>
                </c:pt>
                <c:pt idx="3988">
                  <c:v>3989</c:v>
                </c:pt>
                <c:pt idx="3989">
                  <c:v>3990</c:v>
                </c:pt>
                <c:pt idx="3990">
                  <c:v>3991</c:v>
                </c:pt>
                <c:pt idx="3991">
                  <c:v>3992</c:v>
                </c:pt>
                <c:pt idx="3992">
                  <c:v>3993</c:v>
                </c:pt>
                <c:pt idx="3993">
                  <c:v>3994</c:v>
                </c:pt>
                <c:pt idx="3994">
                  <c:v>3995</c:v>
                </c:pt>
                <c:pt idx="3995">
                  <c:v>3996</c:v>
                </c:pt>
                <c:pt idx="3996">
                  <c:v>3997</c:v>
                </c:pt>
                <c:pt idx="3997">
                  <c:v>3998</c:v>
                </c:pt>
                <c:pt idx="3998">
                  <c:v>3999</c:v>
                </c:pt>
                <c:pt idx="3999">
                  <c:v>4000</c:v>
                </c:pt>
                <c:pt idx="4000">
                  <c:v>4001</c:v>
                </c:pt>
                <c:pt idx="4001">
                  <c:v>4002</c:v>
                </c:pt>
                <c:pt idx="4002">
                  <c:v>4003</c:v>
                </c:pt>
                <c:pt idx="4003">
                  <c:v>4004</c:v>
                </c:pt>
                <c:pt idx="4004">
                  <c:v>4005</c:v>
                </c:pt>
                <c:pt idx="4005">
                  <c:v>4006</c:v>
                </c:pt>
                <c:pt idx="4006">
                  <c:v>4007</c:v>
                </c:pt>
                <c:pt idx="4007">
                  <c:v>4008</c:v>
                </c:pt>
                <c:pt idx="4008">
                  <c:v>4009</c:v>
                </c:pt>
                <c:pt idx="4009">
                  <c:v>4010</c:v>
                </c:pt>
                <c:pt idx="4010">
                  <c:v>4011</c:v>
                </c:pt>
                <c:pt idx="4011">
                  <c:v>4012</c:v>
                </c:pt>
                <c:pt idx="4012">
                  <c:v>4013</c:v>
                </c:pt>
                <c:pt idx="4013">
                  <c:v>4014</c:v>
                </c:pt>
                <c:pt idx="4014">
                  <c:v>4015</c:v>
                </c:pt>
                <c:pt idx="4015">
                  <c:v>4016</c:v>
                </c:pt>
                <c:pt idx="4016">
                  <c:v>4017</c:v>
                </c:pt>
                <c:pt idx="4017">
                  <c:v>4018</c:v>
                </c:pt>
                <c:pt idx="4018">
                  <c:v>4019</c:v>
                </c:pt>
                <c:pt idx="4019">
                  <c:v>4020</c:v>
                </c:pt>
                <c:pt idx="4020">
                  <c:v>4021</c:v>
                </c:pt>
                <c:pt idx="4021">
                  <c:v>4022</c:v>
                </c:pt>
                <c:pt idx="4022">
                  <c:v>4023</c:v>
                </c:pt>
                <c:pt idx="4023">
                  <c:v>4024</c:v>
                </c:pt>
                <c:pt idx="4024">
                  <c:v>4025</c:v>
                </c:pt>
                <c:pt idx="4025">
                  <c:v>4026</c:v>
                </c:pt>
                <c:pt idx="4026">
                  <c:v>4027</c:v>
                </c:pt>
                <c:pt idx="4027">
                  <c:v>4028</c:v>
                </c:pt>
                <c:pt idx="4028">
                  <c:v>4029</c:v>
                </c:pt>
                <c:pt idx="4029">
                  <c:v>4030</c:v>
                </c:pt>
                <c:pt idx="4030">
                  <c:v>4031</c:v>
                </c:pt>
                <c:pt idx="4031">
                  <c:v>4032</c:v>
                </c:pt>
                <c:pt idx="4032">
                  <c:v>4033</c:v>
                </c:pt>
                <c:pt idx="4033">
                  <c:v>4034</c:v>
                </c:pt>
                <c:pt idx="4034">
                  <c:v>4035</c:v>
                </c:pt>
                <c:pt idx="4035">
                  <c:v>4036</c:v>
                </c:pt>
                <c:pt idx="4036">
                  <c:v>4037</c:v>
                </c:pt>
                <c:pt idx="4037">
                  <c:v>4038</c:v>
                </c:pt>
                <c:pt idx="4038">
                  <c:v>4039</c:v>
                </c:pt>
                <c:pt idx="4039">
                  <c:v>4040</c:v>
                </c:pt>
                <c:pt idx="4040">
                  <c:v>4041</c:v>
                </c:pt>
                <c:pt idx="4041">
                  <c:v>4042</c:v>
                </c:pt>
                <c:pt idx="4042">
                  <c:v>4043</c:v>
                </c:pt>
                <c:pt idx="4043">
                  <c:v>4044</c:v>
                </c:pt>
                <c:pt idx="4044">
                  <c:v>4045</c:v>
                </c:pt>
                <c:pt idx="4045">
                  <c:v>4046</c:v>
                </c:pt>
                <c:pt idx="4046">
                  <c:v>4047</c:v>
                </c:pt>
                <c:pt idx="4047">
                  <c:v>4048</c:v>
                </c:pt>
                <c:pt idx="4048">
                  <c:v>4049</c:v>
                </c:pt>
                <c:pt idx="4049">
                  <c:v>4050</c:v>
                </c:pt>
                <c:pt idx="4050">
                  <c:v>4051</c:v>
                </c:pt>
                <c:pt idx="4051">
                  <c:v>4052</c:v>
                </c:pt>
                <c:pt idx="4052">
                  <c:v>4053</c:v>
                </c:pt>
                <c:pt idx="4053">
                  <c:v>4054</c:v>
                </c:pt>
                <c:pt idx="4054">
                  <c:v>4055</c:v>
                </c:pt>
                <c:pt idx="4055">
                  <c:v>4056</c:v>
                </c:pt>
                <c:pt idx="4056">
                  <c:v>4057</c:v>
                </c:pt>
                <c:pt idx="4057">
                  <c:v>4058</c:v>
                </c:pt>
                <c:pt idx="4058">
                  <c:v>4059</c:v>
                </c:pt>
                <c:pt idx="4059">
                  <c:v>4060</c:v>
                </c:pt>
                <c:pt idx="4060">
                  <c:v>4061</c:v>
                </c:pt>
                <c:pt idx="4061">
                  <c:v>4062</c:v>
                </c:pt>
                <c:pt idx="4062">
                  <c:v>4063</c:v>
                </c:pt>
                <c:pt idx="4063">
                  <c:v>4064</c:v>
                </c:pt>
                <c:pt idx="4064">
                  <c:v>4065</c:v>
                </c:pt>
                <c:pt idx="4065">
                  <c:v>4066</c:v>
                </c:pt>
                <c:pt idx="4066">
                  <c:v>4067</c:v>
                </c:pt>
                <c:pt idx="4067">
                  <c:v>4068</c:v>
                </c:pt>
                <c:pt idx="4068">
                  <c:v>4069</c:v>
                </c:pt>
                <c:pt idx="4069">
                  <c:v>4070</c:v>
                </c:pt>
                <c:pt idx="4070">
                  <c:v>4071</c:v>
                </c:pt>
                <c:pt idx="4071">
                  <c:v>4072</c:v>
                </c:pt>
                <c:pt idx="4072">
                  <c:v>4073</c:v>
                </c:pt>
                <c:pt idx="4073">
                  <c:v>4074</c:v>
                </c:pt>
                <c:pt idx="4074">
                  <c:v>4075</c:v>
                </c:pt>
                <c:pt idx="4075">
                  <c:v>4076</c:v>
                </c:pt>
                <c:pt idx="4076">
                  <c:v>4077</c:v>
                </c:pt>
                <c:pt idx="4077">
                  <c:v>4078</c:v>
                </c:pt>
                <c:pt idx="4078">
                  <c:v>4079</c:v>
                </c:pt>
                <c:pt idx="4079">
                  <c:v>4080</c:v>
                </c:pt>
                <c:pt idx="4080">
                  <c:v>4081</c:v>
                </c:pt>
                <c:pt idx="4081">
                  <c:v>4082</c:v>
                </c:pt>
                <c:pt idx="4082">
                  <c:v>4083</c:v>
                </c:pt>
                <c:pt idx="4083">
                  <c:v>4084</c:v>
                </c:pt>
                <c:pt idx="4084">
                  <c:v>4085</c:v>
                </c:pt>
                <c:pt idx="4085">
                  <c:v>4086</c:v>
                </c:pt>
                <c:pt idx="4086">
                  <c:v>4087</c:v>
                </c:pt>
                <c:pt idx="4087">
                  <c:v>4088</c:v>
                </c:pt>
                <c:pt idx="4088">
                  <c:v>4089</c:v>
                </c:pt>
                <c:pt idx="4089">
                  <c:v>4090</c:v>
                </c:pt>
                <c:pt idx="4090">
                  <c:v>4091</c:v>
                </c:pt>
                <c:pt idx="4091">
                  <c:v>4092</c:v>
                </c:pt>
                <c:pt idx="4092">
                  <c:v>4093</c:v>
                </c:pt>
                <c:pt idx="4093">
                  <c:v>4094</c:v>
                </c:pt>
                <c:pt idx="4094">
                  <c:v>4095</c:v>
                </c:pt>
                <c:pt idx="4095">
                  <c:v>4096</c:v>
                </c:pt>
                <c:pt idx="4096">
                  <c:v>4097</c:v>
                </c:pt>
                <c:pt idx="4097">
                  <c:v>4098</c:v>
                </c:pt>
                <c:pt idx="4098">
                  <c:v>4099</c:v>
                </c:pt>
                <c:pt idx="4099">
                  <c:v>4100</c:v>
                </c:pt>
                <c:pt idx="4100">
                  <c:v>4101</c:v>
                </c:pt>
                <c:pt idx="4101">
                  <c:v>4102</c:v>
                </c:pt>
                <c:pt idx="4102">
                  <c:v>4103</c:v>
                </c:pt>
                <c:pt idx="4103">
                  <c:v>4104</c:v>
                </c:pt>
                <c:pt idx="4104">
                  <c:v>4105</c:v>
                </c:pt>
                <c:pt idx="4105">
                  <c:v>4106</c:v>
                </c:pt>
                <c:pt idx="4106">
                  <c:v>4107</c:v>
                </c:pt>
                <c:pt idx="4107">
                  <c:v>4108</c:v>
                </c:pt>
                <c:pt idx="4108">
                  <c:v>4109</c:v>
                </c:pt>
                <c:pt idx="4109">
                  <c:v>4110</c:v>
                </c:pt>
                <c:pt idx="4110">
                  <c:v>4111</c:v>
                </c:pt>
                <c:pt idx="4111">
                  <c:v>4112</c:v>
                </c:pt>
                <c:pt idx="4112">
                  <c:v>4113</c:v>
                </c:pt>
                <c:pt idx="4113">
                  <c:v>4114</c:v>
                </c:pt>
                <c:pt idx="4114">
                  <c:v>4115</c:v>
                </c:pt>
                <c:pt idx="4115">
                  <c:v>4116</c:v>
                </c:pt>
                <c:pt idx="4116">
                  <c:v>4117</c:v>
                </c:pt>
                <c:pt idx="4117">
                  <c:v>4118</c:v>
                </c:pt>
                <c:pt idx="4118">
                  <c:v>4119</c:v>
                </c:pt>
                <c:pt idx="4119">
                  <c:v>4120</c:v>
                </c:pt>
                <c:pt idx="4120">
                  <c:v>4121</c:v>
                </c:pt>
                <c:pt idx="4121">
                  <c:v>4122</c:v>
                </c:pt>
                <c:pt idx="4122">
                  <c:v>4123</c:v>
                </c:pt>
                <c:pt idx="4123">
                  <c:v>4124</c:v>
                </c:pt>
                <c:pt idx="4124">
                  <c:v>4125</c:v>
                </c:pt>
                <c:pt idx="4125">
                  <c:v>4126</c:v>
                </c:pt>
                <c:pt idx="4126">
                  <c:v>4127</c:v>
                </c:pt>
                <c:pt idx="4127">
                  <c:v>4128</c:v>
                </c:pt>
                <c:pt idx="4128">
                  <c:v>4129</c:v>
                </c:pt>
                <c:pt idx="4129">
                  <c:v>4130</c:v>
                </c:pt>
                <c:pt idx="4130">
                  <c:v>4131</c:v>
                </c:pt>
                <c:pt idx="4131">
                  <c:v>4132</c:v>
                </c:pt>
                <c:pt idx="4132">
                  <c:v>4133</c:v>
                </c:pt>
                <c:pt idx="4133">
                  <c:v>4134</c:v>
                </c:pt>
                <c:pt idx="4134">
                  <c:v>4135</c:v>
                </c:pt>
                <c:pt idx="4135">
                  <c:v>4136</c:v>
                </c:pt>
                <c:pt idx="4136">
                  <c:v>4137</c:v>
                </c:pt>
                <c:pt idx="4137">
                  <c:v>4138</c:v>
                </c:pt>
                <c:pt idx="4138">
                  <c:v>4139</c:v>
                </c:pt>
                <c:pt idx="4139">
                  <c:v>4140</c:v>
                </c:pt>
                <c:pt idx="4140">
                  <c:v>4141</c:v>
                </c:pt>
                <c:pt idx="4141">
                  <c:v>4142</c:v>
                </c:pt>
                <c:pt idx="4142">
                  <c:v>4143</c:v>
                </c:pt>
                <c:pt idx="4143">
                  <c:v>4144</c:v>
                </c:pt>
                <c:pt idx="4144">
                  <c:v>4145</c:v>
                </c:pt>
                <c:pt idx="4145">
                  <c:v>4146</c:v>
                </c:pt>
                <c:pt idx="4146">
                  <c:v>4147</c:v>
                </c:pt>
                <c:pt idx="4147">
                  <c:v>4148</c:v>
                </c:pt>
                <c:pt idx="4148">
                  <c:v>4149</c:v>
                </c:pt>
                <c:pt idx="4149">
                  <c:v>4150</c:v>
                </c:pt>
                <c:pt idx="4150">
                  <c:v>4151</c:v>
                </c:pt>
                <c:pt idx="4151">
                  <c:v>4152</c:v>
                </c:pt>
                <c:pt idx="4152">
                  <c:v>4153</c:v>
                </c:pt>
                <c:pt idx="4153">
                  <c:v>4154</c:v>
                </c:pt>
                <c:pt idx="4154">
                  <c:v>4155</c:v>
                </c:pt>
                <c:pt idx="4155">
                  <c:v>4156</c:v>
                </c:pt>
                <c:pt idx="4156">
                  <c:v>4157</c:v>
                </c:pt>
                <c:pt idx="4157">
                  <c:v>4158</c:v>
                </c:pt>
                <c:pt idx="4158">
                  <c:v>4159</c:v>
                </c:pt>
                <c:pt idx="4159">
                  <c:v>4160</c:v>
                </c:pt>
                <c:pt idx="4160">
                  <c:v>4161</c:v>
                </c:pt>
                <c:pt idx="4161">
                  <c:v>4162</c:v>
                </c:pt>
                <c:pt idx="4162">
                  <c:v>4163</c:v>
                </c:pt>
                <c:pt idx="4163">
                  <c:v>4164</c:v>
                </c:pt>
                <c:pt idx="4164">
                  <c:v>4165</c:v>
                </c:pt>
                <c:pt idx="4165">
                  <c:v>4166</c:v>
                </c:pt>
                <c:pt idx="4166">
                  <c:v>4167</c:v>
                </c:pt>
                <c:pt idx="4167">
                  <c:v>4168</c:v>
                </c:pt>
                <c:pt idx="4168">
                  <c:v>4169</c:v>
                </c:pt>
                <c:pt idx="4169">
                  <c:v>4170</c:v>
                </c:pt>
                <c:pt idx="4170">
                  <c:v>4171</c:v>
                </c:pt>
                <c:pt idx="4171">
                  <c:v>4172</c:v>
                </c:pt>
                <c:pt idx="4172">
                  <c:v>4173</c:v>
                </c:pt>
                <c:pt idx="4173">
                  <c:v>4174</c:v>
                </c:pt>
                <c:pt idx="4174">
                  <c:v>4175</c:v>
                </c:pt>
                <c:pt idx="4175">
                  <c:v>4176</c:v>
                </c:pt>
                <c:pt idx="4176">
                  <c:v>4177</c:v>
                </c:pt>
                <c:pt idx="4177">
                  <c:v>4178</c:v>
                </c:pt>
                <c:pt idx="4178">
                  <c:v>4179</c:v>
                </c:pt>
                <c:pt idx="4179">
                  <c:v>4180</c:v>
                </c:pt>
                <c:pt idx="4180">
                  <c:v>4181</c:v>
                </c:pt>
                <c:pt idx="4181">
                  <c:v>4182</c:v>
                </c:pt>
                <c:pt idx="4182">
                  <c:v>4183</c:v>
                </c:pt>
                <c:pt idx="4183">
                  <c:v>4184</c:v>
                </c:pt>
                <c:pt idx="4184">
                  <c:v>4185</c:v>
                </c:pt>
                <c:pt idx="4185">
                  <c:v>4186</c:v>
                </c:pt>
                <c:pt idx="4186">
                  <c:v>4187</c:v>
                </c:pt>
                <c:pt idx="4187">
                  <c:v>4188</c:v>
                </c:pt>
                <c:pt idx="4188">
                  <c:v>4189</c:v>
                </c:pt>
                <c:pt idx="4189">
                  <c:v>4190</c:v>
                </c:pt>
                <c:pt idx="4190">
                  <c:v>4191</c:v>
                </c:pt>
                <c:pt idx="4191">
                  <c:v>4192</c:v>
                </c:pt>
                <c:pt idx="4192">
                  <c:v>4193</c:v>
                </c:pt>
                <c:pt idx="4193">
                  <c:v>4194</c:v>
                </c:pt>
                <c:pt idx="4194">
                  <c:v>4195</c:v>
                </c:pt>
                <c:pt idx="4195">
                  <c:v>4196</c:v>
                </c:pt>
                <c:pt idx="4196">
                  <c:v>4197</c:v>
                </c:pt>
                <c:pt idx="4197">
                  <c:v>4198</c:v>
                </c:pt>
                <c:pt idx="4198">
                  <c:v>4199</c:v>
                </c:pt>
                <c:pt idx="4199">
                  <c:v>4200</c:v>
                </c:pt>
                <c:pt idx="4200">
                  <c:v>4201</c:v>
                </c:pt>
                <c:pt idx="4201">
                  <c:v>4202</c:v>
                </c:pt>
                <c:pt idx="4202">
                  <c:v>4203</c:v>
                </c:pt>
                <c:pt idx="4203">
                  <c:v>4204</c:v>
                </c:pt>
                <c:pt idx="4204">
                  <c:v>4205</c:v>
                </c:pt>
                <c:pt idx="4205">
                  <c:v>4206</c:v>
                </c:pt>
                <c:pt idx="4206">
                  <c:v>4207</c:v>
                </c:pt>
                <c:pt idx="4207">
                  <c:v>4208</c:v>
                </c:pt>
                <c:pt idx="4208">
                  <c:v>4209</c:v>
                </c:pt>
                <c:pt idx="4209">
                  <c:v>4210</c:v>
                </c:pt>
                <c:pt idx="4210">
                  <c:v>4211</c:v>
                </c:pt>
                <c:pt idx="4211">
                  <c:v>4212</c:v>
                </c:pt>
                <c:pt idx="4212">
                  <c:v>4213</c:v>
                </c:pt>
                <c:pt idx="4213">
                  <c:v>4214</c:v>
                </c:pt>
                <c:pt idx="4214">
                  <c:v>4215</c:v>
                </c:pt>
                <c:pt idx="4215">
                  <c:v>4216</c:v>
                </c:pt>
                <c:pt idx="4216">
                  <c:v>4217</c:v>
                </c:pt>
                <c:pt idx="4217">
                  <c:v>4218</c:v>
                </c:pt>
                <c:pt idx="4218">
                  <c:v>4219</c:v>
                </c:pt>
                <c:pt idx="4219">
                  <c:v>4220</c:v>
                </c:pt>
                <c:pt idx="4220">
                  <c:v>4221</c:v>
                </c:pt>
                <c:pt idx="4221">
                  <c:v>4222</c:v>
                </c:pt>
                <c:pt idx="4222">
                  <c:v>4223</c:v>
                </c:pt>
                <c:pt idx="4223">
                  <c:v>4224</c:v>
                </c:pt>
                <c:pt idx="4224">
                  <c:v>4225</c:v>
                </c:pt>
                <c:pt idx="4225">
                  <c:v>4226</c:v>
                </c:pt>
                <c:pt idx="4226">
                  <c:v>4227</c:v>
                </c:pt>
                <c:pt idx="4227">
                  <c:v>4228</c:v>
                </c:pt>
                <c:pt idx="4228">
                  <c:v>4229</c:v>
                </c:pt>
                <c:pt idx="4229">
                  <c:v>4230</c:v>
                </c:pt>
                <c:pt idx="4230">
                  <c:v>4231</c:v>
                </c:pt>
                <c:pt idx="4231">
                  <c:v>4232</c:v>
                </c:pt>
                <c:pt idx="4232">
                  <c:v>4233</c:v>
                </c:pt>
                <c:pt idx="4233">
                  <c:v>4234</c:v>
                </c:pt>
                <c:pt idx="4234">
                  <c:v>4235</c:v>
                </c:pt>
                <c:pt idx="4235">
                  <c:v>4236</c:v>
                </c:pt>
                <c:pt idx="4236">
                  <c:v>4237</c:v>
                </c:pt>
                <c:pt idx="4237">
                  <c:v>4238</c:v>
                </c:pt>
                <c:pt idx="4238">
                  <c:v>4239</c:v>
                </c:pt>
                <c:pt idx="4239">
                  <c:v>4240</c:v>
                </c:pt>
                <c:pt idx="4240">
                  <c:v>4241</c:v>
                </c:pt>
                <c:pt idx="4241">
                  <c:v>4242</c:v>
                </c:pt>
                <c:pt idx="4242">
                  <c:v>4243</c:v>
                </c:pt>
                <c:pt idx="4243">
                  <c:v>4244</c:v>
                </c:pt>
                <c:pt idx="4244">
                  <c:v>4245</c:v>
                </c:pt>
                <c:pt idx="4245">
                  <c:v>4246</c:v>
                </c:pt>
                <c:pt idx="4246">
                  <c:v>4247</c:v>
                </c:pt>
                <c:pt idx="4247">
                  <c:v>4248</c:v>
                </c:pt>
                <c:pt idx="4248">
                  <c:v>4249</c:v>
                </c:pt>
                <c:pt idx="4249">
                  <c:v>4250</c:v>
                </c:pt>
                <c:pt idx="4250">
                  <c:v>4251</c:v>
                </c:pt>
                <c:pt idx="4251">
                  <c:v>4252</c:v>
                </c:pt>
                <c:pt idx="4252">
                  <c:v>4253</c:v>
                </c:pt>
                <c:pt idx="4253">
                  <c:v>4254</c:v>
                </c:pt>
                <c:pt idx="4254">
                  <c:v>4255</c:v>
                </c:pt>
                <c:pt idx="4255">
                  <c:v>4256</c:v>
                </c:pt>
                <c:pt idx="4256">
                  <c:v>4257</c:v>
                </c:pt>
                <c:pt idx="4257">
                  <c:v>4258</c:v>
                </c:pt>
                <c:pt idx="4258">
                  <c:v>4259</c:v>
                </c:pt>
                <c:pt idx="4259">
                  <c:v>4260</c:v>
                </c:pt>
                <c:pt idx="4260">
                  <c:v>4261</c:v>
                </c:pt>
                <c:pt idx="4261">
                  <c:v>4262</c:v>
                </c:pt>
                <c:pt idx="4262">
                  <c:v>4263</c:v>
                </c:pt>
                <c:pt idx="4263">
                  <c:v>4264</c:v>
                </c:pt>
                <c:pt idx="4264">
                  <c:v>4265</c:v>
                </c:pt>
                <c:pt idx="4265">
                  <c:v>4266</c:v>
                </c:pt>
                <c:pt idx="4266">
                  <c:v>4267</c:v>
                </c:pt>
                <c:pt idx="4267">
                  <c:v>4268</c:v>
                </c:pt>
                <c:pt idx="4268">
                  <c:v>4269</c:v>
                </c:pt>
                <c:pt idx="4269">
                  <c:v>4270</c:v>
                </c:pt>
                <c:pt idx="4270">
                  <c:v>4271</c:v>
                </c:pt>
                <c:pt idx="4271">
                  <c:v>4272</c:v>
                </c:pt>
                <c:pt idx="4272">
                  <c:v>4273</c:v>
                </c:pt>
                <c:pt idx="4273">
                  <c:v>4274</c:v>
                </c:pt>
                <c:pt idx="4274">
                  <c:v>4275</c:v>
                </c:pt>
                <c:pt idx="4275">
                  <c:v>4276</c:v>
                </c:pt>
                <c:pt idx="4276">
                  <c:v>4277</c:v>
                </c:pt>
                <c:pt idx="4277">
                  <c:v>4278</c:v>
                </c:pt>
                <c:pt idx="4278">
                  <c:v>4279</c:v>
                </c:pt>
                <c:pt idx="4279">
                  <c:v>4280</c:v>
                </c:pt>
                <c:pt idx="4280">
                  <c:v>4281</c:v>
                </c:pt>
                <c:pt idx="4281">
                  <c:v>4282</c:v>
                </c:pt>
                <c:pt idx="4282">
                  <c:v>4283</c:v>
                </c:pt>
                <c:pt idx="4283">
                  <c:v>4284</c:v>
                </c:pt>
                <c:pt idx="4284">
                  <c:v>4285</c:v>
                </c:pt>
                <c:pt idx="4285">
                  <c:v>4286</c:v>
                </c:pt>
                <c:pt idx="4286">
                  <c:v>4287</c:v>
                </c:pt>
                <c:pt idx="4287">
                  <c:v>4288</c:v>
                </c:pt>
                <c:pt idx="4288">
                  <c:v>4289</c:v>
                </c:pt>
                <c:pt idx="4289">
                  <c:v>4290</c:v>
                </c:pt>
                <c:pt idx="4290">
                  <c:v>4291</c:v>
                </c:pt>
                <c:pt idx="4291">
                  <c:v>4292</c:v>
                </c:pt>
                <c:pt idx="4292">
                  <c:v>4293</c:v>
                </c:pt>
                <c:pt idx="4293">
                  <c:v>4294</c:v>
                </c:pt>
                <c:pt idx="4294">
                  <c:v>4295</c:v>
                </c:pt>
                <c:pt idx="4295">
                  <c:v>4296</c:v>
                </c:pt>
                <c:pt idx="4296">
                  <c:v>4297</c:v>
                </c:pt>
                <c:pt idx="4297">
                  <c:v>4298</c:v>
                </c:pt>
                <c:pt idx="4298">
                  <c:v>4299</c:v>
                </c:pt>
                <c:pt idx="4299">
                  <c:v>4300</c:v>
                </c:pt>
                <c:pt idx="4300">
                  <c:v>4301</c:v>
                </c:pt>
                <c:pt idx="4301">
                  <c:v>4302</c:v>
                </c:pt>
                <c:pt idx="4302">
                  <c:v>4303</c:v>
                </c:pt>
                <c:pt idx="4303">
                  <c:v>4304</c:v>
                </c:pt>
                <c:pt idx="4304">
                  <c:v>4305</c:v>
                </c:pt>
                <c:pt idx="4305">
                  <c:v>4306</c:v>
                </c:pt>
                <c:pt idx="4306">
                  <c:v>4307</c:v>
                </c:pt>
                <c:pt idx="4307">
                  <c:v>4308</c:v>
                </c:pt>
                <c:pt idx="4308">
                  <c:v>4309</c:v>
                </c:pt>
                <c:pt idx="4309">
                  <c:v>4310</c:v>
                </c:pt>
                <c:pt idx="4310">
                  <c:v>4311</c:v>
                </c:pt>
                <c:pt idx="4311">
                  <c:v>4312</c:v>
                </c:pt>
                <c:pt idx="4312">
                  <c:v>4313</c:v>
                </c:pt>
                <c:pt idx="4313">
                  <c:v>4314</c:v>
                </c:pt>
                <c:pt idx="4314">
                  <c:v>4315</c:v>
                </c:pt>
                <c:pt idx="4315">
                  <c:v>4316</c:v>
                </c:pt>
                <c:pt idx="4316">
                  <c:v>4317</c:v>
                </c:pt>
                <c:pt idx="4317">
                  <c:v>4318</c:v>
                </c:pt>
                <c:pt idx="4318">
                  <c:v>4319</c:v>
                </c:pt>
                <c:pt idx="4319">
                  <c:v>4320</c:v>
                </c:pt>
                <c:pt idx="4320">
                  <c:v>4321</c:v>
                </c:pt>
                <c:pt idx="4321">
                  <c:v>4322</c:v>
                </c:pt>
                <c:pt idx="4322">
                  <c:v>4323</c:v>
                </c:pt>
                <c:pt idx="4323">
                  <c:v>4324</c:v>
                </c:pt>
                <c:pt idx="4324">
                  <c:v>4325</c:v>
                </c:pt>
                <c:pt idx="4325">
                  <c:v>4326</c:v>
                </c:pt>
                <c:pt idx="4326">
                  <c:v>4327</c:v>
                </c:pt>
                <c:pt idx="4327">
                  <c:v>4328</c:v>
                </c:pt>
                <c:pt idx="4328">
                  <c:v>4329</c:v>
                </c:pt>
                <c:pt idx="4329">
                  <c:v>4330</c:v>
                </c:pt>
                <c:pt idx="4330">
                  <c:v>4331</c:v>
                </c:pt>
                <c:pt idx="4331">
                  <c:v>4332</c:v>
                </c:pt>
                <c:pt idx="4332">
                  <c:v>4333</c:v>
                </c:pt>
                <c:pt idx="4333">
                  <c:v>4334</c:v>
                </c:pt>
                <c:pt idx="4334">
                  <c:v>4335</c:v>
                </c:pt>
                <c:pt idx="4335">
                  <c:v>4336</c:v>
                </c:pt>
                <c:pt idx="4336">
                  <c:v>4337</c:v>
                </c:pt>
                <c:pt idx="4337">
                  <c:v>4338</c:v>
                </c:pt>
                <c:pt idx="4338">
                  <c:v>4339</c:v>
                </c:pt>
                <c:pt idx="4339">
                  <c:v>4340</c:v>
                </c:pt>
                <c:pt idx="4340">
                  <c:v>4341</c:v>
                </c:pt>
                <c:pt idx="4341">
                  <c:v>4342</c:v>
                </c:pt>
                <c:pt idx="4342">
                  <c:v>4343</c:v>
                </c:pt>
                <c:pt idx="4343">
                  <c:v>4344</c:v>
                </c:pt>
                <c:pt idx="4344">
                  <c:v>4345</c:v>
                </c:pt>
                <c:pt idx="4345">
                  <c:v>4346</c:v>
                </c:pt>
                <c:pt idx="4346">
                  <c:v>4347</c:v>
                </c:pt>
                <c:pt idx="4347">
                  <c:v>4348</c:v>
                </c:pt>
                <c:pt idx="4348">
                  <c:v>4349</c:v>
                </c:pt>
                <c:pt idx="4349">
                  <c:v>4350</c:v>
                </c:pt>
                <c:pt idx="4350">
                  <c:v>4351</c:v>
                </c:pt>
                <c:pt idx="4351">
                  <c:v>4352</c:v>
                </c:pt>
                <c:pt idx="4352">
                  <c:v>4353</c:v>
                </c:pt>
                <c:pt idx="4353">
                  <c:v>4354</c:v>
                </c:pt>
                <c:pt idx="4354">
                  <c:v>4355</c:v>
                </c:pt>
                <c:pt idx="4355">
                  <c:v>4356</c:v>
                </c:pt>
                <c:pt idx="4356">
                  <c:v>4357</c:v>
                </c:pt>
                <c:pt idx="4357">
                  <c:v>4358</c:v>
                </c:pt>
                <c:pt idx="4358">
                  <c:v>4359</c:v>
                </c:pt>
                <c:pt idx="4359">
                  <c:v>4360</c:v>
                </c:pt>
                <c:pt idx="4360">
                  <c:v>4361</c:v>
                </c:pt>
                <c:pt idx="4361">
                  <c:v>4362</c:v>
                </c:pt>
                <c:pt idx="4362">
                  <c:v>4363</c:v>
                </c:pt>
                <c:pt idx="4363">
                  <c:v>4364</c:v>
                </c:pt>
                <c:pt idx="4364">
                  <c:v>4365</c:v>
                </c:pt>
                <c:pt idx="4365">
                  <c:v>4366</c:v>
                </c:pt>
                <c:pt idx="4366">
                  <c:v>4367</c:v>
                </c:pt>
                <c:pt idx="4367">
                  <c:v>4368</c:v>
                </c:pt>
                <c:pt idx="4368">
                  <c:v>4369</c:v>
                </c:pt>
                <c:pt idx="4369">
                  <c:v>4370</c:v>
                </c:pt>
                <c:pt idx="4370">
                  <c:v>4371</c:v>
                </c:pt>
                <c:pt idx="4371">
                  <c:v>4372</c:v>
                </c:pt>
                <c:pt idx="4372">
                  <c:v>4373</c:v>
                </c:pt>
                <c:pt idx="4373">
                  <c:v>4374</c:v>
                </c:pt>
                <c:pt idx="4374">
                  <c:v>4375</c:v>
                </c:pt>
                <c:pt idx="4375">
                  <c:v>4376</c:v>
                </c:pt>
                <c:pt idx="4376">
                  <c:v>4377</c:v>
                </c:pt>
                <c:pt idx="4377">
                  <c:v>4378</c:v>
                </c:pt>
                <c:pt idx="4378">
                  <c:v>4379</c:v>
                </c:pt>
                <c:pt idx="4379">
                  <c:v>4380</c:v>
                </c:pt>
                <c:pt idx="4380">
                  <c:v>4381</c:v>
                </c:pt>
                <c:pt idx="4381">
                  <c:v>4382</c:v>
                </c:pt>
                <c:pt idx="4382">
                  <c:v>4383</c:v>
                </c:pt>
                <c:pt idx="4383">
                  <c:v>4384</c:v>
                </c:pt>
                <c:pt idx="4384">
                  <c:v>4385</c:v>
                </c:pt>
                <c:pt idx="4385">
                  <c:v>4386</c:v>
                </c:pt>
                <c:pt idx="4386">
                  <c:v>4387</c:v>
                </c:pt>
                <c:pt idx="4387">
                  <c:v>4388</c:v>
                </c:pt>
                <c:pt idx="4388">
                  <c:v>4389</c:v>
                </c:pt>
                <c:pt idx="4389">
                  <c:v>4390</c:v>
                </c:pt>
                <c:pt idx="4390">
                  <c:v>4391</c:v>
                </c:pt>
                <c:pt idx="4391">
                  <c:v>4392</c:v>
                </c:pt>
                <c:pt idx="4392">
                  <c:v>4393</c:v>
                </c:pt>
                <c:pt idx="4393">
                  <c:v>4394</c:v>
                </c:pt>
                <c:pt idx="4394">
                  <c:v>4395</c:v>
                </c:pt>
                <c:pt idx="4395">
                  <c:v>4396</c:v>
                </c:pt>
                <c:pt idx="4396">
                  <c:v>4397</c:v>
                </c:pt>
                <c:pt idx="4397">
                  <c:v>4398</c:v>
                </c:pt>
                <c:pt idx="4398">
                  <c:v>4399</c:v>
                </c:pt>
                <c:pt idx="4399">
                  <c:v>4400</c:v>
                </c:pt>
                <c:pt idx="4400">
                  <c:v>4401</c:v>
                </c:pt>
                <c:pt idx="4401">
                  <c:v>4402</c:v>
                </c:pt>
                <c:pt idx="4402">
                  <c:v>4403</c:v>
                </c:pt>
                <c:pt idx="4403">
                  <c:v>4404</c:v>
                </c:pt>
                <c:pt idx="4404">
                  <c:v>4405</c:v>
                </c:pt>
                <c:pt idx="4405">
                  <c:v>4406</c:v>
                </c:pt>
                <c:pt idx="4406">
                  <c:v>4407</c:v>
                </c:pt>
                <c:pt idx="4407">
                  <c:v>4408</c:v>
                </c:pt>
                <c:pt idx="4408">
                  <c:v>4409</c:v>
                </c:pt>
                <c:pt idx="4409">
                  <c:v>4410</c:v>
                </c:pt>
                <c:pt idx="4410">
                  <c:v>4411</c:v>
                </c:pt>
                <c:pt idx="4411">
                  <c:v>4412</c:v>
                </c:pt>
                <c:pt idx="4412">
                  <c:v>4413</c:v>
                </c:pt>
                <c:pt idx="4413">
                  <c:v>4414</c:v>
                </c:pt>
                <c:pt idx="4414">
                  <c:v>4415</c:v>
                </c:pt>
                <c:pt idx="4415">
                  <c:v>4416</c:v>
                </c:pt>
                <c:pt idx="4416">
                  <c:v>4417</c:v>
                </c:pt>
                <c:pt idx="4417">
                  <c:v>4418</c:v>
                </c:pt>
                <c:pt idx="4418">
                  <c:v>4419</c:v>
                </c:pt>
                <c:pt idx="4419">
                  <c:v>4420</c:v>
                </c:pt>
                <c:pt idx="4420">
                  <c:v>4421</c:v>
                </c:pt>
                <c:pt idx="4421">
                  <c:v>4422</c:v>
                </c:pt>
                <c:pt idx="4422">
                  <c:v>4423</c:v>
                </c:pt>
                <c:pt idx="4423">
                  <c:v>4424</c:v>
                </c:pt>
                <c:pt idx="4424">
                  <c:v>4425</c:v>
                </c:pt>
                <c:pt idx="4425">
                  <c:v>4426</c:v>
                </c:pt>
                <c:pt idx="4426">
                  <c:v>4427</c:v>
                </c:pt>
                <c:pt idx="4427">
                  <c:v>4428</c:v>
                </c:pt>
                <c:pt idx="4428">
                  <c:v>4429</c:v>
                </c:pt>
                <c:pt idx="4429">
                  <c:v>4430</c:v>
                </c:pt>
                <c:pt idx="4430">
                  <c:v>4431</c:v>
                </c:pt>
                <c:pt idx="4431">
                  <c:v>4432</c:v>
                </c:pt>
                <c:pt idx="4432">
                  <c:v>4433</c:v>
                </c:pt>
                <c:pt idx="4433">
                  <c:v>4434</c:v>
                </c:pt>
                <c:pt idx="4434">
                  <c:v>4435</c:v>
                </c:pt>
                <c:pt idx="4435">
                  <c:v>4436</c:v>
                </c:pt>
                <c:pt idx="4436">
                  <c:v>4437</c:v>
                </c:pt>
                <c:pt idx="4437">
                  <c:v>4438</c:v>
                </c:pt>
                <c:pt idx="4438">
                  <c:v>4439</c:v>
                </c:pt>
                <c:pt idx="4439">
                  <c:v>4440</c:v>
                </c:pt>
              </c:numCache>
            </c:numRef>
          </c:xVal>
          <c:yVal>
            <c:numRef>
              <c:f>Sheet1!$B$2:$B$4466</c:f>
              <c:numCache>
                <c:formatCode>General</c:formatCode>
                <c:ptCount val="4465"/>
                <c:pt idx="0">
                  <c:v>3</c:v>
                </c:pt>
                <c:pt idx="1">
                  <c:v>4</c:v>
                </c:pt>
                <c:pt idx="2">
                  <c:v>9</c:v>
                </c:pt>
                <c:pt idx="3">
                  <c:v>10</c:v>
                </c:pt>
                <c:pt idx="4">
                  <c:v>10</c:v>
                </c:pt>
                <c:pt idx="5">
                  <c:v>11</c:v>
                </c:pt>
                <c:pt idx="6">
                  <c:v>13</c:v>
                </c:pt>
                <c:pt idx="7">
                  <c:v>14</c:v>
                </c:pt>
                <c:pt idx="8">
                  <c:v>14</c:v>
                </c:pt>
                <c:pt idx="9">
                  <c:v>14</c:v>
                </c:pt>
                <c:pt idx="10">
                  <c:v>15</c:v>
                </c:pt>
                <c:pt idx="11">
                  <c:v>16</c:v>
                </c:pt>
                <c:pt idx="12">
                  <c:v>16</c:v>
                </c:pt>
                <c:pt idx="13">
                  <c:v>17</c:v>
                </c:pt>
                <c:pt idx="14">
                  <c:v>18</c:v>
                </c:pt>
                <c:pt idx="15">
                  <c:v>18</c:v>
                </c:pt>
                <c:pt idx="16">
                  <c:v>20</c:v>
                </c:pt>
                <c:pt idx="17">
                  <c:v>20</c:v>
                </c:pt>
                <c:pt idx="18">
                  <c:v>20</c:v>
                </c:pt>
                <c:pt idx="19">
                  <c:v>20</c:v>
                </c:pt>
                <c:pt idx="20">
                  <c:v>21</c:v>
                </c:pt>
                <c:pt idx="21">
                  <c:v>21</c:v>
                </c:pt>
                <c:pt idx="22">
                  <c:v>22</c:v>
                </c:pt>
                <c:pt idx="23">
                  <c:v>22</c:v>
                </c:pt>
                <c:pt idx="24">
                  <c:v>23</c:v>
                </c:pt>
                <c:pt idx="25">
                  <c:v>23</c:v>
                </c:pt>
                <c:pt idx="26">
                  <c:v>24</c:v>
                </c:pt>
                <c:pt idx="27">
                  <c:v>24</c:v>
                </c:pt>
                <c:pt idx="28">
                  <c:v>24</c:v>
                </c:pt>
                <c:pt idx="29">
                  <c:v>25</c:v>
                </c:pt>
                <c:pt idx="30">
                  <c:v>25</c:v>
                </c:pt>
                <c:pt idx="31">
                  <c:v>25</c:v>
                </c:pt>
                <c:pt idx="32">
                  <c:v>25</c:v>
                </c:pt>
                <c:pt idx="33">
                  <c:v>25</c:v>
                </c:pt>
                <c:pt idx="34">
                  <c:v>26</c:v>
                </c:pt>
                <c:pt idx="35">
                  <c:v>27</c:v>
                </c:pt>
                <c:pt idx="36">
                  <c:v>27</c:v>
                </c:pt>
                <c:pt idx="37">
                  <c:v>28</c:v>
                </c:pt>
                <c:pt idx="38">
                  <c:v>29</c:v>
                </c:pt>
                <c:pt idx="39">
                  <c:v>29</c:v>
                </c:pt>
                <c:pt idx="40">
                  <c:v>30</c:v>
                </c:pt>
                <c:pt idx="41">
                  <c:v>30</c:v>
                </c:pt>
                <c:pt idx="42">
                  <c:v>30</c:v>
                </c:pt>
                <c:pt idx="43">
                  <c:v>30</c:v>
                </c:pt>
                <c:pt idx="44">
                  <c:v>30</c:v>
                </c:pt>
                <c:pt idx="45">
                  <c:v>30</c:v>
                </c:pt>
                <c:pt idx="46">
                  <c:v>30</c:v>
                </c:pt>
                <c:pt idx="47">
                  <c:v>31</c:v>
                </c:pt>
                <c:pt idx="48">
                  <c:v>31</c:v>
                </c:pt>
                <c:pt idx="49">
                  <c:v>31</c:v>
                </c:pt>
                <c:pt idx="50">
                  <c:v>31</c:v>
                </c:pt>
                <c:pt idx="51">
                  <c:v>32</c:v>
                </c:pt>
                <c:pt idx="52">
                  <c:v>32</c:v>
                </c:pt>
                <c:pt idx="53">
                  <c:v>32</c:v>
                </c:pt>
                <c:pt idx="54">
                  <c:v>32</c:v>
                </c:pt>
                <c:pt idx="55">
                  <c:v>32</c:v>
                </c:pt>
                <c:pt idx="56">
                  <c:v>33</c:v>
                </c:pt>
                <c:pt idx="57">
                  <c:v>33</c:v>
                </c:pt>
                <c:pt idx="58">
                  <c:v>33</c:v>
                </c:pt>
                <c:pt idx="59">
                  <c:v>33</c:v>
                </c:pt>
                <c:pt idx="60">
                  <c:v>33</c:v>
                </c:pt>
                <c:pt idx="61">
                  <c:v>34</c:v>
                </c:pt>
                <c:pt idx="62">
                  <c:v>34</c:v>
                </c:pt>
                <c:pt idx="63">
                  <c:v>34</c:v>
                </c:pt>
                <c:pt idx="64">
                  <c:v>34</c:v>
                </c:pt>
                <c:pt idx="65">
                  <c:v>35</c:v>
                </c:pt>
                <c:pt idx="66">
                  <c:v>35</c:v>
                </c:pt>
                <c:pt idx="67">
                  <c:v>35</c:v>
                </c:pt>
                <c:pt idx="68">
                  <c:v>36</c:v>
                </c:pt>
                <c:pt idx="69">
                  <c:v>36</c:v>
                </c:pt>
                <c:pt idx="70">
                  <c:v>36</c:v>
                </c:pt>
                <c:pt idx="71">
                  <c:v>37</c:v>
                </c:pt>
                <c:pt idx="72">
                  <c:v>37</c:v>
                </c:pt>
                <c:pt idx="73">
                  <c:v>37</c:v>
                </c:pt>
                <c:pt idx="74">
                  <c:v>37</c:v>
                </c:pt>
                <c:pt idx="75">
                  <c:v>37</c:v>
                </c:pt>
                <c:pt idx="76">
                  <c:v>37</c:v>
                </c:pt>
                <c:pt idx="77">
                  <c:v>38</c:v>
                </c:pt>
                <c:pt idx="78">
                  <c:v>38</c:v>
                </c:pt>
                <c:pt idx="79">
                  <c:v>38</c:v>
                </c:pt>
                <c:pt idx="80">
                  <c:v>39</c:v>
                </c:pt>
                <c:pt idx="81">
                  <c:v>39</c:v>
                </c:pt>
                <c:pt idx="82">
                  <c:v>40</c:v>
                </c:pt>
                <c:pt idx="83">
                  <c:v>40</c:v>
                </c:pt>
                <c:pt idx="84">
                  <c:v>40</c:v>
                </c:pt>
                <c:pt idx="85">
                  <c:v>41</c:v>
                </c:pt>
                <c:pt idx="86">
                  <c:v>41</c:v>
                </c:pt>
                <c:pt idx="87">
                  <c:v>41</c:v>
                </c:pt>
                <c:pt idx="88">
                  <c:v>41</c:v>
                </c:pt>
                <c:pt idx="89">
                  <c:v>41</c:v>
                </c:pt>
                <c:pt idx="90">
                  <c:v>42</c:v>
                </c:pt>
                <c:pt idx="91">
                  <c:v>42</c:v>
                </c:pt>
                <c:pt idx="92">
                  <c:v>42</c:v>
                </c:pt>
                <c:pt idx="93">
                  <c:v>43</c:v>
                </c:pt>
                <c:pt idx="94">
                  <c:v>43</c:v>
                </c:pt>
                <c:pt idx="95">
                  <c:v>43</c:v>
                </c:pt>
                <c:pt idx="96">
                  <c:v>44</c:v>
                </c:pt>
                <c:pt idx="97">
                  <c:v>44</c:v>
                </c:pt>
                <c:pt idx="98">
                  <c:v>44</c:v>
                </c:pt>
                <c:pt idx="99">
                  <c:v>44</c:v>
                </c:pt>
                <c:pt idx="100">
                  <c:v>45</c:v>
                </c:pt>
                <c:pt idx="101">
                  <c:v>45</c:v>
                </c:pt>
                <c:pt idx="102">
                  <c:v>45</c:v>
                </c:pt>
                <c:pt idx="103">
                  <c:v>45</c:v>
                </c:pt>
                <c:pt idx="104">
                  <c:v>46</c:v>
                </c:pt>
                <c:pt idx="105">
                  <c:v>46</c:v>
                </c:pt>
                <c:pt idx="106">
                  <c:v>46</c:v>
                </c:pt>
                <c:pt idx="107">
                  <c:v>47</c:v>
                </c:pt>
                <c:pt idx="108">
                  <c:v>47</c:v>
                </c:pt>
                <c:pt idx="109">
                  <c:v>47</c:v>
                </c:pt>
                <c:pt idx="110">
                  <c:v>48</c:v>
                </c:pt>
                <c:pt idx="111">
                  <c:v>48</c:v>
                </c:pt>
                <c:pt idx="112">
                  <c:v>48</c:v>
                </c:pt>
                <c:pt idx="113">
                  <c:v>48</c:v>
                </c:pt>
                <c:pt idx="114">
                  <c:v>50</c:v>
                </c:pt>
                <c:pt idx="115">
                  <c:v>50</c:v>
                </c:pt>
                <c:pt idx="116">
                  <c:v>51</c:v>
                </c:pt>
                <c:pt idx="117">
                  <c:v>51</c:v>
                </c:pt>
                <c:pt idx="118">
                  <c:v>51</c:v>
                </c:pt>
                <c:pt idx="119">
                  <c:v>52</c:v>
                </c:pt>
                <c:pt idx="120">
                  <c:v>52</c:v>
                </c:pt>
                <c:pt idx="121">
                  <c:v>52</c:v>
                </c:pt>
                <c:pt idx="122">
                  <c:v>52</c:v>
                </c:pt>
                <c:pt idx="123">
                  <c:v>52</c:v>
                </c:pt>
                <c:pt idx="124">
                  <c:v>53</c:v>
                </c:pt>
                <c:pt idx="125">
                  <c:v>53</c:v>
                </c:pt>
                <c:pt idx="126">
                  <c:v>53</c:v>
                </c:pt>
                <c:pt idx="127">
                  <c:v>54</c:v>
                </c:pt>
                <c:pt idx="128">
                  <c:v>54</c:v>
                </c:pt>
                <c:pt idx="129">
                  <c:v>54</c:v>
                </c:pt>
                <c:pt idx="130">
                  <c:v>55</c:v>
                </c:pt>
                <c:pt idx="131">
                  <c:v>55</c:v>
                </c:pt>
                <c:pt idx="132">
                  <c:v>57</c:v>
                </c:pt>
                <c:pt idx="133">
                  <c:v>58</c:v>
                </c:pt>
                <c:pt idx="134">
                  <c:v>59</c:v>
                </c:pt>
                <c:pt idx="135">
                  <c:v>59</c:v>
                </c:pt>
                <c:pt idx="136">
                  <c:v>59</c:v>
                </c:pt>
                <c:pt idx="137">
                  <c:v>60</c:v>
                </c:pt>
                <c:pt idx="138">
                  <c:v>60</c:v>
                </c:pt>
                <c:pt idx="139">
                  <c:v>61</c:v>
                </c:pt>
                <c:pt idx="140">
                  <c:v>61</c:v>
                </c:pt>
                <c:pt idx="141">
                  <c:v>61</c:v>
                </c:pt>
                <c:pt idx="142">
                  <c:v>61</c:v>
                </c:pt>
                <c:pt idx="143">
                  <c:v>64</c:v>
                </c:pt>
                <c:pt idx="144">
                  <c:v>64</c:v>
                </c:pt>
                <c:pt idx="145">
                  <c:v>65</c:v>
                </c:pt>
                <c:pt idx="146">
                  <c:v>66</c:v>
                </c:pt>
                <c:pt idx="147">
                  <c:v>66</c:v>
                </c:pt>
                <c:pt idx="148">
                  <c:v>67</c:v>
                </c:pt>
                <c:pt idx="149">
                  <c:v>68</c:v>
                </c:pt>
                <c:pt idx="150">
                  <c:v>69</c:v>
                </c:pt>
                <c:pt idx="151">
                  <c:v>69</c:v>
                </c:pt>
                <c:pt idx="152">
                  <c:v>70</c:v>
                </c:pt>
                <c:pt idx="153">
                  <c:v>70</c:v>
                </c:pt>
                <c:pt idx="154">
                  <c:v>70</c:v>
                </c:pt>
                <c:pt idx="155">
                  <c:v>71</c:v>
                </c:pt>
                <c:pt idx="156">
                  <c:v>71</c:v>
                </c:pt>
                <c:pt idx="157">
                  <c:v>72</c:v>
                </c:pt>
                <c:pt idx="158">
                  <c:v>72</c:v>
                </c:pt>
                <c:pt idx="159">
                  <c:v>73</c:v>
                </c:pt>
                <c:pt idx="160">
                  <c:v>74</c:v>
                </c:pt>
                <c:pt idx="161">
                  <c:v>74</c:v>
                </c:pt>
                <c:pt idx="162">
                  <c:v>74</c:v>
                </c:pt>
                <c:pt idx="163">
                  <c:v>74</c:v>
                </c:pt>
                <c:pt idx="164">
                  <c:v>75</c:v>
                </c:pt>
                <c:pt idx="165">
                  <c:v>75</c:v>
                </c:pt>
                <c:pt idx="166">
                  <c:v>75</c:v>
                </c:pt>
                <c:pt idx="167">
                  <c:v>76</c:v>
                </c:pt>
                <c:pt idx="168">
                  <c:v>76</c:v>
                </c:pt>
                <c:pt idx="169">
                  <c:v>77</c:v>
                </c:pt>
                <c:pt idx="170">
                  <c:v>77</c:v>
                </c:pt>
                <c:pt idx="171">
                  <c:v>77</c:v>
                </c:pt>
                <c:pt idx="172">
                  <c:v>78</c:v>
                </c:pt>
                <c:pt idx="173">
                  <c:v>78</c:v>
                </c:pt>
                <c:pt idx="174">
                  <c:v>78</c:v>
                </c:pt>
                <c:pt idx="175">
                  <c:v>79</c:v>
                </c:pt>
                <c:pt idx="176">
                  <c:v>79</c:v>
                </c:pt>
                <c:pt idx="177">
                  <c:v>79</c:v>
                </c:pt>
                <c:pt idx="178">
                  <c:v>80</c:v>
                </c:pt>
                <c:pt idx="179">
                  <c:v>81</c:v>
                </c:pt>
                <c:pt idx="180">
                  <c:v>82</c:v>
                </c:pt>
                <c:pt idx="181">
                  <c:v>82</c:v>
                </c:pt>
                <c:pt idx="182">
                  <c:v>82</c:v>
                </c:pt>
                <c:pt idx="183">
                  <c:v>82</c:v>
                </c:pt>
                <c:pt idx="184">
                  <c:v>83</c:v>
                </c:pt>
                <c:pt idx="185">
                  <c:v>85</c:v>
                </c:pt>
                <c:pt idx="186">
                  <c:v>85</c:v>
                </c:pt>
                <c:pt idx="187">
                  <c:v>86</c:v>
                </c:pt>
                <c:pt idx="188">
                  <c:v>88</c:v>
                </c:pt>
                <c:pt idx="189">
                  <c:v>88</c:v>
                </c:pt>
                <c:pt idx="190">
                  <c:v>88</c:v>
                </c:pt>
                <c:pt idx="191">
                  <c:v>88</c:v>
                </c:pt>
                <c:pt idx="192">
                  <c:v>89</c:v>
                </c:pt>
                <c:pt idx="193">
                  <c:v>91</c:v>
                </c:pt>
                <c:pt idx="194">
                  <c:v>93</c:v>
                </c:pt>
                <c:pt idx="195">
                  <c:v>93</c:v>
                </c:pt>
                <c:pt idx="196">
                  <c:v>93</c:v>
                </c:pt>
                <c:pt idx="197">
                  <c:v>94</c:v>
                </c:pt>
                <c:pt idx="198">
                  <c:v>96</c:v>
                </c:pt>
                <c:pt idx="199">
                  <c:v>96</c:v>
                </c:pt>
                <c:pt idx="200">
                  <c:v>96</c:v>
                </c:pt>
                <c:pt idx="201">
                  <c:v>97</c:v>
                </c:pt>
                <c:pt idx="202">
                  <c:v>98</c:v>
                </c:pt>
                <c:pt idx="203">
                  <c:v>99</c:v>
                </c:pt>
                <c:pt idx="204">
                  <c:v>99</c:v>
                </c:pt>
                <c:pt idx="205">
                  <c:v>100</c:v>
                </c:pt>
                <c:pt idx="206">
                  <c:v>102</c:v>
                </c:pt>
                <c:pt idx="207">
                  <c:v>102</c:v>
                </c:pt>
                <c:pt idx="208">
                  <c:v>105</c:v>
                </c:pt>
                <c:pt idx="209">
                  <c:v>105</c:v>
                </c:pt>
                <c:pt idx="210">
                  <c:v>106</c:v>
                </c:pt>
                <c:pt idx="211">
                  <c:v>106</c:v>
                </c:pt>
                <c:pt idx="212">
                  <c:v>107</c:v>
                </c:pt>
                <c:pt idx="213">
                  <c:v>108</c:v>
                </c:pt>
                <c:pt idx="214">
                  <c:v>109</c:v>
                </c:pt>
                <c:pt idx="215">
                  <c:v>109</c:v>
                </c:pt>
                <c:pt idx="216">
                  <c:v>109</c:v>
                </c:pt>
                <c:pt idx="217">
                  <c:v>110</c:v>
                </c:pt>
                <c:pt idx="218">
                  <c:v>110</c:v>
                </c:pt>
                <c:pt idx="219">
                  <c:v>110</c:v>
                </c:pt>
                <c:pt idx="220">
                  <c:v>110</c:v>
                </c:pt>
                <c:pt idx="221">
                  <c:v>110</c:v>
                </c:pt>
                <c:pt idx="222">
                  <c:v>110</c:v>
                </c:pt>
                <c:pt idx="223">
                  <c:v>111</c:v>
                </c:pt>
                <c:pt idx="224">
                  <c:v>111</c:v>
                </c:pt>
                <c:pt idx="225">
                  <c:v>111</c:v>
                </c:pt>
                <c:pt idx="226">
                  <c:v>113</c:v>
                </c:pt>
                <c:pt idx="227">
                  <c:v>113</c:v>
                </c:pt>
                <c:pt idx="228">
                  <c:v>114</c:v>
                </c:pt>
                <c:pt idx="229">
                  <c:v>115</c:v>
                </c:pt>
                <c:pt idx="230">
                  <c:v>116</c:v>
                </c:pt>
                <c:pt idx="231">
                  <c:v>116</c:v>
                </c:pt>
                <c:pt idx="232">
                  <c:v>116</c:v>
                </c:pt>
                <c:pt idx="233">
                  <c:v>116</c:v>
                </c:pt>
                <c:pt idx="234">
                  <c:v>116</c:v>
                </c:pt>
                <c:pt idx="235">
                  <c:v>117</c:v>
                </c:pt>
                <c:pt idx="236">
                  <c:v>117</c:v>
                </c:pt>
                <c:pt idx="237">
                  <c:v>118</c:v>
                </c:pt>
                <c:pt idx="238">
                  <c:v>119</c:v>
                </c:pt>
                <c:pt idx="239">
                  <c:v>119</c:v>
                </c:pt>
                <c:pt idx="240">
                  <c:v>120</c:v>
                </c:pt>
                <c:pt idx="241">
                  <c:v>121</c:v>
                </c:pt>
                <c:pt idx="242">
                  <c:v>121</c:v>
                </c:pt>
                <c:pt idx="243">
                  <c:v>123</c:v>
                </c:pt>
                <c:pt idx="244">
                  <c:v>124</c:v>
                </c:pt>
                <c:pt idx="245">
                  <c:v>124</c:v>
                </c:pt>
                <c:pt idx="246">
                  <c:v>124</c:v>
                </c:pt>
                <c:pt idx="247">
                  <c:v>124</c:v>
                </c:pt>
                <c:pt idx="248">
                  <c:v>124</c:v>
                </c:pt>
                <c:pt idx="249">
                  <c:v>125</c:v>
                </c:pt>
                <c:pt idx="250">
                  <c:v>126</c:v>
                </c:pt>
                <c:pt idx="251">
                  <c:v>126</c:v>
                </c:pt>
                <c:pt idx="252">
                  <c:v>127</c:v>
                </c:pt>
                <c:pt idx="253">
                  <c:v>128</c:v>
                </c:pt>
                <c:pt idx="254">
                  <c:v>128</c:v>
                </c:pt>
                <c:pt idx="255">
                  <c:v>129</c:v>
                </c:pt>
                <c:pt idx="256">
                  <c:v>130</c:v>
                </c:pt>
                <c:pt idx="257">
                  <c:v>131</c:v>
                </c:pt>
                <c:pt idx="258">
                  <c:v>131</c:v>
                </c:pt>
                <c:pt idx="259">
                  <c:v>132</c:v>
                </c:pt>
                <c:pt idx="260">
                  <c:v>132</c:v>
                </c:pt>
                <c:pt idx="261">
                  <c:v>133</c:v>
                </c:pt>
                <c:pt idx="262">
                  <c:v>133</c:v>
                </c:pt>
                <c:pt idx="263">
                  <c:v>134</c:v>
                </c:pt>
                <c:pt idx="264">
                  <c:v>134</c:v>
                </c:pt>
                <c:pt idx="265">
                  <c:v>134</c:v>
                </c:pt>
                <c:pt idx="266">
                  <c:v>134</c:v>
                </c:pt>
                <c:pt idx="267">
                  <c:v>134</c:v>
                </c:pt>
                <c:pt idx="268">
                  <c:v>135</c:v>
                </c:pt>
                <c:pt idx="269">
                  <c:v>135</c:v>
                </c:pt>
                <c:pt idx="270">
                  <c:v>136</c:v>
                </c:pt>
                <c:pt idx="271">
                  <c:v>137</c:v>
                </c:pt>
                <c:pt idx="272">
                  <c:v>137</c:v>
                </c:pt>
                <c:pt idx="273">
                  <c:v>138</c:v>
                </c:pt>
                <c:pt idx="274">
                  <c:v>139</c:v>
                </c:pt>
                <c:pt idx="275">
                  <c:v>140</c:v>
                </c:pt>
                <c:pt idx="276">
                  <c:v>141</c:v>
                </c:pt>
                <c:pt idx="277">
                  <c:v>141</c:v>
                </c:pt>
                <c:pt idx="278">
                  <c:v>141</c:v>
                </c:pt>
                <c:pt idx="279">
                  <c:v>141</c:v>
                </c:pt>
                <c:pt idx="280">
                  <c:v>141</c:v>
                </c:pt>
                <c:pt idx="281">
                  <c:v>141</c:v>
                </c:pt>
                <c:pt idx="282">
                  <c:v>142</c:v>
                </c:pt>
                <c:pt idx="283">
                  <c:v>142</c:v>
                </c:pt>
                <c:pt idx="284">
                  <c:v>144</c:v>
                </c:pt>
                <c:pt idx="285">
                  <c:v>144</c:v>
                </c:pt>
                <c:pt idx="286">
                  <c:v>144</c:v>
                </c:pt>
                <c:pt idx="287">
                  <c:v>145</c:v>
                </c:pt>
                <c:pt idx="288">
                  <c:v>145</c:v>
                </c:pt>
                <c:pt idx="289">
                  <c:v>145</c:v>
                </c:pt>
                <c:pt idx="290">
                  <c:v>146</c:v>
                </c:pt>
                <c:pt idx="291">
                  <c:v>147</c:v>
                </c:pt>
                <c:pt idx="292">
                  <c:v>147</c:v>
                </c:pt>
                <c:pt idx="293">
                  <c:v>147</c:v>
                </c:pt>
                <c:pt idx="294">
                  <c:v>148</c:v>
                </c:pt>
                <c:pt idx="295">
                  <c:v>149</c:v>
                </c:pt>
                <c:pt idx="296">
                  <c:v>149</c:v>
                </c:pt>
                <c:pt idx="297">
                  <c:v>149</c:v>
                </c:pt>
                <c:pt idx="298">
                  <c:v>149</c:v>
                </c:pt>
                <c:pt idx="299">
                  <c:v>150</c:v>
                </c:pt>
                <c:pt idx="300">
                  <c:v>150</c:v>
                </c:pt>
                <c:pt idx="301">
                  <c:v>151</c:v>
                </c:pt>
                <c:pt idx="302">
                  <c:v>152</c:v>
                </c:pt>
                <c:pt idx="303">
                  <c:v>152</c:v>
                </c:pt>
                <c:pt idx="304">
                  <c:v>153</c:v>
                </c:pt>
                <c:pt idx="305">
                  <c:v>153</c:v>
                </c:pt>
                <c:pt idx="306">
                  <c:v>153</c:v>
                </c:pt>
                <c:pt idx="307">
                  <c:v>153</c:v>
                </c:pt>
                <c:pt idx="308">
                  <c:v>154</c:v>
                </c:pt>
                <c:pt idx="309">
                  <c:v>155</c:v>
                </c:pt>
                <c:pt idx="310">
                  <c:v>155</c:v>
                </c:pt>
                <c:pt idx="311">
                  <c:v>155</c:v>
                </c:pt>
                <c:pt idx="312">
                  <c:v>155</c:v>
                </c:pt>
                <c:pt idx="313">
                  <c:v>155</c:v>
                </c:pt>
                <c:pt idx="314">
                  <c:v>156</c:v>
                </c:pt>
                <c:pt idx="315">
                  <c:v>156</c:v>
                </c:pt>
                <c:pt idx="316">
                  <c:v>157</c:v>
                </c:pt>
                <c:pt idx="317">
                  <c:v>159</c:v>
                </c:pt>
                <c:pt idx="318">
                  <c:v>159</c:v>
                </c:pt>
                <c:pt idx="319">
                  <c:v>159</c:v>
                </c:pt>
                <c:pt idx="320">
                  <c:v>161</c:v>
                </c:pt>
                <c:pt idx="321">
                  <c:v>162</c:v>
                </c:pt>
                <c:pt idx="322">
                  <c:v>162</c:v>
                </c:pt>
                <c:pt idx="323">
                  <c:v>162</c:v>
                </c:pt>
                <c:pt idx="324">
                  <c:v>163</c:v>
                </c:pt>
                <c:pt idx="325">
                  <c:v>163</c:v>
                </c:pt>
                <c:pt idx="326">
                  <c:v>163</c:v>
                </c:pt>
                <c:pt idx="327">
                  <c:v>163</c:v>
                </c:pt>
                <c:pt idx="328">
                  <c:v>163</c:v>
                </c:pt>
                <c:pt idx="329">
                  <c:v>163</c:v>
                </c:pt>
                <c:pt idx="330">
                  <c:v>163</c:v>
                </c:pt>
                <c:pt idx="331">
                  <c:v>163</c:v>
                </c:pt>
                <c:pt idx="332">
                  <c:v>163</c:v>
                </c:pt>
                <c:pt idx="333">
                  <c:v>165</c:v>
                </c:pt>
                <c:pt idx="334">
                  <c:v>165</c:v>
                </c:pt>
                <c:pt idx="335">
                  <c:v>165</c:v>
                </c:pt>
                <c:pt idx="336">
                  <c:v>166</c:v>
                </c:pt>
                <c:pt idx="337">
                  <c:v>166</c:v>
                </c:pt>
                <c:pt idx="338">
                  <c:v>166</c:v>
                </c:pt>
                <c:pt idx="339">
                  <c:v>166</c:v>
                </c:pt>
                <c:pt idx="340">
                  <c:v>167</c:v>
                </c:pt>
                <c:pt idx="341">
                  <c:v>167</c:v>
                </c:pt>
                <c:pt idx="342">
                  <c:v>167</c:v>
                </c:pt>
                <c:pt idx="343">
                  <c:v>168</c:v>
                </c:pt>
                <c:pt idx="344">
                  <c:v>168</c:v>
                </c:pt>
                <c:pt idx="345">
                  <c:v>169</c:v>
                </c:pt>
                <c:pt idx="346">
                  <c:v>169</c:v>
                </c:pt>
                <c:pt idx="347">
                  <c:v>170</c:v>
                </c:pt>
                <c:pt idx="348">
                  <c:v>170</c:v>
                </c:pt>
                <c:pt idx="349">
                  <c:v>170</c:v>
                </c:pt>
                <c:pt idx="350">
                  <c:v>171</c:v>
                </c:pt>
                <c:pt idx="351">
                  <c:v>171</c:v>
                </c:pt>
                <c:pt idx="352">
                  <c:v>171</c:v>
                </c:pt>
                <c:pt idx="353">
                  <c:v>172</c:v>
                </c:pt>
                <c:pt idx="354">
                  <c:v>172</c:v>
                </c:pt>
                <c:pt idx="355">
                  <c:v>173</c:v>
                </c:pt>
                <c:pt idx="356">
                  <c:v>173</c:v>
                </c:pt>
                <c:pt idx="357">
                  <c:v>173</c:v>
                </c:pt>
                <c:pt idx="358">
                  <c:v>173</c:v>
                </c:pt>
                <c:pt idx="359">
                  <c:v>173</c:v>
                </c:pt>
                <c:pt idx="360">
                  <c:v>174</c:v>
                </c:pt>
                <c:pt idx="361">
                  <c:v>174</c:v>
                </c:pt>
                <c:pt idx="362">
                  <c:v>174</c:v>
                </c:pt>
                <c:pt idx="363">
                  <c:v>174</c:v>
                </c:pt>
                <c:pt idx="364">
                  <c:v>175</c:v>
                </c:pt>
                <c:pt idx="365">
                  <c:v>175</c:v>
                </c:pt>
                <c:pt idx="366">
                  <c:v>175</c:v>
                </c:pt>
                <c:pt idx="367">
                  <c:v>176</c:v>
                </c:pt>
                <c:pt idx="368">
                  <c:v>176</c:v>
                </c:pt>
                <c:pt idx="369">
                  <c:v>176</c:v>
                </c:pt>
                <c:pt idx="370">
                  <c:v>176</c:v>
                </c:pt>
                <c:pt idx="371">
                  <c:v>176</c:v>
                </c:pt>
                <c:pt idx="372">
                  <c:v>176</c:v>
                </c:pt>
                <c:pt idx="373">
                  <c:v>176</c:v>
                </c:pt>
                <c:pt idx="374">
                  <c:v>176</c:v>
                </c:pt>
                <c:pt idx="375">
                  <c:v>177</c:v>
                </c:pt>
                <c:pt idx="376">
                  <c:v>177</c:v>
                </c:pt>
                <c:pt idx="377">
                  <c:v>177</c:v>
                </c:pt>
                <c:pt idx="378">
                  <c:v>178</c:v>
                </c:pt>
                <c:pt idx="379">
                  <c:v>179</c:v>
                </c:pt>
                <c:pt idx="380">
                  <c:v>179</c:v>
                </c:pt>
                <c:pt idx="381">
                  <c:v>179</c:v>
                </c:pt>
                <c:pt idx="382">
                  <c:v>179</c:v>
                </c:pt>
                <c:pt idx="383">
                  <c:v>180</c:v>
                </c:pt>
                <c:pt idx="384">
                  <c:v>181</c:v>
                </c:pt>
                <c:pt idx="385">
                  <c:v>181</c:v>
                </c:pt>
                <c:pt idx="386">
                  <c:v>181</c:v>
                </c:pt>
                <c:pt idx="387">
                  <c:v>182</c:v>
                </c:pt>
                <c:pt idx="388">
                  <c:v>182</c:v>
                </c:pt>
                <c:pt idx="389">
                  <c:v>182</c:v>
                </c:pt>
                <c:pt idx="390">
                  <c:v>182</c:v>
                </c:pt>
                <c:pt idx="391">
                  <c:v>182</c:v>
                </c:pt>
                <c:pt idx="392">
                  <c:v>182</c:v>
                </c:pt>
                <c:pt idx="393">
                  <c:v>183</c:v>
                </c:pt>
                <c:pt idx="394">
                  <c:v>183</c:v>
                </c:pt>
                <c:pt idx="395">
                  <c:v>183</c:v>
                </c:pt>
                <c:pt idx="396">
                  <c:v>183</c:v>
                </c:pt>
                <c:pt idx="397">
                  <c:v>184</c:v>
                </c:pt>
                <c:pt idx="398">
                  <c:v>184</c:v>
                </c:pt>
                <c:pt idx="399">
                  <c:v>185</c:v>
                </c:pt>
                <c:pt idx="400">
                  <c:v>185</c:v>
                </c:pt>
                <c:pt idx="401">
                  <c:v>185</c:v>
                </c:pt>
                <c:pt idx="402">
                  <c:v>185</c:v>
                </c:pt>
                <c:pt idx="403">
                  <c:v>186</c:v>
                </c:pt>
                <c:pt idx="404">
                  <c:v>186</c:v>
                </c:pt>
                <c:pt idx="405">
                  <c:v>186</c:v>
                </c:pt>
                <c:pt idx="406">
                  <c:v>186</c:v>
                </c:pt>
                <c:pt idx="407">
                  <c:v>186</c:v>
                </c:pt>
                <c:pt idx="408">
                  <c:v>187</c:v>
                </c:pt>
                <c:pt idx="409">
                  <c:v>187</c:v>
                </c:pt>
                <c:pt idx="410">
                  <c:v>187</c:v>
                </c:pt>
                <c:pt idx="411">
                  <c:v>187</c:v>
                </c:pt>
                <c:pt idx="412">
                  <c:v>187</c:v>
                </c:pt>
                <c:pt idx="413">
                  <c:v>187</c:v>
                </c:pt>
                <c:pt idx="414">
                  <c:v>188</c:v>
                </c:pt>
                <c:pt idx="415">
                  <c:v>188</c:v>
                </c:pt>
                <c:pt idx="416">
                  <c:v>188</c:v>
                </c:pt>
                <c:pt idx="417">
                  <c:v>188</c:v>
                </c:pt>
                <c:pt idx="418">
                  <c:v>188</c:v>
                </c:pt>
                <c:pt idx="419">
                  <c:v>188</c:v>
                </c:pt>
                <c:pt idx="420">
                  <c:v>188</c:v>
                </c:pt>
                <c:pt idx="421">
                  <c:v>188</c:v>
                </c:pt>
                <c:pt idx="422">
                  <c:v>188</c:v>
                </c:pt>
                <c:pt idx="423">
                  <c:v>189</c:v>
                </c:pt>
                <c:pt idx="424">
                  <c:v>189</c:v>
                </c:pt>
                <c:pt idx="425">
                  <c:v>189</c:v>
                </c:pt>
                <c:pt idx="426">
                  <c:v>190</c:v>
                </c:pt>
                <c:pt idx="427">
                  <c:v>190</c:v>
                </c:pt>
                <c:pt idx="428">
                  <c:v>190</c:v>
                </c:pt>
                <c:pt idx="429">
                  <c:v>190</c:v>
                </c:pt>
                <c:pt idx="430">
                  <c:v>191</c:v>
                </c:pt>
                <c:pt idx="431">
                  <c:v>191</c:v>
                </c:pt>
                <c:pt idx="432">
                  <c:v>192</c:v>
                </c:pt>
                <c:pt idx="433">
                  <c:v>193</c:v>
                </c:pt>
                <c:pt idx="434">
                  <c:v>193</c:v>
                </c:pt>
                <c:pt idx="435">
                  <c:v>193</c:v>
                </c:pt>
                <c:pt idx="436">
                  <c:v>193</c:v>
                </c:pt>
                <c:pt idx="437">
                  <c:v>193</c:v>
                </c:pt>
                <c:pt idx="438">
                  <c:v>193</c:v>
                </c:pt>
                <c:pt idx="439">
                  <c:v>193</c:v>
                </c:pt>
                <c:pt idx="440">
                  <c:v>193</c:v>
                </c:pt>
                <c:pt idx="441">
                  <c:v>194</c:v>
                </c:pt>
                <c:pt idx="442">
                  <c:v>194</c:v>
                </c:pt>
                <c:pt idx="443">
                  <c:v>194</c:v>
                </c:pt>
                <c:pt idx="444">
                  <c:v>194</c:v>
                </c:pt>
                <c:pt idx="445">
                  <c:v>195</c:v>
                </c:pt>
                <c:pt idx="446">
                  <c:v>195</c:v>
                </c:pt>
                <c:pt idx="447">
                  <c:v>195</c:v>
                </c:pt>
                <c:pt idx="448">
                  <c:v>195</c:v>
                </c:pt>
                <c:pt idx="449">
                  <c:v>195</c:v>
                </c:pt>
                <c:pt idx="450">
                  <c:v>195</c:v>
                </c:pt>
                <c:pt idx="451">
                  <c:v>196</c:v>
                </c:pt>
                <c:pt idx="452">
                  <c:v>196</c:v>
                </c:pt>
                <c:pt idx="453">
                  <c:v>196</c:v>
                </c:pt>
                <c:pt idx="454">
                  <c:v>196</c:v>
                </c:pt>
                <c:pt idx="455">
                  <c:v>196</c:v>
                </c:pt>
                <c:pt idx="456">
                  <c:v>196</c:v>
                </c:pt>
                <c:pt idx="457">
                  <c:v>197</c:v>
                </c:pt>
                <c:pt idx="458">
                  <c:v>197</c:v>
                </c:pt>
                <c:pt idx="459">
                  <c:v>198</c:v>
                </c:pt>
                <c:pt idx="460">
                  <c:v>198</c:v>
                </c:pt>
                <c:pt idx="461">
                  <c:v>198</c:v>
                </c:pt>
                <c:pt idx="462">
                  <c:v>198</c:v>
                </c:pt>
                <c:pt idx="463">
                  <c:v>198</c:v>
                </c:pt>
                <c:pt idx="464">
                  <c:v>198</c:v>
                </c:pt>
                <c:pt idx="465">
                  <c:v>198</c:v>
                </c:pt>
                <c:pt idx="466">
                  <c:v>198</c:v>
                </c:pt>
                <c:pt idx="467">
                  <c:v>199</c:v>
                </c:pt>
                <c:pt idx="468">
                  <c:v>199</c:v>
                </c:pt>
                <c:pt idx="469">
                  <c:v>200</c:v>
                </c:pt>
                <c:pt idx="470">
                  <c:v>200</c:v>
                </c:pt>
                <c:pt idx="471">
                  <c:v>200</c:v>
                </c:pt>
                <c:pt idx="472">
                  <c:v>200</c:v>
                </c:pt>
                <c:pt idx="473">
                  <c:v>200</c:v>
                </c:pt>
                <c:pt idx="474">
                  <c:v>200</c:v>
                </c:pt>
                <c:pt idx="475">
                  <c:v>201</c:v>
                </c:pt>
                <c:pt idx="476">
                  <c:v>201</c:v>
                </c:pt>
                <c:pt idx="477">
                  <c:v>201</c:v>
                </c:pt>
                <c:pt idx="478">
                  <c:v>201</c:v>
                </c:pt>
                <c:pt idx="479">
                  <c:v>202</c:v>
                </c:pt>
                <c:pt idx="480">
                  <c:v>202</c:v>
                </c:pt>
                <c:pt idx="481">
                  <c:v>202</c:v>
                </c:pt>
                <c:pt idx="482">
                  <c:v>202</c:v>
                </c:pt>
                <c:pt idx="483">
                  <c:v>202</c:v>
                </c:pt>
                <c:pt idx="484">
                  <c:v>202</c:v>
                </c:pt>
                <c:pt idx="485">
                  <c:v>202</c:v>
                </c:pt>
                <c:pt idx="486">
                  <c:v>203</c:v>
                </c:pt>
                <c:pt idx="487">
                  <c:v>203</c:v>
                </c:pt>
                <c:pt idx="488">
                  <c:v>203</c:v>
                </c:pt>
                <c:pt idx="489">
                  <c:v>204</c:v>
                </c:pt>
                <c:pt idx="490">
                  <c:v>204</c:v>
                </c:pt>
                <c:pt idx="491">
                  <c:v>205</c:v>
                </c:pt>
                <c:pt idx="492">
                  <c:v>205</c:v>
                </c:pt>
                <c:pt idx="493">
                  <c:v>205</c:v>
                </c:pt>
                <c:pt idx="494">
                  <c:v>206</c:v>
                </c:pt>
                <c:pt idx="495">
                  <c:v>206</c:v>
                </c:pt>
                <c:pt idx="496">
                  <c:v>206</c:v>
                </c:pt>
                <c:pt idx="497">
                  <c:v>206</c:v>
                </c:pt>
                <c:pt idx="498">
                  <c:v>206</c:v>
                </c:pt>
                <c:pt idx="499">
                  <c:v>207</c:v>
                </c:pt>
                <c:pt idx="500">
                  <c:v>207</c:v>
                </c:pt>
                <c:pt idx="501">
                  <c:v>207</c:v>
                </c:pt>
                <c:pt idx="502">
                  <c:v>207</c:v>
                </c:pt>
                <c:pt idx="503">
                  <c:v>207</c:v>
                </c:pt>
                <c:pt idx="504">
                  <c:v>208</c:v>
                </c:pt>
                <c:pt idx="505">
                  <c:v>208</c:v>
                </c:pt>
                <c:pt idx="506">
                  <c:v>208</c:v>
                </c:pt>
                <c:pt idx="507">
                  <c:v>209</c:v>
                </c:pt>
                <c:pt idx="508">
                  <c:v>209</c:v>
                </c:pt>
                <c:pt idx="509">
                  <c:v>209</c:v>
                </c:pt>
                <c:pt idx="510">
                  <c:v>209</c:v>
                </c:pt>
                <c:pt idx="511">
                  <c:v>209</c:v>
                </c:pt>
                <c:pt idx="512">
                  <c:v>209</c:v>
                </c:pt>
                <c:pt idx="513">
                  <c:v>210</c:v>
                </c:pt>
                <c:pt idx="514">
                  <c:v>210</c:v>
                </c:pt>
                <c:pt idx="515">
                  <c:v>210</c:v>
                </c:pt>
                <c:pt idx="516">
                  <c:v>210</c:v>
                </c:pt>
                <c:pt idx="517">
                  <c:v>210</c:v>
                </c:pt>
                <c:pt idx="518">
                  <c:v>210</c:v>
                </c:pt>
                <c:pt idx="519">
                  <c:v>211</c:v>
                </c:pt>
                <c:pt idx="520">
                  <c:v>211</c:v>
                </c:pt>
                <c:pt idx="521">
                  <c:v>211</c:v>
                </c:pt>
                <c:pt idx="522">
                  <c:v>211</c:v>
                </c:pt>
                <c:pt idx="523">
                  <c:v>211</c:v>
                </c:pt>
                <c:pt idx="524">
                  <c:v>211</c:v>
                </c:pt>
                <c:pt idx="525">
                  <c:v>211</c:v>
                </c:pt>
                <c:pt idx="526">
                  <c:v>211</c:v>
                </c:pt>
                <c:pt idx="527">
                  <c:v>212</c:v>
                </c:pt>
                <c:pt idx="528">
                  <c:v>212</c:v>
                </c:pt>
                <c:pt idx="529">
                  <c:v>212</c:v>
                </c:pt>
                <c:pt idx="530">
                  <c:v>212</c:v>
                </c:pt>
                <c:pt idx="531">
                  <c:v>212</c:v>
                </c:pt>
                <c:pt idx="532">
                  <c:v>212</c:v>
                </c:pt>
                <c:pt idx="533">
                  <c:v>213</c:v>
                </c:pt>
                <c:pt idx="534">
                  <c:v>213</c:v>
                </c:pt>
                <c:pt idx="535">
                  <c:v>213</c:v>
                </c:pt>
                <c:pt idx="536">
                  <c:v>214</c:v>
                </c:pt>
                <c:pt idx="537">
                  <c:v>214</c:v>
                </c:pt>
                <c:pt idx="538">
                  <c:v>215</c:v>
                </c:pt>
                <c:pt idx="539">
                  <c:v>215</c:v>
                </c:pt>
                <c:pt idx="540">
                  <c:v>216</c:v>
                </c:pt>
                <c:pt idx="541">
                  <c:v>216</c:v>
                </c:pt>
                <c:pt idx="542">
                  <c:v>216</c:v>
                </c:pt>
                <c:pt idx="543">
                  <c:v>216</c:v>
                </c:pt>
                <c:pt idx="544">
                  <c:v>216</c:v>
                </c:pt>
                <c:pt idx="545">
                  <c:v>216</c:v>
                </c:pt>
                <c:pt idx="546">
                  <c:v>217</c:v>
                </c:pt>
                <c:pt idx="547">
                  <c:v>217</c:v>
                </c:pt>
                <c:pt idx="548">
                  <c:v>217</c:v>
                </c:pt>
                <c:pt idx="549">
                  <c:v>217</c:v>
                </c:pt>
                <c:pt idx="550">
                  <c:v>217</c:v>
                </c:pt>
                <c:pt idx="551">
                  <c:v>217</c:v>
                </c:pt>
                <c:pt idx="552">
                  <c:v>218</c:v>
                </c:pt>
                <c:pt idx="553">
                  <c:v>218</c:v>
                </c:pt>
                <c:pt idx="554">
                  <c:v>219</c:v>
                </c:pt>
                <c:pt idx="555">
                  <c:v>219</c:v>
                </c:pt>
                <c:pt idx="556">
                  <c:v>219</c:v>
                </c:pt>
                <c:pt idx="557">
                  <c:v>219</c:v>
                </c:pt>
                <c:pt idx="558">
                  <c:v>219</c:v>
                </c:pt>
                <c:pt idx="559">
                  <c:v>219</c:v>
                </c:pt>
                <c:pt idx="560">
                  <c:v>220</c:v>
                </c:pt>
                <c:pt idx="561">
                  <c:v>220</c:v>
                </c:pt>
                <c:pt idx="562">
                  <c:v>220</c:v>
                </c:pt>
                <c:pt idx="563">
                  <c:v>220</c:v>
                </c:pt>
                <c:pt idx="564">
                  <c:v>220</c:v>
                </c:pt>
                <c:pt idx="565">
                  <c:v>220</c:v>
                </c:pt>
                <c:pt idx="566">
                  <c:v>221</c:v>
                </c:pt>
                <c:pt idx="567">
                  <c:v>221</c:v>
                </c:pt>
                <c:pt idx="568">
                  <c:v>221</c:v>
                </c:pt>
                <c:pt idx="569">
                  <c:v>221</c:v>
                </c:pt>
                <c:pt idx="570">
                  <c:v>221</c:v>
                </c:pt>
                <c:pt idx="571">
                  <c:v>221</c:v>
                </c:pt>
                <c:pt idx="572">
                  <c:v>221</c:v>
                </c:pt>
                <c:pt idx="573">
                  <c:v>222</c:v>
                </c:pt>
                <c:pt idx="574">
                  <c:v>222</c:v>
                </c:pt>
                <c:pt idx="575">
                  <c:v>222</c:v>
                </c:pt>
                <c:pt idx="576">
                  <c:v>222</c:v>
                </c:pt>
                <c:pt idx="577">
                  <c:v>222</c:v>
                </c:pt>
                <c:pt idx="578">
                  <c:v>222</c:v>
                </c:pt>
                <c:pt idx="579">
                  <c:v>222</c:v>
                </c:pt>
                <c:pt idx="580">
                  <c:v>223</c:v>
                </c:pt>
                <c:pt idx="581">
                  <c:v>223</c:v>
                </c:pt>
                <c:pt idx="582">
                  <c:v>223</c:v>
                </c:pt>
                <c:pt idx="583">
                  <c:v>223</c:v>
                </c:pt>
                <c:pt idx="584">
                  <c:v>224</c:v>
                </c:pt>
                <c:pt idx="585">
                  <c:v>224</c:v>
                </c:pt>
                <c:pt idx="586">
                  <c:v>224</c:v>
                </c:pt>
                <c:pt idx="587">
                  <c:v>224</c:v>
                </c:pt>
                <c:pt idx="588">
                  <c:v>225</c:v>
                </c:pt>
                <c:pt idx="589">
                  <c:v>225</c:v>
                </c:pt>
                <c:pt idx="590">
                  <c:v>225</c:v>
                </c:pt>
                <c:pt idx="591">
                  <c:v>225</c:v>
                </c:pt>
                <c:pt idx="592">
                  <c:v>225</c:v>
                </c:pt>
                <c:pt idx="593">
                  <c:v>226</c:v>
                </c:pt>
                <c:pt idx="594">
                  <c:v>226</c:v>
                </c:pt>
                <c:pt idx="595">
                  <c:v>226</c:v>
                </c:pt>
                <c:pt idx="596">
                  <c:v>226</c:v>
                </c:pt>
                <c:pt idx="597">
                  <c:v>226</c:v>
                </c:pt>
                <c:pt idx="598">
                  <c:v>227</c:v>
                </c:pt>
                <c:pt idx="599">
                  <c:v>227</c:v>
                </c:pt>
                <c:pt idx="600">
                  <c:v>227</c:v>
                </c:pt>
                <c:pt idx="601">
                  <c:v>227</c:v>
                </c:pt>
                <c:pt idx="602">
                  <c:v>227</c:v>
                </c:pt>
                <c:pt idx="603">
                  <c:v>227</c:v>
                </c:pt>
                <c:pt idx="604">
                  <c:v>228</c:v>
                </c:pt>
                <c:pt idx="605">
                  <c:v>228</c:v>
                </c:pt>
                <c:pt idx="606">
                  <c:v>228</c:v>
                </c:pt>
                <c:pt idx="607">
                  <c:v>228</c:v>
                </c:pt>
                <c:pt idx="608">
                  <c:v>228</c:v>
                </c:pt>
                <c:pt idx="609">
                  <c:v>228</c:v>
                </c:pt>
                <c:pt idx="610">
                  <c:v>229</c:v>
                </c:pt>
                <c:pt idx="611">
                  <c:v>229</c:v>
                </c:pt>
                <c:pt idx="612">
                  <c:v>229</c:v>
                </c:pt>
                <c:pt idx="613">
                  <c:v>229</c:v>
                </c:pt>
                <c:pt idx="614">
                  <c:v>229</c:v>
                </c:pt>
                <c:pt idx="615">
                  <c:v>229</c:v>
                </c:pt>
                <c:pt idx="616">
                  <c:v>230</c:v>
                </c:pt>
                <c:pt idx="617">
                  <c:v>230</c:v>
                </c:pt>
                <c:pt idx="618">
                  <c:v>230</c:v>
                </c:pt>
                <c:pt idx="619">
                  <c:v>230</c:v>
                </c:pt>
                <c:pt idx="620">
                  <c:v>231</c:v>
                </c:pt>
                <c:pt idx="621">
                  <c:v>231</c:v>
                </c:pt>
                <c:pt idx="622">
                  <c:v>231</c:v>
                </c:pt>
                <c:pt idx="623">
                  <c:v>231</c:v>
                </c:pt>
                <c:pt idx="624">
                  <c:v>231</c:v>
                </c:pt>
                <c:pt idx="625">
                  <c:v>231</c:v>
                </c:pt>
                <c:pt idx="626">
                  <c:v>232</c:v>
                </c:pt>
                <c:pt idx="627">
                  <c:v>232</c:v>
                </c:pt>
                <c:pt idx="628">
                  <c:v>233</c:v>
                </c:pt>
                <c:pt idx="629">
                  <c:v>233</c:v>
                </c:pt>
                <c:pt idx="630">
                  <c:v>233</c:v>
                </c:pt>
                <c:pt idx="631">
                  <c:v>233</c:v>
                </c:pt>
                <c:pt idx="632">
                  <c:v>233</c:v>
                </c:pt>
                <c:pt idx="633">
                  <c:v>234</c:v>
                </c:pt>
                <c:pt idx="634">
                  <c:v>234</c:v>
                </c:pt>
                <c:pt idx="635">
                  <c:v>234</c:v>
                </c:pt>
                <c:pt idx="636">
                  <c:v>234</c:v>
                </c:pt>
                <c:pt idx="637">
                  <c:v>234</c:v>
                </c:pt>
                <c:pt idx="638">
                  <c:v>234</c:v>
                </c:pt>
                <c:pt idx="639">
                  <c:v>234</c:v>
                </c:pt>
                <c:pt idx="640">
                  <c:v>234</c:v>
                </c:pt>
                <c:pt idx="641">
                  <c:v>234</c:v>
                </c:pt>
                <c:pt idx="642">
                  <c:v>235</c:v>
                </c:pt>
                <c:pt idx="643">
                  <c:v>235</c:v>
                </c:pt>
                <c:pt idx="644">
                  <c:v>235</c:v>
                </c:pt>
                <c:pt idx="645">
                  <c:v>235</c:v>
                </c:pt>
                <c:pt idx="646">
                  <c:v>235</c:v>
                </c:pt>
                <c:pt idx="647">
                  <c:v>235</c:v>
                </c:pt>
                <c:pt idx="648">
                  <c:v>236</c:v>
                </c:pt>
                <c:pt idx="649">
                  <c:v>236</c:v>
                </c:pt>
                <c:pt idx="650">
                  <c:v>238</c:v>
                </c:pt>
                <c:pt idx="651">
                  <c:v>238</c:v>
                </c:pt>
                <c:pt idx="652">
                  <c:v>238</c:v>
                </c:pt>
                <c:pt idx="653">
                  <c:v>238</c:v>
                </c:pt>
                <c:pt idx="654">
                  <c:v>238</c:v>
                </c:pt>
                <c:pt idx="655">
                  <c:v>239</c:v>
                </c:pt>
                <c:pt idx="656">
                  <c:v>239</c:v>
                </c:pt>
                <c:pt idx="657">
                  <c:v>239</c:v>
                </c:pt>
                <c:pt idx="658">
                  <c:v>239</c:v>
                </c:pt>
                <c:pt idx="659">
                  <c:v>239</c:v>
                </c:pt>
                <c:pt idx="660">
                  <c:v>240</c:v>
                </c:pt>
                <c:pt idx="661">
                  <c:v>240</c:v>
                </c:pt>
                <c:pt idx="662">
                  <c:v>240</c:v>
                </c:pt>
                <c:pt idx="663">
                  <c:v>240</c:v>
                </c:pt>
                <c:pt idx="664">
                  <c:v>240</c:v>
                </c:pt>
                <c:pt idx="665">
                  <c:v>241</c:v>
                </c:pt>
                <c:pt idx="666">
                  <c:v>241</c:v>
                </c:pt>
                <c:pt idx="667">
                  <c:v>241</c:v>
                </c:pt>
                <c:pt idx="668">
                  <c:v>241</c:v>
                </c:pt>
                <c:pt idx="669">
                  <c:v>241</c:v>
                </c:pt>
                <c:pt idx="670">
                  <c:v>241</c:v>
                </c:pt>
                <c:pt idx="671">
                  <c:v>242</c:v>
                </c:pt>
                <c:pt idx="672">
                  <c:v>242</c:v>
                </c:pt>
                <c:pt idx="673">
                  <c:v>242</c:v>
                </c:pt>
                <c:pt idx="674">
                  <c:v>242</c:v>
                </c:pt>
                <c:pt idx="675">
                  <c:v>242</c:v>
                </c:pt>
                <c:pt idx="676">
                  <c:v>242</c:v>
                </c:pt>
                <c:pt idx="677">
                  <c:v>242</c:v>
                </c:pt>
                <c:pt idx="678">
                  <c:v>243</c:v>
                </c:pt>
                <c:pt idx="679">
                  <c:v>243</c:v>
                </c:pt>
                <c:pt idx="680">
                  <c:v>243</c:v>
                </c:pt>
                <c:pt idx="681">
                  <c:v>243</c:v>
                </c:pt>
                <c:pt idx="682">
                  <c:v>243</c:v>
                </c:pt>
                <c:pt idx="683">
                  <c:v>243</c:v>
                </c:pt>
                <c:pt idx="684">
                  <c:v>243</c:v>
                </c:pt>
                <c:pt idx="685">
                  <c:v>244</c:v>
                </c:pt>
                <c:pt idx="686">
                  <c:v>244</c:v>
                </c:pt>
                <c:pt idx="687">
                  <c:v>244</c:v>
                </c:pt>
                <c:pt idx="688">
                  <c:v>244</c:v>
                </c:pt>
                <c:pt idx="689">
                  <c:v>244</c:v>
                </c:pt>
                <c:pt idx="690">
                  <c:v>244</c:v>
                </c:pt>
                <c:pt idx="691">
                  <c:v>244</c:v>
                </c:pt>
                <c:pt idx="692">
                  <c:v>244</c:v>
                </c:pt>
                <c:pt idx="693">
                  <c:v>244</c:v>
                </c:pt>
                <c:pt idx="694">
                  <c:v>244</c:v>
                </c:pt>
                <c:pt idx="695">
                  <c:v>245</c:v>
                </c:pt>
                <c:pt idx="696">
                  <c:v>245</c:v>
                </c:pt>
                <c:pt idx="697">
                  <c:v>245</c:v>
                </c:pt>
                <c:pt idx="698">
                  <c:v>245</c:v>
                </c:pt>
                <c:pt idx="699">
                  <c:v>245</c:v>
                </c:pt>
                <c:pt idx="700">
                  <c:v>245</c:v>
                </c:pt>
                <c:pt idx="701">
                  <c:v>245</c:v>
                </c:pt>
                <c:pt idx="702">
                  <c:v>245</c:v>
                </c:pt>
                <c:pt idx="703">
                  <c:v>245</c:v>
                </c:pt>
                <c:pt idx="704">
                  <c:v>245</c:v>
                </c:pt>
                <c:pt idx="705">
                  <c:v>245</c:v>
                </c:pt>
                <c:pt idx="706">
                  <c:v>246</c:v>
                </c:pt>
                <c:pt idx="707">
                  <c:v>247</c:v>
                </c:pt>
                <c:pt idx="708">
                  <c:v>247</c:v>
                </c:pt>
                <c:pt idx="709">
                  <c:v>247</c:v>
                </c:pt>
                <c:pt idx="710">
                  <c:v>247</c:v>
                </c:pt>
                <c:pt idx="711">
                  <c:v>248</c:v>
                </c:pt>
                <c:pt idx="712">
                  <c:v>248</c:v>
                </c:pt>
                <c:pt idx="713">
                  <c:v>248</c:v>
                </c:pt>
                <c:pt idx="714">
                  <c:v>248</c:v>
                </c:pt>
                <c:pt idx="715">
                  <c:v>248</c:v>
                </c:pt>
                <c:pt idx="716">
                  <c:v>248</c:v>
                </c:pt>
                <c:pt idx="717">
                  <c:v>248</c:v>
                </c:pt>
                <c:pt idx="718">
                  <c:v>248</c:v>
                </c:pt>
                <c:pt idx="719">
                  <c:v>248</c:v>
                </c:pt>
                <c:pt idx="720">
                  <c:v>248</c:v>
                </c:pt>
                <c:pt idx="721">
                  <c:v>249</c:v>
                </c:pt>
                <c:pt idx="722">
                  <c:v>249</c:v>
                </c:pt>
                <c:pt idx="723">
                  <c:v>249</c:v>
                </c:pt>
                <c:pt idx="724">
                  <c:v>249</c:v>
                </c:pt>
                <c:pt idx="725">
                  <c:v>249</c:v>
                </c:pt>
                <c:pt idx="726">
                  <c:v>249</c:v>
                </c:pt>
                <c:pt idx="727">
                  <c:v>250</c:v>
                </c:pt>
                <c:pt idx="728">
                  <c:v>250</c:v>
                </c:pt>
                <c:pt idx="729">
                  <c:v>250</c:v>
                </c:pt>
                <c:pt idx="730">
                  <c:v>250</c:v>
                </c:pt>
                <c:pt idx="731">
                  <c:v>250</c:v>
                </c:pt>
                <c:pt idx="732">
                  <c:v>250</c:v>
                </c:pt>
                <c:pt idx="733">
                  <c:v>250</c:v>
                </c:pt>
                <c:pt idx="734">
                  <c:v>251</c:v>
                </c:pt>
                <c:pt idx="735">
                  <c:v>251</c:v>
                </c:pt>
                <c:pt idx="736">
                  <c:v>251</c:v>
                </c:pt>
                <c:pt idx="737">
                  <c:v>251</c:v>
                </c:pt>
                <c:pt idx="738">
                  <c:v>251</c:v>
                </c:pt>
                <c:pt idx="739">
                  <c:v>251</c:v>
                </c:pt>
                <c:pt idx="740">
                  <c:v>251</c:v>
                </c:pt>
                <c:pt idx="741">
                  <c:v>251</c:v>
                </c:pt>
                <c:pt idx="742">
                  <c:v>252</c:v>
                </c:pt>
                <c:pt idx="743">
                  <c:v>252</c:v>
                </c:pt>
                <c:pt idx="744">
                  <c:v>252</c:v>
                </c:pt>
                <c:pt idx="745">
                  <c:v>252</c:v>
                </c:pt>
                <c:pt idx="746">
                  <c:v>252</c:v>
                </c:pt>
                <c:pt idx="747">
                  <c:v>253</c:v>
                </c:pt>
                <c:pt idx="748">
                  <c:v>253</c:v>
                </c:pt>
                <c:pt idx="749">
                  <c:v>253</c:v>
                </c:pt>
                <c:pt idx="750">
                  <c:v>253</c:v>
                </c:pt>
                <c:pt idx="751">
                  <c:v>253</c:v>
                </c:pt>
                <c:pt idx="752">
                  <c:v>253</c:v>
                </c:pt>
                <c:pt idx="753">
                  <c:v>253</c:v>
                </c:pt>
                <c:pt idx="754">
                  <c:v>253</c:v>
                </c:pt>
                <c:pt idx="755">
                  <c:v>254</c:v>
                </c:pt>
                <c:pt idx="756">
                  <c:v>254</c:v>
                </c:pt>
                <c:pt idx="757">
                  <c:v>254</c:v>
                </c:pt>
                <c:pt idx="758">
                  <c:v>254</c:v>
                </c:pt>
                <c:pt idx="759">
                  <c:v>254</c:v>
                </c:pt>
                <c:pt idx="760">
                  <c:v>254</c:v>
                </c:pt>
                <c:pt idx="761">
                  <c:v>254</c:v>
                </c:pt>
                <c:pt idx="762">
                  <c:v>254</c:v>
                </c:pt>
                <c:pt idx="763">
                  <c:v>254</c:v>
                </c:pt>
                <c:pt idx="764">
                  <c:v>254</c:v>
                </c:pt>
                <c:pt idx="765">
                  <c:v>254</c:v>
                </c:pt>
                <c:pt idx="766">
                  <c:v>255</c:v>
                </c:pt>
                <c:pt idx="767">
                  <c:v>255</c:v>
                </c:pt>
                <c:pt idx="768">
                  <c:v>255</c:v>
                </c:pt>
                <c:pt idx="769">
                  <c:v>255</c:v>
                </c:pt>
                <c:pt idx="770">
                  <c:v>255</c:v>
                </c:pt>
                <c:pt idx="771">
                  <c:v>255</c:v>
                </c:pt>
                <c:pt idx="772">
                  <c:v>256</c:v>
                </c:pt>
                <c:pt idx="773">
                  <c:v>256</c:v>
                </c:pt>
                <c:pt idx="774">
                  <c:v>256</c:v>
                </c:pt>
                <c:pt idx="775">
                  <c:v>256</c:v>
                </c:pt>
                <c:pt idx="776">
                  <c:v>256</c:v>
                </c:pt>
                <c:pt idx="777">
                  <c:v>257</c:v>
                </c:pt>
                <c:pt idx="778">
                  <c:v>257</c:v>
                </c:pt>
                <c:pt idx="779">
                  <c:v>257</c:v>
                </c:pt>
                <c:pt idx="780">
                  <c:v>257</c:v>
                </c:pt>
                <c:pt idx="781">
                  <c:v>257</c:v>
                </c:pt>
                <c:pt idx="782">
                  <c:v>257</c:v>
                </c:pt>
                <c:pt idx="783">
                  <c:v>258</c:v>
                </c:pt>
                <c:pt idx="784">
                  <c:v>258</c:v>
                </c:pt>
                <c:pt idx="785">
                  <c:v>258</c:v>
                </c:pt>
                <c:pt idx="786">
                  <c:v>258</c:v>
                </c:pt>
                <c:pt idx="787">
                  <c:v>258</c:v>
                </c:pt>
                <c:pt idx="788">
                  <c:v>259</c:v>
                </c:pt>
                <c:pt idx="789">
                  <c:v>259</c:v>
                </c:pt>
                <c:pt idx="790">
                  <c:v>259</c:v>
                </c:pt>
                <c:pt idx="791">
                  <c:v>260</c:v>
                </c:pt>
                <c:pt idx="792">
                  <c:v>260</c:v>
                </c:pt>
                <c:pt idx="793">
                  <c:v>260</c:v>
                </c:pt>
                <c:pt idx="794">
                  <c:v>260</c:v>
                </c:pt>
                <c:pt idx="795">
                  <c:v>261</c:v>
                </c:pt>
                <c:pt idx="796">
                  <c:v>261</c:v>
                </c:pt>
                <c:pt idx="797">
                  <c:v>261</c:v>
                </c:pt>
                <c:pt idx="798">
                  <c:v>261</c:v>
                </c:pt>
                <c:pt idx="799">
                  <c:v>261</c:v>
                </c:pt>
                <c:pt idx="800">
                  <c:v>262</c:v>
                </c:pt>
                <c:pt idx="801">
                  <c:v>262</c:v>
                </c:pt>
                <c:pt idx="802">
                  <c:v>262</c:v>
                </c:pt>
                <c:pt idx="803">
                  <c:v>262</c:v>
                </c:pt>
                <c:pt idx="804">
                  <c:v>262</c:v>
                </c:pt>
                <c:pt idx="805">
                  <c:v>263</c:v>
                </c:pt>
                <c:pt idx="806">
                  <c:v>263</c:v>
                </c:pt>
                <c:pt idx="807">
                  <c:v>264</c:v>
                </c:pt>
                <c:pt idx="808">
                  <c:v>264</c:v>
                </c:pt>
                <c:pt idx="809">
                  <c:v>264</c:v>
                </c:pt>
                <c:pt idx="810">
                  <c:v>264</c:v>
                </c:pt>
                <c:pt idx="811">
                  <c:v>264</c:v>
                </c:pt>
                <c:pt idx="812">
                  <c:v>264</c:v>
                </c:pt>
                <c:pt idx="813">
                  <c:v>265</c:v>
                </c:pt>
                <c:pt idx="814">
                  <c:v>265</c:v>
                </c:pt>
                <c:pt idx="815">
                  <c:v>265</c:v>
                </c:pt>
                <c:pt idx="816">
                  <c:v>265</c:v>
                </c:pt>
                <c:pt idx="817">
                  <c:v>265</c:v>
                </c:pt>
                <c:pt idx="818">
                  <c:v>266</c:v>
                </c:pt>
                <c:pt idx="819">
                  <c:v>266</c:v>
                </c:pt>
                <c:pt idx="820">
                  <c:v>266</c:v>
                </c:pt>
                <c:pt idx="821">
                  <c:v>266</c:v>
                </c:pt>
                <c:pt idx="822">
                  <c:v>267</c:v>
                </c:pt>
                <c:pt idx="823">
                  <c:v>267</c:v>
                </c:pt>
                <c:pt idx="824">
                  <c:v>267</c:v>
                </c:pt>
                <c:pt idx="825">
                  <c:v>267</c:v>
                </c:pt>
                <c:pt idx="826">
                  <c:v>267</c:v>
                </c:pt>
                <c:pt idx="827">
                  <c:v>268</c:v>
                </c:pt>
                <c:pt idx="828">
                  <c:v>268</c:v>
                </c:pt>
                <c:pt idx="829">
                  <c:v>268</c:v>
                </c:pt>
                <c:pt idx="830">
                  <c:v>268</c:v>
                </c:pt>
                <c:pt idx="831">
                  <c:v>269</c:v>
                </c:pt>
                <c:pt idx="832">
                  <c:v>269</c:v>
                </c:pt>
                <c:pt idx="833">
                  <c:v>269</c:v>
                </c:pt>
                <c:pt idx="834">
                  <c:v>269</c:v>
                </c:pt>
                <c:pt idx="835">
                  <c:v>269</c:v>
                </c:pt>
                <c:pt idx="836">
                  <c:v>270</c:v>
                </c:pt>
                <c:pt idx="837">
                  <c:v>270</c:v>
                </c:pt>
                <c:pt idx="838">
                  <c:v>270</c:v>
                </c:pt>
                <c:pt idx="839">
                  <c:v>270</c:v>
                </c:pt>
                <c:pt idx="840">
                  <c:v>270</c:v>
                </c:pt>
                <c:pt idx="841">
                  <c:v>270</c:v>
                </c:pt>
                <c:pt idx="842">
                  <c:v>270</c:v>
                </c:pt>
                <c:pt idx="843">
                  <c:v>271</c:v>
                </c:pt>
                <c:pt idx="844">
                  <c:v>271</c:v>
                </c:pt>
                <c:pt idx="845">
                  <c:v>271</c:v>
                </c:pt>
                <c:pt idx="846">
                  <c:v>271</c:v>
                </c:pt>
                <c:pt idx="847">
                  <c:v>271</c:v>
                </c:pt>
                <c:pt idx="848">
                  <c:v>271</c:v>
                </c:pt>
                <c:pt idx="849">
                  <c:v>272</c:v>
                </c:pt>
                <c:pt idx="850">
                  <c:v>272</c:v>
                </c:pt>
                <c:pt idx="851">
                  <c:v>272</c:v>
                </c:pt>
                <c:pt idx="852">
                  <c:v>272</c:v>
                </c:pt>
                <c:pt idx="853">
                  <c:v>273</c:v>
                </c:pt>
                <c:pt idx="854">
                  <c:v>273</c:v>
                </c:pt>
                <c:pt idx="855">
                  <c:v>273</c:v>
                </c:pt>
                <c:pt idx="856">
                  <c:v>273</c:v>
                </c:pt>
                <c:pt idx="857">
                  <c:v>273</c:v>
                </c:pt>
                <c:pt idx="858">
                  <c:v>273</c:v>
                </c:pt>
                <c:pt idx="859">
                  <c:v>273</c:v>
                </c:pt>
                <c:pt idx="860">
                  <c:v>273</c:v>
                </c:pt>
                <c:pt idx="861">
                  <c:v>274</c:v>
                </c:pt>
                <c:pt idx="862">
                  <c:v>274</c:v>
                </c:pt>
                <c:pt idx="863">
                  <c:v>274</c:v>
                </c:pt>
                <c:pt idx="864">
                  <c:v>274</c:v>
                </c:pt>
                <c:pt idx="865">
                  <c:v>275</c:v>
                </c:pt>
                <c:pt idx="866">
                  <c:v>275</c:v>
                </c:pt>
                <c:pt idx="867">
                  <c:v>275</c:v>
                </c:pt>
                <c:pt idx="868">
                  <c:v>275</c:v>
                </c:pt>
                <c:pt idx="869">
                  <c:v>275</c:v>
                </c:pt>
                <c:pt idx="870">
                  <c:v>276</c:v>
                </c:pt>
                <c:pt idx="871">
                  <c:v>276</c:v>
                </c:pt>
                <c:pt idx="872">
                  <c:v>276</c:v>
                </c:pt>
                <c:pt idx="873">
                  <c:v>276</c:v>
                </c:pt>
                <c:pt idx="874">
                  <c:v>276</c:v>
                </c:pt>
                <c:pt idx="875">
                  <c:v>276</c:v>
                </c:pt>
                <c:pt idx="876">
                  <c:v>276</c:v>
                </c:pt>
                <c:pt idx="877">
                  <c:v>277</c:v>
                </c:pt>
                <c:pt idx="878">
                  <c:v>277</c:v>
                </c:pt>
                <c:pt idx="879">
                  <c:v>277</c:v>
                </c:pt>
                <c:pt idx="880">
                  <c:v>277</c:v>
                </c:pt>
                <c:pt idx="881">
                  <c:v>277</c:v>
                </c:pt>
                <c:pt idx="882">
                  <c:v>277</c:v>
                </c:pt>
                <c:pt idx="883">
                  <c:v>277</c:v>
                </c:pt>
                <c:pt idx="884">
                  <c:v>277</c:v>
                </c:pt>
                <c:pt idx="885">
                  <c:v>278</c:v>
                </c:pt>
                <c:pt idx="886">
                  <c:v>278</c:v>
                </c:pt>
                <c:pt idx="887">
                  <c:v>278</c:v>
                </c:pt>
                <c:pt idx="888">
                  <c:v>278</c:v>
                </c:pt>
                <c:pt idx="889">
                  <c:v>278</c:v>
                </c:pt>
                <c:pt idx="890">
                  <c:v>278</c:v>
                </c:pt>
                <c:pt idx="891">
                  <c:v>278</c:v>
                </c:pt>
                <c:pt idx="892">
                  <c:v>278</c:v>
                </c:pt>
                <c:pt idx="893">
                  <c:v>279</c:v>
                </c:pt>
                <c:pt idx="894">
                  <c:v>279</c:v>
                </c:pt>
                <c:pt idx="895">
                  <c:v>279</c:v>
                </c:pt>
                <c:pt idx="896">
                  <c:v>279</c:v>
                </c:pt>
                <c:pt idx="897">
                  <c:v>279</c:v>
                </c:pt>
                <c:pt idx="898">
                  <c:v>279</c:v>
                </c:pt>
                <c:pt idx="899">
                  <c:v>279</c:v>
                </c:pt>
                <c:pt idx="900">
                  <c:v>279</c:v>
                </c:pt>
                <c:pt idx="901">
                  <c:v>279</c:v>
                </c:pt>
                <c:pt idx="902">
                  <c:v>279</c:v>
                </c:pt>
                <c:pt idx="903">
                  <c:v>279</c:v>
                </c:pt>
                <c:pt idx="904">
                  <c:v>280</c:v>
                </c:pt>
                <c:pt idx="905">
                  <c:v>280</c:v>
                </c:pt>
                <c:pt idx="906">
                  <c:v>280</c:v>
                </c:pt>
                <c:pt idx="907">
                  <c:v>280</c:v>
                </c:pt>
                <c:pt idx="908">
                  <c:v>280</c:v>
                </c:pt>
                <c:pt idx="909">
                  <c:v>280</c:v>
                </c:pt>
                <c:pt idx="910">
                  <c:v>280</c:v>
                </c:pt>
                <c:pt idx="911">
                  <c:v>281</c:v>
                </c:pt>
                <c:pt idx="912">
                  <c:v>281</c:v>
                </c:pt>
                <c:pt idx="913">
                  <c:v>281</c:v>
                </c:pt>
                <c:pt idx="914">
                  <c:v>281</c:v>
                </c:pt>
                <c:pt idx="915">
                  <c:v>281</c:v>
                </c:pt>
                <c:pt idx="916">
                  <c:v>281</c:v>
                </c:pt>
                <c:pt idx="917">
                  <c:v>282</c:v>
                </c:pt>
                <c:pt idx="918">
                  <c:v>282</c:v>
                </c:pt>
                <c:pt idx="919">
                  <c:v>282</c:v>
                </c:pt>
                <c:pt idx="920">
                  <c:v>282</c:v>
                </c:pt>
                <c:pt idx="921">
                  <c:v>282</c:v>
                </c:pt>
                <c:pt idx="922">
                  <c:v>282</c:v>
                </c:pt>
                <c:pt idx="923">
                  <c:v>282</c:v>
                </c:pt>
                <c:pt idx="924">
                  <c:v>282</c:v>
                </c:pt>
                <c:pt idx="925">
                  <c:v>282</c:v>
                </c:pt>
                <c:pt idx="926">
                  <c:v>283</c:v>
                </c:pt>
                <c:pt idx="927">
                  <c:v>283</c:v>
                </c:pt>
                <c:pt idx="928">
                  <c:v>283</c:v>
                </c:pt>
                <c:pt idx="929">
                  <c:v>283</c:v>
                </c:pt>
                <c:pt idx="930">
                  <c:v>284</c:v>
                </c:pt>
                <c:pt idx="931">
                  <c:v>284</c:v>
                </c:pt>
                <c:pt idx="932">
                  <c:v>284</c:v>
                </c:pt>
                <c:pt idx="933">
                  <c:v>284</c:v>
                </c:pt>
                <c:pt idx="934">
                  <c:v>284</c:v>
                </c:pt>
                <c:pt idx="935">
                  <c:v>284</c:v>
                </c:pt>
                <c:pt idx="936">
                  <c:v>284</c:v>
                </c:pt>
                <c:pt idx="937">
                  <c:v>284</c:v>
                </c:pt>
                <c:pt idx="938">
                  <c:v>284</c:v>
                </c:pt>
                <c:pt idx="939">
                  <c:v>285</c:v>
                </c:pt>
                <c:pt idx="940">
                  <c:v>285</c:v>
                </c:pt>
                <c:pt idx="941">
                  <c:v>286</c:v>
                </c:pt>
                <c:pt idx="942">
                  <c:v>286</c:v>
                </c:pt>
                <c:pt idx="943">
                  <c:v>286</c:v>
                </c:pt>
                <c:pt idx="944">
                  <c:v>286</c:v>
                </c:pt>
                <c:pt idx="945">
                  <c:v>286</c:v>
                </c:pt>
                <c:pt idx="946">
                  <c:v>286</c:v>
                </c:pt>
                <c:pt idx="947">
                  <c:v>286</c:v>
                </c:pt>
                <c:pt idx="948">
                  <c:v>286</c:v>
                </c:pt>
                <c:pt idx="949">
                  <c:v>287</c:v>
                </c:pt>
                <c:pt idx="950">
                  <c:v>287</c:v>
                </c:pt>
                <c:pt idx="951">
                  <c:v>287</c:v>
                </c:pt>
                <c:pt idx="952">
                  <c:v>287</c:v>
                </c:pt>
                <c:pt idx="953">
                  <c:v>287</c:v>
                </c:pt>
                <c:pt idx="954">
                  <c:v>287</c:v>
                </c:pt>
                <c:pt idx="955">
                  <c:v>287</c:v>
                </c:pt>
                <c:pt idx="956">
                  <c:v>287</c:v>
                </c:pt>
                <c:pt idx="957">
                  <c:v>287</c:v>
                </c:pt>
                <c:pt idx="958">
                  <c:v>288</c:v>
                </c:pt>
                <c:pt idx="959">
                  <c:v>288</c:v>
                </c:pt>
                <c:pt idx="960">
                  <c:v>288</c:v>
                </c:pt>
                <c:pt idx="961">
                  <c:v>288</c:v>
                </c:pt>
                <c:pt idx="962">
                  <c:v>288</c:v>
                </c:pt>
                <c:pt idx="963">
                  <c:v>288</c:v>
                </c:pt>
                <c:pt idx="964">
                  <c:v>289</c:v>
                </c:pt>
                <c:pt idx="965">
                  <c:v>289</c:v>
                </c:pt>
                <c:pt idx="966">
                  <c:v>289</c:v>
                </c:pt>
                <c:pt idx="967">
                  <c:v>289</c:v>
                </c:pt>
                <c:pt idx="968">
                  <c:v>289</c:v>
                </c:pt>
                <c:pt idx="969">
                  <c:v>289</c:v>
                </c:pt>
                <c:pt idx="970">
                  <c:v>290</c:v>
                </c:pt>
                <c:pt idx="971">
                  <c:v>290</c:v>
                </c:pt>
                <c:pt idx="972">
                  <c:v>290</c:v>
                </c:pt>
                <c:pt idx="973">
                  <c:v>290</c:v>
                </c:pt>
                <c:pt idx="974">
                  <c:v>290</c:v>
                </c:pt>
                <c:pt idx="975">
                  <c:v>290</c:v>
                </c:pt>
                <c:pt idx="976">
                  <c:v>290</c:v>
                </c:pt>
                <c:pt idx="977">
                  <c:v>290</c:v>
                </c:pt>
                <c:pt idx="978">
                  <c:v>290</c:v>
                </c:pt>
                <c:pt idx="979">
                  <c:v>290</c:v>
                </c:pt>
                <c:pt idx="980">
                  <c:v>291</c:v>
                </c:pt>
                <c:pt idx="981">
                  <c:v>291</c:v>
                </c:pt>
                <c:pt idx="982">
                  <c:v>291</c:v>
                </c:pt>
                <c:pt idx="983">
                  <c:v>291</c:v>
                </c:pt>
                <c:pt idx="984">
                  <c:v>291</c:v>
                </c:pt>
                <c:pt idx="985">
                  <c:v>291</c:v>
                </c:pt>
                <c:pt idx="986">
                  <c:v>291</c:v>
                </c:pt>
                <c:pt idx="987">
                  <c:v>291</c:v>
                </c:pt>
                <c:pt idx="988">
                  <c:v>291</c:v>
                </c:pt>
                <c:pt idx="989">
                  <c:v>291</c:v>
                </c:pt>
                <c:pt idx="990">
                  <c:v>292</c:v>
                </c:pt>
                <c:pt idx="991">
                  <c:v>292</c:v>
                </c:pt>
                <c:pt idx="992">
                  <c:v>292</c:v>
                </c:pt>
                <c:pt idx="993">
                  <c:v>292</c:v>
                </c:pt>
                <c:pt idx="994">
                  <c:v>292</c:v>
                </c:pt>
                <c:pt idx="995">
                  <c:v>292</c:v>
                </c:pt>
                <c:pt idx="996">
                  <c:v>292</c:v>
                </c:pt>
                <c:pt idx="997">
                  <c:v>293</c:v>
                </c:pt>
                <c:pt idx="998">
                  <c:v>293</c:v>
                </c:pt>
                <c:pt idx="999">
                  <c:v>293</c:v>
                </c:pt>
                <c:pt idx="1000">
                  <c:v>293</c:v>
                </c:pt>
                <c:pt idx="1001">
                  <c:v>293</c:v>
                </c:pt>
                <c:pt idx="1002">
                  <c:v>293</c:v>
                </c:pt>
                <c:pt idx="1003">
                  <c:v>293</c:v>
                </c:pt>
                <c:pt idx="1004">
                  <c:v>293</c:v>
                </c:pt>
                <c:pt idx="1005">
                  <c:v>293</c:v>
                </c:pt>
                <c:pt idx="1006">
                  <c:v>294</c:v>
                </c:pt>
                <c:pt idx="1007">
                  <c:v>294</c:v>
                </c:pt>
                <c:pt idx="1008">
                  <c:v>294</c:v>
                </c:pt>
                <c:pt idx="1009">
                  <c:v>294</c:v>
                </c:pt>
                <c:pt idx="1010">
                  <c:v>294</c:v>
                </c:pt>
                <c:pt idx="1011">
                  <c:v>294</c:v>
                </c:pt>
                <c:pt idx="1012">
                  <c:v>294</c:v>
                </c:pt>
                <c:pt idx="1013">
                  <c:v>295</c:v>
                </c:pt>
                <c:pt idx="1014">
                  <c:v>295</c:v>
                </c:pt>
                <c:pt idx="1015">
                  <c:v>295</c:v>
                </c:pt>
                <c:pt idx="1016">
                  <c:v>295</c:v>
                </c:pt>
                <c:pt idx="1017">
                  <c:v>295</c:v>
                </c:pt>
                <c:pt idx="1018">
                  <c:v>295</c:v>
                </c:pt>
                <c:pt idx="1019">
                  <c:v>295</c:v>
                </c:pt>
                <c:pt idx="1020">
                  <c:v>295</c:v>
                </c:pt>
                <c:pt idx="1021">
                  <c:v>295</c:v>
                </c:pt>
                <c:pt idx="1022">
                  <c:v>295</c:v>
                </c:pt>
                <c:pt idx="1023">
                  <c:v>295</c:v>
                </c:pt>
                <c:pt idx="1024">
                  <c:v>295</c:v>
                </c:pt>
                <c:pt idx="1025">
                  <c:v>296</c:v>
                </c:pt>
                <c:pt idx="1026">
                  <c:v>296</c:v>
                </c:pt>
                <c:pt idx="1027">
                  <c:v>296</c:v>
                </c:pt>
                <c:pt idx="1028">
                  <c:v>296</c:v>
                </c:pt>
                <c:pt idx="1029">
                  <c:v>297</c:v>
                </c:pt>
                <c:pt idx="1030">
                  <c:v>297</c:v>
                </c:pt>
                <c:pt idx="1031">
                  <c:v>297</c:v>
                </c:pt>
                <c:pt idx="1032">
                  <c:v>297</c:v>
                </c:pt>
                <c:pt idx="1033">
                  <c:v>297</c:v>
                </c:pt>
                <c:pt idx="1034">
                  <c:v>298</c:v>
                </c:pt>
                <c:pt idx="1035">
                  <c:v>298</c:v>
                </c:pt>
                <c:pt idx="1036">
                  <c:v>298</c:v>
                </c:pt>
                <c:pt idx="1037">
                  <c:v>298</c:v>
                </c:pt>
                <c:pt idx="1038">
                  <c:v>298</c:v>
                </c:pt>
                <c:pt idx="1039">
                  <c:v>298</c:v>
                </c:pt>
                <c:pt idx="1040">
                  <c:v>298</c:v>
                </c:pt>
                <c:pt idx="1041">
                  <c:v>298</c:v>
                </c:pt>
                <c:pt idx="1042">
                  <c:v>298</c:v>
                </c:pt>
                <c:pt idx="1043">
                  <c:v>299</c:v>
                </c:pt>
                <c:pt idx="1044">
                  <c:v>299</c:v>
                </c:pt>
                <c:pt idx="1045">
                  <c:v>299</c:v>
                </c:pt>
                <c:pt idx="1046">
                  <c:v>299</c:v>
                </c:pt>
                <c:pt idx="1047">
                  <c:v>299</c:v>
                </c:pt>
                <c:pt idx="1048">
                  <c:v>299</c:v>
                </c:pt>
                <c:pt idx="1049">
                  <c:v>299</c:v>
                </c:pt>
                <c:pt idx="1050">
                  <c:v>299</c:v>
                </c:pt>
                <c:pt idx="1051">
                  <c:v>299</c:v>
                </c:pt>
                <c:pt idx="1052">
                  <c:v>299</c:v>
                </c:pt>
                <c:pt idx="1053">
                  <c:v>299</c:v>
                </c:pt>
                <c:pt idx="1054">
                  <c:v>299</c:v>
                </c:pt>
                <c:pt idx="1055">
                  <c:v>300</c:v>
                </c:pt>
                <c:pt idx="1056">
                  <c:v>300</c:v>
                </c:pt>
                <c:pt idx="1057">
                  <c:v>300</c:v>
                </c:pt>
                <c:pt idx="1058">
                  <c:v>300</c:v>
                </c:pt>
                <c:pt idx="1059">
                  <c:v>300</c:v>
                </c:pt>
                <c:pt idx="1060">
                  <c:v>300</c:v>
                </c:pt>
                <c:pt idx="1061">
                  <c:v>300</c:v>
                </c:pt>
                <c:pt idx="1062">
                  <c:v>300</c:v>
                </c:pt>
                <c:pt idx="1063">
                  <c:v>301</c:v>
                </c:pt>
                <c:pt idx="1064">
                  <c:v>301</c:v>
                </c:pt>
                <c:pt idx="1065">
                  <c:v>301</c:v>
                </c:pt>
                <c:pt idx="1066">
                  <c:v>301</c:v>
                </c:pt>
                <c:pt idx="1067">
                  <c:v>301</c:v>
                </c:pt>
                <c:pt idx="1068">
                  <c:v>301</c:v>
                </c:pt>
                <c:pt idx="1069">
                  <c:v>301</c:v>
                </c:pt>
                <c:pt idx="1070">
                  <c:v>302</c:v>
                </c:pt>
                <c:pt idx="1071">
                  <c:v>302</c:v>
                </c:pt>
                <c:pt idx="1072">
                  <c:v>302</c:v>
                </c:pt>
                <c:pt idx="1073">
                  <c:v>302</c:v>
                </c:pt>
                <c:pt idx="1074">
                  <c:v>302</c:v>
                </c:pt>
                <c:pt idx="1075">
                  <c:v>302</c:v>
                </c:pt>
                <c:pt idx="1076">
                  <c:v>302</c:v>
                </c:pt>
                <c:pt idx="1077">
                  <c:v>302</c:v>
                </c:pt>
                <c:pt idx="1078">
                  <c:v>302</c:v>
                </c:pt>
                <c:pt idx="1079">
                  <c:v>302</c:v>
                </c:pt>
                <c:pt idx="1080">
                  <c:v>302</c:v>
                </c:pt>
                <c:pt idx="1081">
                  <c:v>303</c:v>
                </c:pt>
                <c:pt idx="1082">
                  <c:v>303</c:v>
                </c:pt>
                <c:pt idx="1083">
                  <c:v>303</c:v>
                </c:pt>
                <c:pt idx="1084">
                  <c:v>303</c:v>
                </c:pt>
                <c:pt idx="1085">
                  <c:v>303</c:v>
                </c:pt>
                <c:pt idx="1086">
                  <c:v>303</c:v>
                </c:pt>
                <c:pt idx="1087">
                  <c:v>303</c:v>
                </c:pt>
                <c:pt idx="1088">
                  <c:v>304</c:v>
                </c:pt>
                <c:pt idx="1089">
                  <c:v>304</c:v>
                </c:pt>
                <c:pt idx="1090">
                  <c:v>304</c:v>
                </c:pt>
                <c:pt idx="1091">
                  <c:v>304</c:v>
                </c:pt>
                <c:pt idx="1092">
                  <c:v>304</c:v>
                </c:pt>
                <c:pt idx="1093">
                  <c:v>304</c:v>
                </c:pt>
                <c:pt idx="1094">
                  <c:v>304</c:v>
                </c:pt>
                <c:pt idx="1095">
                  <c:v>304</c:v>
                </c:pt>
                <c:pt idx="1096">
                  <c:v>304</c:v>
                </c:pt>
                <c:pt idx="1097">
                  <c:v>305</c:v>
                </c:pt>
                <c:pt idx="1098">
                  <c:v>305</c:v>
                </c:pt>
                <c:pt idx="1099">
                  <c:v>305</c:v>
                </c:pt>
                <c:pt idx="1100">
                  <c:v>305</c:v>
                </c:pt>
                <c:pt idx="1101">
                  <c:v>305</c:v>
                </c:pt>
                <c:pt idx="1102">
                  <c:v>306</c:v>
                </c:pt>
                <c:pt idx="1103">
                  <c:v>306</c:v>
                </c:pt>
                <c:pt idx="1104">
                  <c:v>306</c:v>
                </c:pt>
                <c:pt idx="1105">
                  <c:v>306</c:v>
                </c:pt>
                <c:pt idx="1106">
                  <c:v>306</c:v>
                </c:pt>
                <c:pt idx="1107">
                  <c:v>306</c:v>
                </c:pt>
                <c:pt idx="1108">
                  <c:v>306</c:v>
                </c:pt>
                <c:pt idx="1109">
                  <c:v>306</c:v>
                </c:pt>
                <c:pt idx="1110">
                  <c:v>307</c:v>
                </c:pt>
                <c:pt idx="1111">
                  <c:v>307</c:v>
                </c:pt>
                <c:pt idx="1112">
                  <c:v>307</c:v>
                </c:pt>
                <c:pt idx="1113">
                  <c:v>307</c:v>
                </c:pt>
                <c:pt idx="1114">
                  <c:v>307</c:v>
                </c:pt>
                <c:pt idx="1115">
                  <c:v>307</c:v>
                </c:pt>
                <c:pt idx="1116">
                  <c:v>307</c:v>
                </c:pt>
                <c:pt idx="1117">
                  <c:v>307</c:v>
                </c:pt>
                <c:pt idx="1118">
                  <c:v>307</c:v>
                </c:pt>
                <c:pt idx="1119">
                  <c:v>307</c:v>
                </c:pt>
                <c:pt idx="1120">
                  <c:v>307</c:v>
                </c:pt>
                <c:pt idx="1121">
                  <c:v>307</c:v>
                </c:pt>
                <c:pt idx="1122">
                  <c:v>308</c:v>
                </c:pt>
                <c:pt idx="1123">
                  <c:v>308</c:v>
                </c:pt>
                <c:pt idx="1124">
                  <c:v>308</c:v>
                </c:pt>
                <c:pt idx="1125">
                  <c:v>308</c:v>
                </c:pt>
                <c:pt idx="1126">
                  <c:v>308</c:v>
                </c:pt>
                <c:pt idx="1127">
                  <c:v>308</c:v>
                </c:pt>
                <c:pt idx="1128">
                  <c:v>308</c:v>
                </c:pt>
                <c:pt idx="1129">
                  <c:v>308</c:v>
                </c:pt>
                <c:pt idx="1130">
                  <c:v>308</c:v>
                </c:pt>
                <c:pt idx="1131">
                  <c:v>308</c:v>
                </c:pt>
                <c:pt idx="1132">
                  <c:v>308</c:v>
                </c:pt>
                <c:pt idx="1133">
                  <c:v>309</c:v>
                </c:pt>
                <c:pt idx="1134">
                  <c:v>309</c:v>
                </c:pt>
                <c:pt idx="1135">
                  <c:v>309</c:v>
                </c:pt>
                <c:pt idx="1136">
                  <c:v>309</c:v>
                </c:pt>
                <c:pt idx="1137">
                  <c:v>309</c:v>
                </c:pt>
                <c:pt idx="1138">
                  <c:v>309</c:v>
                </c:pt>
                <c:pt idx="1139">
                  <c:v>309</c:v>
                </c:pt>
                <c:pt idx="1140">
                  <c:v>309</c:v>
                </c:pt>
                <c:pt idx="1141">
                  <c:v>309</c:v>
                </c:pt>
                <c:pt idx="1142">
                  <c:v>309</c:v>
                </c:pt>
                <c:pt idx="1143">
                  <c:v>310</c:v>
                </c:pt>
                <c:pt idx="1144">
                  <c:v>310</c:v>
                </c:pt>
                <c:pt idx="1145">
                  <c:v>310</c:v>
                </c:pt>
                <c:pt idx="1146">
                  <c:v>310</c:v>
                </c:pt>
                <c:pt idx="1147">
                  <c:v>310</c:v>
                </c:pt>
                <c:pt idx="1148">
                  <c:v>310</c:v>
                </c:pt>
                <c:pt idx="1149">
                  <c:v>310</c:v>
                </c:pt>
                <c:pt idx="1150">
                  <c:v>310</c:v>
                </c:pt>
                <c:pt idx="1151">
                  <c:v>310</c:v>
                </c:pt>
                <c:pt idx="1152">
                  <c:v>310</c:v>
                </c:pt>
                <c:pt idx="1153">
                  <c:v>311</c:v>
                </c:pt>
                <c:pt idx="1154">
                  <c:v>311</c:v>
                </c:pt>
                <c:pt idx="1155">
                  <c:v>311</c:v>
                </c:pt>
                <c:pt idx="1156">
                  <c:v>311</c:v>
                </c:pt>
                <c:pt idx="1157">
                  <c:v>311</c:v>
                </c:pt>
                <c:pt idx="1158">
                  <c:v>312</c:v>
                </c:pt>
                <c:pt idx="1159">
                  <c:v>312</c:v>
                </c:pt>
                <c:pt idx="1160">
                  <c:v>312</c:v>
                </c:pt>
                <c:pt idx="1161">
                  <c:v>312</c:v>
                </c:pt>
                <c:pt idx="1162">
                  <c:v>312</c:v>
                </c:pt>
                <c:pt idx="1163">
                  <c:v>312</c:v>
                </c:pt>
                <c:pt idx="1164">
                  <c:v>312</c:v>
                </c:pt>
                <c:pt idx="1165">
                  <c:v>312</c:v>
                </c:pt>
                <c:pt idx="1166">
                  <c:v>312</c:v>
                </c:pt>
                <c:pt idx="1167">
                  <c:v>312</c:v>
                </c:pt>
                <c:pt idx="1168">
                  <c:v>312</c:v>
                </c:pt>
                <c:pt idx="1169">
                  <c:v>312</c:v>
                </c:pt>
                <c:pt idx="1170">
                  <c:v>312</c:v>
                </c:pt>
                <c:pt idx="1171">
                  <c:v>312</c:v>
                </c:pt>
                <c:pt idx="1172">
                  <c:v>313</c:v>
                </c:pt>
                <c:pt idx="1173">
                  <c:v>313</c:v>
                </c:pt>
                <c:pt idx="1174">
                  <c:v>313</c:v>
                </c:pt>
                <c:pt idx="1175">
                  <c:v>313</c:v>
                </c:pt>
                <c:pt idx="1176">
                  <c:v>313</c:v>
                </c:pt>
                <c:pt idx="1177">
                  <c:v>313</c:v>
                </c:pt>
                <c:pt idx="1178">
                  <c:v>314</c:v>
                </c:pt>
                <c:pt idx="1179">
                  <c:v>314</c:v>
                </c:pt>
                <c:pt idx="1180">
                  <c:v>314</c:v>
                </c:pt>
                <c:pt idx="1181">
                  <c:v>314</c:v>
                </c:pt>
                <c:pt idx="1182">
                  <c:v>314</c:v>
                </c:pt>
                <c:pt idx="1183">
                  <c:v>314</c:v>
                </c:pt>
                <c:pt idx="1184">
                  <c:v>314</c:v>
                </c:pt>
                <c:pt idx="1185">
                  <c:v>314</c:v>
                </c:pt>
                <c:pt idx="1186">
                  <c:v>314</c:v>
                </c:pt>
                <c:pt idx="1187">
                  <c:v>315</c:v>
                </c:pt>
                <c:pt idx="1188">
                  <c:v>315</c:v>
                </c:pt>
                <c:pt idx="1189">
                  <c:v>315</c:v>
                </c:pt>
                <c:pt idx="1190">
                  <c:v>315</c:v>
                </c:pt>
                <c:pt idx="1191">
                  <c:v>315</c:v>
                </c:pt>
                <c:pt idx="1192">
                  <c:v>315</c:v>
                </c:pt>
                <c:pt idx="1193">
                  <c:v>315</c:v>
                </c:pt>
                <c:pt idx="1194">
                  <c:v>315</c:v>
                </c:pt>
                <c:pt idx="1195">
                  <c:v>315</c:v>
                </c:pt>
                <c:pt idx="1196">
                  <c:v>316</c:v>
                </c:pt>
                <c:pt idx="1197">
                  <c:v>316</c:v>
                </c:pt>
                <c:pt idx="1198">
                  <c:v>316</c:v>
                </c:pt>
                <c:pt idx="1199">
                  <c:v>316</c:v>
                </c:pt>
                <c:pt idx="1200">
                  <c:v>316</c:v>
                </c:pt>
                <c:pt idx="1201">
                  <c:v>316</c:v>
                </c:pt>
                <c:pt idx="1202">
                  <c:v>316</c:v>
                </c:pt>
                <c:pt idx="1203">
                  <c:v>316</c:v>
                </c:pt>
                <c:pt idx="1204">
                  <c:v>316</c:v>
                </c:pt>
                <c:pt idx="1205">
                  <c:v>317</c:v>
                </c:pt>
                <c:pt idx="1206">
                  <c:v>317</c:v>
                </c:pt>
                <c:pt idx="1207">
                  <c:v>317</c:v>
                </c:pt>
                <c:pt idx="1208">
                  <c:v>317</c:v>
                </c:pt>
                <c:pt idx="1209">
                  <c:v>317</c:v>
                </c:pt>
                <c:pt idx="1210">
                  <c:v>317</c:v>
                </c:pt>
                <c:pt idx="1211">
                  <c:v>318</c:v>
                </c:pt>
                <c:pt idx="1212">
                  <c:v>318</c:v>
                </c:pt>
                <c:pt idx="1213">
                  <c:v>318</c:v>
                </c:pt>
                <c:pt idx="1214">
                  <c:v>318</c:v>
                </c:pt>
                <c:pt idx="1215">
                  <c:v>318</c:v>
                </c:pt>
                <c:pt idx="1216">
                  <c:v>318</c:v>
                </c:pt>
                <c:pt idx="1217">
                  <c:v>318</c:v>
                </c:pt>
                <c:pt idx="1218">
                  <c:v>318</c:v>
                </c:pt>
                <c:pt idx="1219">
                  <c:v>318</c:v>
                </c:pt>
                <c:pt idx="1220">
                  <c:v>318</c:v>
                </c:pt>
                <c:pt idx="1221">
                  <c:v>318</c:v>
                </c:pt>
                <c:pt idx="1222">
                  <c:v>318</c:v>
                </c:pt>
                <c:pt idx="1223">
                  <c:v>319</c:v>
                </c:pt>
                <c:pt idx="1224">
                  <c:v>319</c:v>
                </c:pt>
                <c:pt idx="1225">
                  <c:v>319</c:v>
                </c:pt>
                <c:pt idx="1226">
                  <c:v>320</c:v>
                </c:pt>
                <c:pt idx="1227">
                  <c:v>320</c:v>
                </c:pt>
                <c:pt idx="1228">
                  <c:v>320</c:v>
                </c:pt>
                <c:pt idx="1229">
                  <c:v>320</c:v>
                </c:pt>
                <c:pt idx="1230">
                  <c:v>321</c:v>
                </c:pt>
                <c:pt idx="1231">
                  <c:v>321</c:v>
                </c:pt>
                <c:pt idx="1232">
                  <c:v>321</c:v>
                </c:pt>
                <c:pt idx="1233">
                  <c:v>321</c:v>
                </c:pt>
                <c:pt idx="1234">
                  <c:v>321</c:v>
                </c:pt>
                <c:pt idx="1235">
                  <c:v>321</c:v>
                </c:pt>
                <c:pt idx="1236">
                  <c:v>321</c:v>
                </c:pt>
                <c:pt idx="1237">
                  <c:v>321</c:v>
                </c:pt>
                <c:pt idx="1238">
                  <c:v>322</c:v>
                </c:pt>
                <c:pt idx="1239">
                  <c:v>322</c:v>
                </c:pt>
                <c:pt idx="1240">
                  <c:v>322</c:v>
                </c:pt>
                <c:pt idx="1241">
                  <c:v>322</c:v>
                </c:pt>
                <c:pt idx="1242">
                  <c:v>322</c:v>
                </c:pt>
                <c:pt idx="1243">
                  <c:v>322</c:v>
                </c:pt>
                <c:pt idx="1244">
                  <c:v>322</c:v>
                </c:pt>
                <c:pt idx="1245">
                  <c:v>322</c:v>
                </c:pt>
                <c:pt idx="1246">
                  <c:v>322</c:v>
                </c:pt>
                <c:pt idx="1247">
                  <c:v>322</c:v>
                </c:pt>
                <c:pt idx="1248">
                  <c:v>323</c:v>
                </c:pt>
                <c:pt idx="1249">
                  <c:v>323</c:v>
                </c:pt>
                <c:pt idx="1250">
                  <c:v>323</c:v>
                </c:pt>
                <c:pt idx="1251">
                  <c:v>323</c:v>
                </c:pt>
                <c:pt idx="1252">
                  <c:v>323</c:v>
                </c:pt>
                <c:pt idx="1253">
                  <c:v>324</c:v>
                </c:pt>
                <c:pt idx="1254">
                  <c:v>324</c:v>
                </c:pt>
                <c:pt idx="1255">
                  <c:v>324</c:v>
                </c:pt>
                <c:pt idx="1256">
                  <c:v>324</c:v>
                </c:pt>
                <c:pt idx="1257">
                  <c:v>324</c:v>
                </c:pt>
                <c:pt idx="1258">
                  <c:v>324</c:v>
                </c:pt>
                <c:pt idx="1259">
                  <c:v>324</c:v>
                </c:pt>
                <c:pt idx="1260">
                  <c:v>324</c:v>
                </c:pt>
                <c:pt idx="1261">
                  <c:v>324</c:v>
                </c:pt>
                <c:pt idx="1262">
                  <c:v>324</c:v>
                </c:pt>
                <c:pt idx="1263">
                  <c:v>324</c:v>
                </c:pt>
                <c:pt idx="1264">
                  <c:v>324</c:v>
                </c:pt>
                <c:pt idx="1265">
                  <c:v>324</c:v>
                </c:pt>
                <c:pt idx="1266">
                  <c:v>324</c:v>
                </c:pt>
                <c:pt idx="1267">
                  <c:v>325</c:v>
                </c:pt>
                <c:pt idx="1268">
                  <c:v>325</c:v>
                </c:pt>
                <c:pt idx="1269">
                  <c:v>325</c:v>
                </c:pt>
                <c:pt idx="1270">
                  <c:v>325</c:v>
                </c:pt>
                <c:pt idx="1271">
                  <c:v>325</c:v>
                </c:pt>
                <c:pt idx="1272">
                  <c:v>325</c:v>
                </c:pt>
                <c:pt idx="1273">
                  <c:v>325</c:v>
                </c:pt>
                <c:pt idx="1274">
                  <c:v>325</c:v>
                </c:pt>
                <c:pt idx="1275">
                  <c:v>325</c:v>
                </c:pt>
                <c:pt idx="1276">
                  <c:v>326</c:v>
                </c:pt>
                <c:pt idx="1277">
                  <c:v>326</c:v>
                </c:pt>
                <c:pt idx="1278">
                  <c:v>326</c:v>
                </c:pt>
                <c:pt idx="1279">
                  <c:v>326</c:v>
                </c:pt>
                <c:pt idx="1280">
                  <c:v>326</c:v>
                </c:pt>
                <c:pt idx="1281">
                  <c:v>326</c:v>
                </c:pt>
                <c:pt idx="1282">
                  <c:v>326</c:v>
                </c:pt>
                <c:pt idx="1283">
                  <c:v>326</c:v>
                </c:pt>
                <c:pt idx="1284">
                  <c:v>326</c:v>
                </c:pt>
                <c:pt idx="1285">
                  <c:v>327</c:v>
                </c:pt>
                <c:pt idx="1286">
                  <c:v>327</c:v>
                </c:pt>
                <c:pt idx="1287">
                  <c:v>327</c:v>
                </c:pt>
                <c:pt idx="1288">
                  <c:v>327</c:v>
                </c:pt>
                <c:pt idx="1289">
                  <c:v>327</c:v>
                </c:pt>
                <c:pt idx="1290">
                  <c:v>327</c:v>
                </c:pt>
                <c:pt idx="1291">
                  <c:v>327</c:v>
                </c:pt>
                <c:pt idx="1292">
                  <c:v>327</c:v>
                </c:pt>
                <c:pt idx="1293">
                  <c:v>327</c:v>
                </c:pt>
                <c:pt idx="1294">
                  <c:v>327</c:v>
                </c:pt>
                <c:pt idx="1295">
                  <c:v>327</c:v>
                </c:pt>
                <c:pt idx="1296">
                  <c:v>327</c:v>
                </c:pt>
                <c:pt idx="1297">
                  <c:v>328</c:v>
                </c:pt>
                <c:pt idx="1298">
                  <c:v>328</c:v>
                </c:pt>
                <c:pt idx="1299">
                  <c:v>328</c:v>
                </c:pt>
                <c:pt idx="1300">
                  <c:v>328</c:v>
                </c:pt>
                <c:pt idx="1301">
                  <c:v>328</c:v>
                </c:pt>
                <c:pt idx="1302">
                  <c:v>328</c:v>
                </c:pt>
                <c:pt idx="1303">
                  <c:v>328</c:v>
                </c:pt>
                <c:pt idx="1304">
                  <c:v>328</c:v>
                </c:pt>
                <c:pt idx="1305">
                  <c:v>328</c:v>
                </c:pt>
                <c:pt idx="1306">
                  <c:v>328</c:v>
                </c:pt>
                <c:pt idx="1307">
                  <c:v>329</c:v>
                </c:pt>
                <c:pt idx="1308">
                  <c:v>329</c:v>
                </c:pt>
                <c:pt idx="1309">
                  <c:v>329</c:v>
                </c:pt>
                <c:pt idx="1310">
                  <c:v>329</c:v>
                </c:pt>
                <c:pt idx="1311">
                  <c:v>330</c:v>
                </c:pt>
                <c:pt idx="1312">
                  <c:v>330</c:v>
                </c:pt>
                <c:pt idx="1313">
                  <c:v>330</c:v>
                </c:pt>
                <c:pt idx="1314">
                  <c:v>330</c:v>
                </c:pt>
                <c:pt idx="1315">
                  <c:v>330</c:v>
                </c:pt>
                <c:pt idx="1316">
                  <c:v>330</c:v>
                </c:pt>
                <c:pt idx="1317">
                  <c:v>330</c:v>
                </c:pt>
                <c:pt idx="1318">
                  <c:v>331</c:v>
                </c:pt>
                <c:pt idx="1319">
                  <c:v>331</c:v>
                </c:pt>
                <c:pt idx="1320">
                  <c:v>331</c:v>
                </c:pt>
                <c:pt idx="1321">
                  <c:v>331</c:v>
                </c:pt>
                <c:pt idx="1322">
                  <c:v>331</c:v>
                </c:pt>
                <c:pt idx="1323">
                  <c:v>331</c:v>
                </c:pt>
                <c:pt idx="1324">
                  <c:v>332</c:v>
                </c:pt>
                <c:pt idx="1325">
                  <c:v>332</c:v>
                </c:pt>
                <c:pt idx="1326">
                  <c:v>332</c:v>
                </c:pt>
                <c:pt idx="1327">
                  <c:v>332</c:v>
                </c:pt>
                <c:pt idx="1328">
                  <c:v>332</c:v>
                </c:pt>
                <c:pt idx="1329">
                  <c:v>332</c:v>
                </c:pt>
                <c:pt idx="1330">
                  <c:v>332</c:v>
                </c:pt>
                <c:pt idx="1331">
                  <c:v>332</c:v>
                </c:pt>
                <c:pt idx="1332">
                  <c:v>332</c:v>
                </c:pt>
                <c:pt idx="1333">
                  <c:v>332</c:v>
                </c:pt>
                <c:pt idx="1334">
                  <c:v>333</c:v>
                </c:pt>
                <c:pt idx="1335">
                  <c:v>333</c:v>
                </c:pt>
                <c:pt idx="1336">
                  <c:v>333</c:v>
                </c:pt>
                <c:pt idx="1337">
                  <c:v>333</c:v>
                </c:pt>
                <c:pt idx="1338">
                  <c:v>333</c:v>
                </c:pt>
                <c:pt idx="1339">
                  <c:v>333</c:v>
                </c:pt>
                <c:pt idx="1340">
                  <c:v>334</c:v>
                </c:pt>
                <c:pt idx="1341">
                  <c:v>334</c:v>
                </c:pt>
                <c:pt idx="1342">
                  <c:v>334</c:v>
                </c:pt>
                <c:pt idx="1343">
                  <c:v>334</c:v>
                </c:pt>
                <c:pt idx="1344">
                  <c:v>334</c:v>
                </c:pt>
                <c:pt idx="1345">
                  <c:v>334</c:v>
                </c:pt>
                <c:pt idx="1346">
                  <c:v>334</c:v>
                </c:pt>
                <c:pt idx="1347">
                  <c:v>334</c:v>
                </c:pt>
                <c:pt idx="1348">
                  <c:v>335</c:v>
                </c:pt>
                <c:pt idx="1349">
                  <c:v>335</c:v>
                </c:pt>
                <c:pt idx="1350">
                  <c:v>335</c:v>
                </c:pt>
                <c:pt idx="1351">
                  <c:v>335</c:v>
                </c:pt>
                <c:pt idx="1352">
                  <c:v>335</c:v>
                </c:pt>
                <c:pt idx="1353">
                  <c:v>335</c:v>
                </c:pt>
                <c:pt idx="1354">
                  <c:v>336</c:v>
                </c:pt>
                <c:pt idx="1355">
                  <c:v>336</c:v>
                </c:pt>
                <c:pt idx="1356">
                  <c:v>336</c:v>
                </c:pt>
                <c:pt idx="1357">
                  <c:v>336</c:v>
                </c:pt>
                <c:pt idx="1358">
                  <c:v>336</c:v>
                </c:pt>
                <c:pt idx="1359">
                  <c:v>336</c:v>
                </c:pt>
                <c:pt idx="1360">
                  <c:v>336</c:v>
                </c:pt>
                <c:pt idx="1361">
                  <c:v>336</c:v>
                </c:pt>
                <c:pt idx="1362">
                  <c:v>336</c:v>
                </c:pt>
                <c:pt idx="1363">
                  <c:v>336</c:v>
                </c:pt>
                <c:pt idx="1364">
                  <c:v>336</c:v>
                </c:pt>
                <c:pt idx="1365">
                  <c:v>337</c:v>
                </c:pt>
                <c:pt idx="1366">
                  <c:v>337</c:v>
                </c:pt>
                <c:pt idx="1367">
                  <c:v>337</c:v>
                </c:pt>
                <c:pt idx="1368">
                  <c:v>337</c:v>
                </c:pt>
                <c:pt idx="1369">
                  <c:v>337</c:v>
                </c:pt>
                <c:pt idx="1370">
                  <c:v>337</c:v>
                </c:pt>
                <c:pt idx="1371">
                  <c:v>337</c:v>
                </c:pt>
                <c:pt idx="1372">
                  <c:v>338</c:v>
                </c:pt>
                <c:pt idx="1373">
                  <c:v>338</c:v>
                </c:pt>
                <c:pt idx="1374">
                  <c:v>338</c:v>
                </c:pt>
                <c:pt idx="1375">
                  <c:v>338</c:v>
                </c:pt>
                <c:pt idx="1376">
                  <c:v>338</c:v>
                </c:pt>
                <c:pt idx="1377">
                  <c:v>338</c:v>
                </c:pt>
                <c:pt idx="1378">
                  <c:v>338</c:v>
                </c:pt>
                <c:pt idx="1379">
                  <c:v>338</c:v>
                </c:pt>
                <c:pt idx="1380">
                  <c:v>339</c:v>
                </c:pt>
                <c:pt idx="1381">
                  <c:v>339</c:v>
                </c:pt>
                <c:pt idx="1382">
                  <c:v>339</c:v>
                </c:pt>
                <c:pt idx="1383">
                  <c:v>339</c:v>
                </c:pt>
                <c:pt idx="1384">
                  <c:v>339</c:v>
                </c:pt>
                <c:pt idx="1385">
                  <c:v>339</c:v>
                </c:pt>
                <c:pt idx="1386">
                  <c:v>339</c:v>
                </c:pt>
                <c:pt idx="1387">
                  <c:v>340</c:v>
                </c:pt>
                <c:pt idx="1388">
                  <c:v>340</c:v>
                </c:pt>
                <c:pt idx="1389">
                  <c:v>341</c:v>
                </c:pt>
                <c:pt idx="1390">
                  <c:v>341</c:v>
                </c:pt>
                <c:pt idx="1391">
                  <c:v>341</c:v>
                </c:pt>
                <c:pt idx="1392">
                  <c:v>341</c:v>
                </c:pt>
                <c:pt idx="1393">
                  <c:v>341</c:v>
                </c:pt>
                <c:pt idx="1394">
                  <c:v>341</c:v>
                </c:pt>
                <c:pt idx="1395">
                  <c:v>341</c:v>
                </c:pt>
                <c:pt idx="1396">
                  <c:v>341</c:v>
                </c:pt>
                <c:pt idx="1397">
                  <c:v>341</c:v>
                </c:pt>
                <c:pt idx="1398">
                  <c:v>341</c:v>
                </c:pt>
                <c:pt idx="1399">
                  <c:v>341</c:v>
                </c:pt>
                <c:pt idx="1400">
                  <c:v>341</c:v>
                </c:pt>
                <c:pt idx="1401">
                  <c:v>342</c:v>
                </c:pt>
                <c:pt idx="1402">
                  <c:v>342</c:v>
                </c:pt>
                <c:pt idx="1403">
                  <c:v>342</c:v>
                </c:pt>
                <c:pt idx="1404">
                  <c:v>342</c:v>
                </c:pt>
                <c:pt idx="1405">
                  <c:v>342</c:v>
                </c:pt>
                <c:pt idx="1406">
                  <c:v>342</c:v>
                </c:pt>
                <c:pt idx="1407">
                  <c:v>342</c:v>
                </c:pt>
                <c:pt idx="1408">
                  <c:v>342</c:v>
                </c:pt>
                <c:pt idx="1409">
                  <c:v>342</c:v>
                </c:pt>
                <c:pt idx="1410">
                  <c:v>342</c:v>
                </c:pt>
                <c:pt idx="1411">
                  <c:v>342</c:v>
                </c:pt>
                <c:pt idx="1412">
                  <c:v>343</c:v>
                </c:pt>
                <c:pt idx="1413">
                  <c:v>343</c:v>
                </c:pt>
                <c:pt idx="1414">
                  <c:v>343</c:v>
                </c:pt>
                <c:pt idx="1415">
                  <c:v>343</c:v>
                </c:pt>
                <c:pt idx="1416">
                  <c:v>343</c:v>
                </c:pt>
                <c:pt idx="1417">
                  <c:v>343</c:v>
                </c:pt>
                <c:pt idx="1418">
                  <c:v>343</c:v>
                </c:pt>
                <c:pt idx="1419">
                  <c:v>343</c:v>
                </c:pt>
                <c:pt idx="1420">
                  <c:v>343</c:v>
                </c:pt>
                <c:pt idx="1421">
                  <c:v>343</c:v>
                </c:pt>
                <c:pt idx="1422">
                  <c:v>343</c:v>
                </c:pt>
                <c:pt idx="1423">
                  <c:v>344</c:v>
                </c:pt>
                <c:pt idx="1424">
                  <c:v>344</c:v>
                </c:pt>
                <c:pt idx="1425">
                  <c:v>344</c:v>
                </c:pt>
                <c:pt idx="1426">
                  <c:v>344</c:v>
                </c:pt>
                <c:pt idx="1427">
                  <c:v>344</c:v>
                </c:pt>
                <c:pt idx="1428">
                  <c:v>344</c:v>
                </c:pt>
                <c:pt idx="1429">
                  <c:v>344</c:v>
                </c:pt>
                <c:pt idx="1430">
                  <c:v>345</c:v>
                </c:pt>
                <c:pt idx="1431">
                  <c:v>345</c:v>
                </c:pt>
                <c:pt idx="1432">
                  <c:v>345</c:v>
                </c:pt>
                <c:pt idx="1433">
                  <c:v>345</c:v>
                </c:pt>
                <c:pt idx="1434">
                  <c:v>345</c:v>
                </c:pt>
                <c:pt idx="1435">
                  <c:v>345</c:v>
                </c:pt>
                <c:pt idx="1436">
                  <c:v>345</c:v>
                </c:pt>
                <c:pt idx="1437">
                  <c:v>345</c:v>
                </c:pt>
                <c:pt idx="1438">
                  <c:v>345</c:v>
                </c:pt>
                <c:pt idx="1439">
                  <c:v>345</c:v>
                </c:pt>
                <c:pt idx="1440">
                  <c:v>345</c:v>
                </c:pt>
                <c:pt idx="1441">
                  <c:v>346</c:v>
                </c:pt>
                <c:pt idx="1442">
                  <c:v>346</c:v>
                </c:pt>
                <c:pt idx="1443">
                  <c:v>346</c:v>
                </c:pt>
                <c:pt idx="1444">
                  <c:v>346</c:v>
                </c:pt>
                <c:pt idx="1445">
                  <c:v>346</c:v>
                </c:pt>
                <c:pt idx="1446">
                  <c:v>346</c:v>
                </c:pt>
                <c:pt idx="1447">
                  <c:v>346</c:v>
                </c:pt>
                <c:pt idx="1448">
                  <c:v>346</c:v>
                </c:pt>
                <c:pt idx="1449">
                  <c:v>346</c:v>
                </c:pt>
                <c:pt idx="1450">
                  <c:v>347</c:v>
                </c:pt>
                <c:pt idx="1451">
                  <c:v>347</c:v>
                </c:pt>
                <c:pt idx="1452">
                  <c:v>347</c:v>
                </c:pt>
                <c:pt idx="1453">
                  <c:v>347</c:v>
                </c:pt>
                <c:pt idx="1454">
                  <c:v>347</c:v>
                </c:pt>
                <c:pt idx="1455">
                  <c:v>347</c:v>
                </c:pt>
                <c:pt idx="1456">
                  <c:v>347</c:v>
                </c:pt>
                <c:pt idx="1457">
                  <c:v>348</c:v>
                </c:pt>
                <c:pt idx="1458">
                  <c:v>348</c:v>
                </c:pt>
                <c:pt idx="1459">
                  <c:v>348</c:v>
                </c:pt>
                <c:pt idx="1460">
                  <c:v>348</c:v>
                </c:pt>
                <c:pt idx="1461">
                  <c:v>348</c:v>
                </c:pt>
                <c:pt idx="1462">
                  <c:v>348</c:v>
                </c:pt>
                <c:pt idx="1463">
                  <c:v>348</c:v>
                </c:pt>
                <c:pt idx="1464">
                  <c:v>348</c:v>
                </c:pt>
                <c:pt idx="1465">
                  <c:v>348</c:v>
                </c:pt>
                <c:pt idx="1466">
                  <c:v>348</c:v>
                </c:pt>
                <c:pt idx="1467">
                  <c:v>349</c:v>
                </c:pt>
                <c:pt idx="1468">
                  <c:v>349</c:v>
                </c:pt>
                <c:pt idx="1469">
                  <c:v>349</c:v>
                </c:pt>
                <c:pt idx="1470">
                  <c:v>349</c:v>
                </c:pt>
                <c:pt idx="1471">
                  <c:v>349</c:v>
                </c:pt>
                <c:pt idx="1472">
                  <c:v>349</c:v>
                </c:pt>
                <c:pt idx="1473">
                  <c:v>349</c:v>
                </c:pt>
                <c:pt idx="1474">
                  <c:v>349</c:v>
                </c:pt>
                <c:pt idx="1475">
                  <c:v>349</c:v>
                </c:pt>
                <c:pt idx="1476">
                  <c:v>349</c:v>
                </c:pt>
                <c:pt idx="1477">
                  <c:v>349</c:v>
                </c:pt>
                <c:pt idx="1478">
                  <c:v>350</c:v>
                </c:pt>
                <c:pt idx="1479">
                  <c:v>350</c:v>
                </c:pt>
                <c:pt idx="1480">
                  <c:v>350</c:v>
                </c:pt>
                <c:pt idx="1481">
                  <c:v>350</c:v>
                </c:pt>
                <c:pt idx="1482">
                  <c:v>350</c:v>
                </c:pt>
                <c:pt idx="1483">
                  <c:v>350</c:v>
                </c:pt>
                <c:pt idx="1484">
                  <c:v>350</c:v>
                </c:pt>
                <c:pt idx="1485">
                  <c:v>351</c:v>
                </c:pt>
                <c:pt idx="1486">
                  <c:v>351</c:v>
                </c:pt>
                <c:pt idx="1487">
                  <c:v>351</c:v>
                </c:pt>
                <c:pt idx="1488">
                  <c:v>351</c:v>
                </c:pt>
                <c:pt idx="1489">
                  <c:v>351</c:v>
                </c:pt>
                <c:pt idx="1490">
                  <c:v>351</c:v>
                </c:pt>
                <c:pt idx="1491">
                  <c:v>351</c:v>
                </c:pt>
                <c:pt idx="1492">
                  <c:v>351</c:v>
                </c:pt>
                <c:pt idx="1493">
                  <c:v>351</c:v>
                </c:pt>
                <c:pt idx="1494">
                  <c:v>351</c:v>
                </c:pt>
                <c:pt idx="1495">
                  <c:v>352</c:v>
                </c:pt>
                <c:pt idx="1496">
                  <c:v>352</c:v>
                </c:pt>
                <c:pt idx="1497">
                  <c:v>352</c:v>
                </c:pt>
                <c:pt idx="1498">
                  <c:v>352</c:v>
                </c:pt>
                <c:pt idx="1499">
                  <c:v>352</c:v>
                </c:pt>
                <c:pt idx="1500">
                  <c:v>352</c:v>
                </c:pt>
                <c:pt idx="1501">
                  <c:v>352</c:v>
                </c:pt>
                <c:pt idx="1502">
                  <c:v>352</c:v>
                </c:pt>
                <c:pt idx="1503">
                  <c:v>352</c:v>
                </c:pt>
                <c:pt idx="1504">
                  <c:v>352</c:v>
                </c:pt>
                <c:pt idx="1505">
                  <c:v>352</c:v>
                </c:pt>
                <c:pt idx="1506">
                  <c:v>352</c:v>
                </c:pt>
                <c:pt idx="1507">
                  <c:v>353</c:v>
                </c:pt>
                <c:pt idx="1508">
                  <c:v>353</c:v>
                </c:pt>
                <c:pt idx="1509">
                  <c:v>353</c:v>
                </c:pt>
                <c:pt idx="1510">
                  <c:v>353</c:v>
                </c:pt>
                <c:pt idx="1511">
                  <c:v>353</c:v>
                </c:pt>
                <c:pt idx="1512">
                  <c:v>353</c:v>
                </c:pt>
                <c:pt idx="1513">
                  <c:v>353</c:v>
                </c:pt>
                <c:pt idx="1514">
                  <c:v>353</c:v>
                </c:pt>
                <c:pt idx="1515">
                  <c:v>353</c:v>
                </c:pt>
                <c:pt idx="1516">
                  <c:v>353</c:v>
                </c:pt>
                <c:pt idx="1517">
                  <c:v>353</c:v>
                </c:pt>
                <c:pt idx="1518">
                  <c:v>353</c:v>
                </c:pt>
                <c:pt idx="1519">
                  <c:v>353</c:v>
                </c:pt>
                <c:pt idx="1520">
                  <c:v>353</c:v>
                </c:pt>
                <c:pt idx="1521">
                  <c:v>353</c:v>
                </c:pt>
                <c:pt idx="1522">
                  <c:v>353</c:v>
                </c:pt>
                <c:pt idx="1523">
                  <c:v>354</c:v>
                </c:pt>
                <c:pt idx="1524">
                  <c:v>354</c:v>
                </c:pt>
                <c:pt idx="1525">
                  <c:v>354</c:v>
                </c:pt>
                <c:pt idx="1526">
                  <c:v>354</c:v>
                </c:pt>
                <c:pt idx="1527">
                  <c:v>354</c:v>
                </c:pt>
                <c:pt idx="1528">
                  <c:v>354</c:v>
                </c:pt>
                <c:pt idx="1529">
                  <c:v>354</c:v>
                </c:pt>
                <c:pt idx="1530">
                  <c:v>354</c:v>
                </c:pt>
                <c:pt idx="1531">
                  <c:v>354</c:v>
                </c:pt>
                <c:pt idx="1532">
                  <c:v>354</c:v>
                </c:pt>
                <c:pt idx="1533">
                  <c:v>354</c:v>
                </c:pt>
                <c:pt idx="1534">
                  <c:v>355</c:v>
                </c:pt>
                <c:pt idx="1535">
                  <c:v>355</c:v>
                </c:pt>
                <c:pt idx="1536">
                  <c:v>355</c:v>
                </c:pt>
                <c:pt idx="1537">
                  <c:v>355</c:v>
                </c:pt>
                <c:pt idx="1538">
                  <c:v>355</c:v>
                </c:pt>
                <c:pt idx="1539">
                  <c:v>355</c:v>
                </c:pt>
                <c:pt idx="1540">
                  <c:v>355</c:v>
                </c:pt>
                <c:pt idx="1541">
                  <c:v>355</c:v>
                </c:pt>
                <c:pt idx="1542">
                  <c:v>355</c:v>
                </c:pt>
                <c:pt idx="1543">
                  <c:v>355</c:v>
                </c:pt>
                <c:pt idx="1544">
                  <c:v>356</c:v>
                </c:pt>
                <c:pt idx="1545">
                  <c:v>356</c:v>
                </c:pt>
                <c:pt idx="1546">
                  <c:v>356</c:v>
                </c:pt>
                <c:pt idx="1547">
                  <c:v>356</c:v>
                </c:pt>
                <c:pt idx="1548">
                  <c:v>356</c:v>
                </c:pt>
                <c:pt idx="1549">
                  <c:v>356</c:v>
                </c:pt>
                <c:pt idx="1550">
                  <c:v>356</c:v>
                </c:pt>
                <c:pt idx="1551">
                  <c:v>356</c:v>
                </c:pt>
                <c:pt idx="1552">
                  <c:v>356</c:v>
                </c:pt>
                <c:pt idx="1553">
                  <c:v>356</c:v>
                </c:pt>
                <c:pt idx="1554">
                  <c:v>357</c:v>
                </c:pt>
                <c:pt idx="1555">
                  <c:v>357</c:v>
                </c:pt>
                <c:pt idx="1556">
                  <c:v>357</c:v>
                </c:pt>
                <c:pt idx="1557">
                  <c:v>357</c:v>
                </c:pt>
                <c:pt idx="1558">
                  <c:v>357</c:v>
                </c:pt>
                <c:pt idx="1559">
                  <c:v>357</c:v>
                </c:pt>
                <c:pt idx="1560">
                  <c:v>357</c:v>
                </c:pt>
                <c:pt idx="1561">
                  <c:v>357</c:v>
                </c:pt>
                <c:pt idx="1562">
                  <c:v>358</c:v>
                </c:pt>
                <c:pt idx="1563">
                  <c:v>358</c:v>
                </c:pt>
                <c:pt idx="1564">
                  <c:v>358</c:v>
                </c:pt>
                <c:pt idx="1565">
                  <c:v>358</c:v>
                </c:pt>
                <c:pt idx="1566">
                  <c:v>358</c:v>
                </c:pt>
                <c:pt idx="1567">
                  <c:v>358</c:v>
                </c:pt>
                <c:pt idx="1568">
                  <c:v>358</c:v>
                </c:pt>
                <c:pt idx="1569">
                  <c:v>359</c:v>
                </c:pt>
                <c:pt idx="1570">
                  <c:v>359</c:v>
                </c:pt>
                <c:pt idx="1571">
                  <c:v>359</c:v>
                </c:pt>
                <c:pt idx="1572">
                  <c:v>359</c:v>
                </c:pt>
                <c:pt idx="1573">
                  <c:v>359</c:v>
                </c:pt>
                <c:pt idx="1574">
                  <c:v>359</c:v>
                </c:pt>
                <c:pt idx="1575">
                  <c:v>359</c:v>
                </c:pt>
                <c:pt idx="1576">
                  <c:v>360</c:v>
                </c:pt>
                <c:pt idx="1577">
                  <c:v>360</c:v>
                </c:pt>
                <c:pt idx="1578">
                  <c:v>360</c:v>
                </c:pt>
                <c:pt idx="1579">
                  <c:v>360</c:v>
                </c:pt>
                <c:pt idx="1580">
                  <c:v>360</c:v>
                </c:pt>
                <c:pt idx="1581">
                  <c:v>360</c:v>
                </c:pt>
                <c:pt idx="1582">
                  <c:v>360</c:v>
                </c:pt>
                <c:pt idx="1583">
                  <c:v>360</c:v>
                </c:pt>
                <c:pt idx="1584">
                  <c:v>360</c:v>
                </c:pt>
                <c:pt idx="1585">
                  <c:v>360</c:v>
                </c:pt>
                <c:pt idx="1586">
                  <c:v>360</c:v>
                </c:pt>
                <c:pt idx="1587">
                  <c:v>361</c:v>
                </c:pt>
                <c:pt idx="1588">
                  <c:v>361</c:v>
                </c:pt>
                <c:pt idx="1589">
                  <c:v>361</c:v>
                </c:pt>
                <c:pt idx="1590">
                  <c:v>361</c:v>
                </c:pt>
                <c:pt idx="1591">
                  <c:v>361</c:v>
                </c:pt>
                <c:pt idx="1592">
                  <c:v>362</c:v>
                </c:pt>
                <c:pt idx="1593">
                  <c:v>362</c:v>
                </c:pt>
                <c:pt idx="1594">
                  <c:v>362</c:v>
                </c:pt>
                <c:pt idx="1595">
                  <c:v>362</c:v>
                </c:pt>
                <c:pt idx="1596">
                  <c:v>362</c:v>
                </c:pt>
                <c:pt idx="1597">
                  <c:v>362</c:v>
                </c:pt>
                <c:pt idx="1598">
                  <c:v>362</c:v>
                </c:pt>
                <c:pt idx="1599">
                  <c:v>362</c:v>
                </c:pt>
                <c:pt idx="1600">
                  <c:v>362</c:v>
                </c:pt>
                <c:pt idx="1601">
                  <c:v>363</c:v>
                </c:pt>
                <c:pt idx="1602">
                  <c:v>363</c:v>
                </c:pt>
                <c:pt idx="1603">
                  <c:v>363</c:v>
                </c:pt>
                <c:pt idx="1604">
                  <c:v>363</c:v>
                </c:pt>
                <c:pt idx="1605">
                  <c:v>363</c:v>
                </c:pt>
                <c:pt idx="1606">
                  <c:v>363</c:v>
                </c:pt>
                <c:pt idx="1607">
                  <c:v>363</c:v>
                </c:pt>
                <c:pt idx="1608">
                  <c:v>363</c:v>
                </c:pt>
                <c:pt idx="1609">
                  <c:v>363</c:v>
                </c:pt>
                <c:pt idx="1610">
                  <c:v>363</c:v>
                </c:pt>
                <c:pt idx="1611">
                  <c:v>363</c:v>
                </c:pt>
                <c:pt idx="1612">
                  <c:v>364</c:v>
                </c:pt>
                <c:pt idx="1613">
                  <c:v>364</c:v>
                </c:pt>
                <c:pt idx="1614">
                  <c:v>364</c:v>
                </c:pt>
                <c:pt idx="1615">
                  <c:v>364</c:v>
                </c:pt>
                <c:pt idx="1616">
                  <c:v>365</c:v>
                </c:pt>
                <c:pt idx="1617">
                  <c:v>365</c:v>
                </c:pt>
                <c:pt idx="1618">
                  <c:v>365</c:v>
                </c:pt>
                <c:pt idx="1619">
                  <c:v>365</c:v>
                </c:pt>
                <c:pt idx="1620">
                  <c:v>365</c:v>
                </c:pt>
                <c:pt idx="1621">
                  <c:v>365</c:v>
                </c:pt>
                <c:pt idx="1622">
                  <c:v>365</c:v>
                </c:pt>
                <c:pt idx="1623">
                  <c:v>365</c:v>
                </c:pt>
                <c:pt idx="1624">
                  <c:v>365</c:v>
                </c:pt>
                <c:pt idx="1625">
                  <c:v>365</c:v>
                </c:pt>
                <c:pt idx="1626">
                  <c:v>365</c:v>
                </c:pt>
                <c:pt idx="1627">
                  <c:v>365</c:v>
                </c:pt>
                <c:pt idx="1628">
                  <c:v>365</c:v>
                </c:pt>
                <c:pt idx="1629">
                  <c:v>366</c:v>
                </c:pt>
                <c:pt idx="1630">
                  <c:v>366</c:v>
                </c:pt>
                <c:pt idx="1631">
                  <c:v>366</c:v>
                </c:pt>
                <c:pt idx="1632">
                  <c:v>366</c:v>
                </c:pt>
                <c:pt idx="1633">
                  <c:v>366</c:v>
                </c:pt>
                <c:pt idx="1634">
                  <c:v>366</c:v>
                </c:pt>
                <c:pt idx="1635">
                  <c:v>366</c:v>
                </c:pt>
                <c:pt idx="1636">
                  <c:v>366</c:v>
                </c:pt>
                <c:pt idx="1637">
                  <c:v>366</c:v>
                </c:pt>
                <c:pt idx="1638">
                  <c:v>366</c:v>
                </c:pt>
                <c:pt idx="1639">
                  <c:v>366</c:v>
                </c:pt>
                <c:pt idx="1640">
                  <c:v>366</c:v>
                </c:pt>
                <c:pt idx="1641">
                  <c:v>366</c:v>
                </c:pt>
                <c:pt idx="1642">
                  <c:v>366</c:v>
                </c:pt>
                <c:pt idx="1643">
                  <c:v>366</c:v>
                </c:pt>
                <c:pt idx="1644">
                  <c:v>367</c:v>
                </c:pt>
                <c:pt idx="1645">
                  <c:v>367</c:v>
                </c:pt>
                <c:pt idx="1646">
                  <c:v>367</c:v>
                </c:pt>
                <c:pt idx="1647">
                  <c:v>367</c:v>
                </c:pt>
                <c:pt idx="1648">
                  <c:v>367</c:v>
                </c:pt>
                <c:pt idx="1649">
                  <c:v>367</c:v>
                </c:pt>
                <c:pt idx="1650">
                  <c:v>367</c:v>
                </c:pt>
                <c:pt idx="1651">
                  <c:v>367</c:v>
                </c:pt>
                <c:pt idx="1652">
                  <c:v>368</c:v>
                </c:pt>
                <c:pt idx="1653">
                  <c:v>368</c:v>
                </c:pt>
                <c:pt idx="1654">
                  <c:v>368</c:v>
                </c:pt>
                <c:pt idx="1655">
                  <c:v>368</c:v>
                </c:pt>
                <c:pt idx="1656">
                  <c:v>368</c:v>
                </c:pt>
                <c:pt idx="1657">
                  <c:v>368</c:v>
                </c:pt>
                <c:pt idx="1658">
                  <c:v>368</c:v>
                </c:pt>
                <c:pt idx="1659">
                  <c:v>368</c:v>
                </c:pt>
                <c:pt idx="1660">
                  <c:v>368</c:v>
                </c:pt>
                <c:pt idx="1661">
                  <c:v>368</c:v>
                </c:pt>
                <c:pt idx="1662">
                  <c:v>368</c:v>
                </c:pt>
                <c:pt idx="1663">
                  <c:v>368</c:v>
                </c:pt>
                <c:pt idx="1664">
                  <c:v>369</c:v>
                </c:pt>
                <c:pt idx="1665">
                  <c:v>369</c:v>
                </c:pt>
                <c:pt idx="1666">
                  <c:v>369</c:v>
                </c:pt>
                <c:pt idx="1667">
                  <c:v>369</c:v>
                </c:pt>
                <c:pt idx="1668">
                  <c:v>369</c:v>
                </c:pt>
                <c:pt idx="1669">
                  <c:v>369</c:v>
                </c:pt>
                <c:pt idx="1670">
                  <c:v>370</c:v>
                </c:pt>
                <c:pt idx="1671">
                  <c:v>370</c:v>
                </c:pt>
                <c:pt idx="1672">
                  <c:v>370</c:v>
                </c:pt>
                <c:pt idx="1673">
                  <c:v>370</c:v>
                </c:pt>
                <c:pt idx="1674">
                  <c:v>370</c:v>
                </c:pt>
                <c:pt idx="1675">
                  <c:v>370</c:v>
                </c:pt>
                <c:pt idx="1676">
                  <c:v>370</c:v>
                </c:pt>
                <c:pt idx="1677">
                  <c:v>370</c:v>
                </c:pt>
                <c:pt idx="1678">
                  <c:v>370</c:v>
                </c:pt>
                <c:pt idx="1679">
                  <c:v>370</c:v>
                </c:pt>
                <c:pt idx="1680">
                  <c:v>371</c:v>
                </c:pt>
                <c:pt idx="1681">
                  <c:v>371</c:v>
                </c:pt>
                <c:pt idx="1682">
                  <c:v>371</c:v>
                </c:pt>
                <c:pt idx="1683">
                  <c:v>372</c:v>
                </c:pt>
                <c:pt idx="1684">
                  <c:v>372</c:v>
                </c:pt>
                <c:pt idx="1685">
                  <c:v>372</c:v>
                </c:pt>
                <c:pt idx="1686">
                  <c:v>372</c:v>
                </c:pt>
                <c:pt idx="1687">
                  <c:v>372</c:v>
                </c:pt>
                <c:pt idx="1688">
                  <c:v>372</c:v>
                </c:pt>
                <c:pt idx="1689">
                  <c:v>372</c:v>
                </c:pt>
                <c:pt idx="1690">
                  <c:v>372</c:v>
                </c:pt>
                <c:pt idx="1691">
                  <c:v>372</c:v>
                </c:pt>
                <c:pt idx="1692">
                  <c:v>373</c:v>
                </c:pt>
                <c:pt idx="1693">
                  <c:v>373</c:v>
                </c:pt>
                <c:pt idx="1694">
                  <c:v>373</c:v>
                </c:pt>
                <c:pt idx="1695">
                  <c:v>373</c:v>
                </c:pt>
                <c:pt idx="1696">
                  <c:v>373</c:v>
                </c:pt>
                <c:pt idx="1697">
                  <c:v>373</c:v>
                </c:pt>
                <c:pt idx="1698">
                  <c:v>373</c:v>
                </c:pt>
                <c:pt idx="1699">
                  <c:v>373</c:v>
                </c:pt>
                <c:pt idx="1700">
                  <c:v>373</c:v>
                </c:pt>
                <c:pt idx="1701">
                  <c:v>374</c:v>
                </c:pt>
                <c:pt idx="1702">
                  <c:v>374</c:v>
                </c:pt>
                <c:pt idx="1703">
                  <c:v>374</c:v>
                </c:pt>
                <c:pt idx="1704">
                  <c:v>374</c:v>
                </c:pt>
                <c:pt idx="1705">
                  <c:v>374</c:v>
                </c:pt>
                <c:pt idx="1706">
                  <c:v>374</c:v>
                </c:pt>
                <c:pt idx="1707">
                  <c:v>374</c:v>
                </c:pt>
                <c:pt idx="1708">
                  <c:v>374</c:v>
                </c:pt>
                <c:pt idx="1709">
                  <c:v>375</c:v>
                </c:pt>
                <c:pt idx="1710">
                  <c:v>375</c:v>
                </c:pt>
                <c:pt idx="1711">
                  <c:v>375</c:v>
                </c:pt>
                <c:pt idx="1712">
                  <c:v>375</c:v>
                </c:pt>
                <c:pt idx="1713">
                  <c:v>375</c:v>
                </c:pt>
                <c:pt idx="1714">
                  <c:v>375</c:v>
                </c:pt>
                <c:pt idx="1715">
                  <c:v>375</c:v>
                </c:pt>
                <c:pt idx="1716">
                  <c:v>375</c:v>
                </c:pt>
                <c:pt idx="1717">
                  <c:v>375</c:v>
                </c:pt>
                <c:pt idx="1718">
                  <c:v>375</c:v>
                </c:pt>
                <c:pt idx="1719">
                  <c:v>375</c:v>
                </c:pt>
                <c:pt idx="1720">
                  <c:v>376</c:v>
                </c:pt>
                <c:pt idx="1721">
                  <c:v>376</c:v>
                </c:pt>
                <c:pt idx="1722">
                  <c:v>376</c:v>
                </c:pt>
                <c:pt idx="1723">
                  <c:v>376</c:v>
                </c:pt>
                <c:pt idx="1724">
                  <c:v>376</c:v>
                </c:pt>
                <c:pt idx="1725">
                  <c:v>376</c:v>
                </c:pt>
                <c:pt idx="1726">
                  <c:v>376</c:v>
                </c:pt>
                <c:pt idx="1727">
                  <c:v>376</c:v>
                </c:pt>
                <c:pt idx="1728">
                  <c:v>376</c:v>
                </c:pt>
                <c:pt idx="1729">
                  <c:v>376</c:v>
                </c:pt>
                <c:pt idx="1730">
                  <c:v>376</c:v>
                </c:pt>
                <c:pt idx="1731">
                  <c:v>376</c:v>
                </c:pt>
                <c:pt idx="1732">
                  <c:v>377</c:v>
                </c:pt>
                <c:pt idx="1733">
                  <c:v>377</c:v>
                </c:pt>
                <c:pt idx="1734">
                  <c:v>377</c:v>
                </c:pt>
                <c:pt idx="1735">
                  <c:v>377</c:v>
                </c:pt>
                <c:pt idx="1736">
                  <c:v>377</c:v>
                </c:pt>
                <c:pt idx="1737">
                  <c:v>377</c:v>
                </c:pt>
                <c:pt idx="1738">
                  <c:v>377</c:v>
                </c:pt>
                <c:pt idx="1739">
                  <c:v>377</c:v>
                </c:pt>
                <c:pt idx="1740">
                  <c:v>377</c:v>
                </c:pt>
                <c:pt idx="1741">
                  <c:v>377</c:v>
                </c:pt>
                <c:pt idx="1742">
                  <c:v>377</c:v>
                </c:pt>
                <c:pt idx="1743">
                  <c:v>377</c:v>
                </c:pt>
                <c:pt idx="1744">
                  <c:v>377</c:v>
                </c:pt>
                <c:pt idx="1745">
                  <c:v>377</c:v>
                </c:pt>
                <c:pt idx="1746">
                  <c:v>378</c:v>
                </c:pt>
                <c:pt idx="1747">
                  <c:v>378</c:v>
                </c:pt>
                <c:pt idx="1748">
                  <c:v>378</c:v>
                </c:pt>
                <c:pt idx="1749">
                  <c:v>378</c:v>
                </c:pt>
                <c:pt idx="1750">
                  <c:v>378</c:v>
                </c:pt>
                <c:pt idx="1751">
                  <c:v>378</c:v>
                </c:pt>
                <c:pt idx="1752">
                  <c:v>378</c:v>
                </c:pt>
                <c:pt idx="1753">
                  <c:v>378</c:v>
                </c:pt>
                <c:pt idx="1754">
                  <c:v>379</c:v>
                </c:pt>
                <c:pt idx="1755">
                  <c:v>379</c:v>
                </c:pt>
                <c:pt idx="1756">
                  <c:v>379</c:v>
                </c:pt>
                <c:pt idx="1757">
                  <c:v>379</c:v>
                </c:pt>
                <c:pt idx="1758">
                  <c:v>379</c:v>
                </c:pt>
                <c:pt idx="1759">
                  <c:v>379</c:v>
                </c:pt>
                <c:pt idx="1760">
                  <c:v>379</c:v>
                </c:pt>
                <c:pt idx="1761">
                  <c:v>380</c:v>
                </c:pt>
                <c:pt idx="1762">
                  <c:v>380</c:v>
                </c:pt>
                <c:pt idx="1763">
                  <c:v>380</c:v>
                </c:pt>
                <c:pt idx="1764">
                  <c:v>380</c:v>
                </c:pt>
                <c:pt idx="1765">
                  <c:v>380</c:v>
                </c:pt>
                <c:pt idx="1766">
                  <c:v>380</c:v>
                </c:pt>
                <c:pt idx="1767">
                  <c:v>380</c:v>
                </c:pt>
                <c:pt idx="1768">
                  <c:v>380</c:v>
                </c:pt>
                <c:pt idx="1769">
                  <c:v>380</c:v>
                </c:pt>
                <c:pt idx="1770">
                  <c:v>380</c:v>
                </c:pt>
                <c:pt idx="1771">
                  <c:v>381</c:v>
                </c:pt>
                <c:pt idx="1772">
                  <c:v>381</c:v>
                </c:pt>
                <c:pt idx="1773">
                  <c:v>381</c:v>
                </c:pt>
                <c:pt idx="1774">
                  <c:v>381</c:v>
                </c:pt>
                <c:pt idx="1775">
                  <c:v>381</c:v>
                </c:pt>
                <c:pt idx="1776">
                  <c:v>381</c:v>
                </c:pt>
                <c:pt idx="1777">
                  <c:v>381</c:v>
                </c:pt>
                <c:pt idx="1778">
                  <c:v>381</c:v>
                </c:pt>
                <c:pt idx="1779">
                  <c:v>381</c:v>
                </c:pt>
                <c:pt idx="1780">
                  <c:v>381</c:v>
                </c:pt>
                <c:pt idx="1781">
                  <c:v>381</c:v>
                </c:pt>
                <c:pt idx="1782">
                  <c:v>382</c:v>
                </c:pt>
                <c:pt idx="1783">
                  <c:v>382</c:v>
                </c:pt>
                <c:pt idx="1784">
                  <c:v>382</c:v>
                </c:pt>
                <c:pt idx="1785">
                  <c:v>382</c:v>
                </c:pt>
                <c:pt idx="1786">
                  <c:v>382</c:v>
                </c:pt>
                <c:pt idx="1787">
                  <c:v>382</c:v>
                </c:pt>
                <c:pt idx="1788">
                  <c:v>382</c:v>
                </c:pt>
                <c:pt idx="1789">
                  <c:v>382</c:v>
                </c:pt>
                <c:pt idx="1790">
                  <c:v>382</c:v>
                </c:pt>
                <c:pt idx="1791">
                  <c:v>382</c:v>
                </c:pt>
                <c:pt idx="1792">
                  <c:v>382</c:v>
                </c:pt>
                <c:pt idx="1793">
                  <c:v>382</c:v>
                </c:pt>
                <c:pt idx="1794">
                  <c:v>382</c:v>
                </c:pt>
                <c:pt idx="1795">
                  <c:v>382</c:v>
                </c:pt>
                <c:pt idx="1796">
                  <c:v>383</c:v>
                </c:pt>
                <c:pt idx="1797">
                  <c:v>383</c:v>
                </c:pt>
                <c:pt idx="1798">
                  <c:v>383</c:v>
                </c:pt>
                <c:pt idx="1799">
                  <c:v>383</c:v>
                </c:pt>
                <c:pt idx="1800">
                  <c:v>383</c:v>
                </c:pt>
                <c:pt idx="1801">
                  <c:v>383</c:v>
                </c:pt>
                <c:pt idx="1802">
                  <c:v>383</c:v>
                </c:pt>
                <c:pt idx="1803">
                  <c:v>383</c:v>
                </c:pt>
                <c:pt idx="1804">
                  <c:v>383</c:v>
                </c:pt>
                <c:pt idx="1805">
                  <c:v>383</c:v>
                </c:pt>
                <c:pt idx="1806">
                  <c:v>383</c:v>
                </c:pt>
                <c:pt idx="1807">
                  <c:v>383</c:v>
                </c:pt>
                <c:pt idx="1808">
                  <c:v>383</c:v>
                </c:pt>
                <c:pt idx="1809">
                  <c:v>383</c:v>
                </c:pt>
                <c:pt idx="1810">
                  <c:v>384</c:v>
                </c:pt>
                <c:pt idx="1811">
                  <c:v>384</c:v>
                </c:pt>
                <c:pt idx="1812">
                  <c:v>384</c:v>
                </c:pt>
                <c:pt idx="1813">
                  <c:v>384</c:v>
                </c:pt>
                <c:pt idx="1814">
                  <c:v>384</c:v>
                </c:pt>
                <c:pt idx="1815">
                  <c:v>384</c:v>
                </c:pt>
                <c:pt idx="1816">
                  <c:v>384</c:v>
                </c:pt>
                <c:pt idx="1817">
                  <c:v>384</c:v>
                </c:pt>
                <c:pt idx="1818">
                  <c:v>384</c:v>
                </c:pt>
                <c:pt idx="1819">
                  <c:v>384</c:v>
                </c:pt>
                <c:pt idx="1820">
                  <c:v>384</c:v>
                </c:pt>
                <c:pt idx="1821">
                  <c:v>385</c:v>
                </c:pt>
                <c:pt idx="1822">
                  <c:v>385</c:v>
                </c:pt>
                <c:pt idx="1823">
                  <c:v>385</c:v>
                </c:pt>
                <c:pt idx="1824">
                  <c:v>385</c:v>
                </c:pt>
                <c:pt idx="1825">
                  <c:v>385</c:v>
                </c:pt>
                <c:pt idx="1826">
                  <c:v>385</c:v>
                </c:pt>
                <c:pt idx="1827">
                  <c:v>385</c:v>
                </c:pt>
                <c:pt idx="1828">
                  <c:v>385</c:v>
                </c:pt>
                <c:pt idx="1829">
                  <c:v>385</c:v>
                </c:pt>
                <c:pt idx="1830">
                  <c:v>385</c:v>
                </c:pt>
                <c:pt idx="1831">
                  <c:v>385</c:v>
                </c:pt>
                <c:pt idx="1832">
                  <c:v>385</c:v>
                </c:pt>
                <c:pt idx="1833">
                  <c:v>385</c:v>
                </c:pt>
                <c:pt idx="1834">
                  <c:v>385</c:v>
                </c:pt>
                <c:pt idx="1835">
                  <c:v>386</c:v>
                </c:pt>
                <c:pt idx="1836">
                  <c:v>386</c:v>
                </c:pt>
                <c:pt idx="1837">
                  <c:v>386</c:v>
                </c:pt>
                <c:pt idx="1838">
                  <c:v>386</c:v>
                </c:pt>
                <c:pt idx="1839">
                  <c:v>386</c:v>
                </c:pt>
                <c:pt idx="1840">
                  <c:v>386</c:v>
                </c:pt>
                <c:pt idx="1841">
                  <c:v>386</c:v>
                </c:pt>
                <c:pt idx="1842">
                  <c:v>387</c:v>
                </c:pt>
                <c:pt idx="1843">
                  <c:v>387</c:v>
                </c:pt>
                <c:pt idx="1844">
                  <c:v>387</c:v>
                </c:pt>
                <c:pt idx="1845">
                  <c:v>387</c:v>
                </c:pt>
                <c:pt idx="1846">
                  <c:v>387</c:v>
                </c:pt>
                <c:pt idx="1847">
                  <c:v>387</c:v>
                </c:pt>
                <c:pt idx="1848">
                  <c:v>388</c:v>
                </c:pt>
                <c:pt idx="1849">
                  <c:v>388</c:v>
                </c:pt>
                <c:pt idx="1850">
                  <c:v>388</c:v>
                </c:pt>
                <c:pt idx="1851">
                  <c:v>388</c:v>
                </c:pt>
                <c:pt idx="1852">
                  <c:v>388</c:v>
                </c:pt>
                <c:pt idx="1853">
                  <c:v>388</c:v>
                </c:pt>
                <c:pt idx="1854">
                  <c:v>388</c:v>
                </c:pt>
                <c:pt idx="1855">
                  <c:v>388</c:v>
                </c:pt>
                <c:pt idx="1856">
                  <c:v>389</c:v>
                </c:pt>
                <c:pt idx="1857">
                  <c:v>389</c:v>
                </c:pt>
                <c:pt idx="1858">
                  <c:v>389</c:v>
                </c:pt>
                <c:pt idx="1859">
                  <c:v>389</c:v>
                </c:pt>
                <c:pt idx="1860">
                  <c:v>389</c:v>
                </c:pt>
                <c:pt idx="1861">
                  <c:v>389</c:v>
                </c:pt>
                <c:pt idx="1862">
                  <c:v>389</c:v>
                </c:pt>
                <c:pt idx="1863">
                  <c:v>389</c:v>
                </c:pt>
                <c:pt idx="1864">
                  <c:v>390</c:v>
                </c:pt>
                <c:pt idx="1865">
                  <c:v>390</c:v>
                </c:pt>
                <c:pt idx="1866">
                  <c:v>390</c:v>
                </c:pt>
                <c:pt idx="1867">
                  <c:v>390</c:v>
                </c:pt>
                <c:pt idx="1868">
                  <c:v>390</c:v>
                </c:pt>
                <c:pt idx="1869">
                  <c:v>390</c:v>
                </c:pt>
                <c:pt idx="1870">
                  <c:v>390</c:v>
                </c:pt>
                <c:pt idx="1871">
                  <c:v>390</c:v>
                </c:pt>
                <c:pt idx="1872">
                  <c:v>391</c:v>
                </c:pt>
                <c:pt idx="1873">
                  <c:v>391</c:v>
                </c:pt>
                <c:pt idx="1874">
                  <c:v>391</c:v>
                </c:pt>
                <c:pt idx="1875">
                  <c:v>391</c:v>
                </c:pt>
                <c:pt idx="1876">
                  <c:v>391</c:v>
                </c:pt>
                <c:pt idx="1877">
                  <c:v>391</c:v>
                </c:pt>
                <c:pt idx="1878">
                  <c:v>391</c:v>
                </c:pt>
                <c:pt idx="1879">
                  <c:v>391</c:v>
                </c:pt>
                <c:pt idx="1880">
                  <c:v>391</c:v>
                </c:pt>
                <c:pt idx="1881">
                  <c:v>391</c:v>
                </c:pt>
                <c:pt idx="1882">
                  <c:v>391</c:v>
                </c:pt>
                <c:pt idx="1883">
                  <c:v>391</c:v>
                </c:pt>
                <c:pt idx="1884">
                  <c:v>391</c:v>
                </c:pt>
                <c:pt idx="1885">
                  <c:v>392</c:v>
                </c:pt>
                <c:pt idx="1886">
                  <c:v>392</c:v>
                </c:pt>
                <c:pt idx="1887">
                  <c:v>392</c:v>
                </c:pt>
                <c:pt idx="1888">
                  <c:v>392</c:v>
                </c:pt>
                <c:pt idx="1889">
                  <c:v>392</c:v>
                </c:pt>
                <c:pt idx="1890">
                  <c:v>392</c:v>
                </c:pt>
                <c:pt idx="1891">
                  <c:v>392</c:v>
                </c:pt>
                <c:pt idx="1892">
                  <c:v>392</c:v>
                </c:pt>
                <c:pt idx="1893">
                  <c:v>393</c:v>
                </c:pt>
                <c:pt idx="1894">
                  <c:v>393</c:v>
                </c:pt>
                <c:pt idx="1895">
                  <c:v>393</c:v>
                </c:pt>
                <c:pt idx="1896">
                  <c:v>393</c:v>
                </c:pt>
                <c:pt idx="1897">
                  <c:v>393</c:v>
                </c:pt>
                <c:pt idx="1898">
                  <c:v>393</c:v>
                </c:pt>
                <c:pt idx="1899">
                  <c:v>393</c:v>
                </c:pt>
                <c:pt idx="1900">
                  <c:v>393</c:v>
                </c:pt>
                <c:pt idx="1901">
                  <c:v>394</c:v>
                </c:pt>
                <c:pt idx="1902">
                  <c:v>394</c:v>
                </c:pt>
                <c:pt idx="1903">
                  <c:v>394</c:v>
                </c:pt>
                <c:pt idx="1904">
                  <c:v>394</c:v>
                </c:pt>
                <c:pt idx="1905">
                  <c:v>394</c:v>
                </c:pt>
                <c:pt idx="1906">
                  <c:v>394</c:v>
                </c:pt>
                <c:pt idx="1907">
                  <c:v>394</c:v>
                </c:pt>
                <c:pt idx="1908">
                  <c:v>394</c:v>
                </c:pt>
                <c:pt idx="1909">
                  <c:v>394</c:v>
                </c:pt>
                <c:pt idx="1910">
                  <c:v>394</c:v>
                </c:pt>
                <c:pt idx="1911">
                  <c:v>395</c:v>
                </c:pt>
                <c:pt idx="1912">
                  <c:v>395</c:v>
                </c:pt>
                <c:pt idx="1913">
                  <c:v>395</c:v>
                </c:pt>
                <c:pt idx="1914">
                  <c:v>395</c:v>
                </c:pt>
                <c:pt idx="1915">
                  <c:v>395</c:v>
                </c:pt>
                <c:pt idx="1916">
                  <c:v>395</c:v>
                </c:pt>
                <c:pt idx="1917">
                  <c:v>395</c:v>
                </c:pt>
                <c:pt idx="1918">
                  <c:v>395</c:v>
                </c:pt>
                <c:pt idx="1919">
                  <c:v>395</c:v>
                </c:pt>
                <c:pt idx="1920">
                  <c:v>395</c:v>
                </c:pt>
                <c:pt idx="1921">
                  <c:v>395</c:v>
                </c:pt>
                <c:pt idx="1922">
                  <c:v>395</c:v>
                </c:pt>
                <c:pt idx="1923">
                  <c:v>396</c:v>
                </c:pt>
                <c:pt idx="1924">
                  <c:v>396</c:v>
                </c:pt>
                <c:pt idx="1925">
                  <c:v>396</c:v>
                </c:pt>
                <c:pt idx="1926">
                  <c:v>396</c:v>
                </c:pt>
                <c:pt idx="1927">
                  <c:v>396</c:v>
                </c:pt>
                <c:pt idx="1928">
                  <c:v>396</c:v>
                </c:pt>
                <c:pt idx="1929">
                  <c:v>396</c:v>
                </c:pt>
                <c:pt idx="1930">
                  <c:v>396</c:v>
                </c:pt>
                <c:pt idx="1931">
                  <c:v>396</c:v>
                </c:pt>
                <c:pt idx="1932">
                  <c:v>396</c:v>
                </c:pt>
                <c:pt idx="1933">
                  <c:v>396</c:v>
                </c:pt>
                <c:pt idx="1934">
                  <c:v>397</c:v>
                </c:pt>
                <c:pt idx="1935">
                  <c:v>397</c:v>
                </c:pt>
                <c:pt idx="1936">
                  <c:v>397</c:v>
                </c:pt>
                <c:pt idx="1937">
                  <c:v>397</c:v>
                </c:pt>
                <c:pt idx="1938">
                  <c:v>397</c:v>
                </c:pt>
                <c:pt idx="1939">
                  <c:v>397</c:v>
                </c:pt>
                <c:pt idx="1940">
                  <c:v>397</c:v>
                </c:pt>
                <c:pt idx="1941">
                  <c:v>397</c:v>
                </c:pt>
                <c:pt idx="1942">
                  <c:v>397</c:v>
                </c:pt>
                <c:pt idx="1943">
                  <c:v>397</c:v>
                </c:pt>
                <c:pt idx="1944">
                  <c:v>397</c:v>
                </c:pt>
                <c:pt idx="1945">
                  <c:v>397</c:v>
                </c:pt>
                <c:pt idx="1946">
                  <c:v>398</c:v>
                </c:pt>
                <c:pt idx="1947">
                  <c:v>398</c:v>
                </c:pt>
                <c:pt idx="1948">
                  <c:v>398</c:v>
                </c:pt>
                <c:pt idx="1949">
                  <c:v>398</c:v>
                </c:pt>
                <c:pt idx="1950">
                  <c:v>398</c:v>
                </c:pt>
                <c:pt idx="1951">
                  <c:v>398</c:v>
                </c:pt>
                <c:pt idx="1952">
                  <c:v>398</c:v>
                </c:pt>
                <c:pt idx="1953">
                  <c:v>398</c:v>
                </c:pt>
                <c:pt idx="1954">
                  <c:v>398</c:v>
                </c:pt>
                <c:pt idx="1955">
                  <c:v>398</c:v>
                </c:pt>
                <c:pt idx="1956">
                  <c:v>398</c:v>
                </c:pt>
                <c:pt idx="1957">
                  <c:v>398</c:v>
                </c:pt>
                <c:pt idx="1958">
                  <c:v>399</c:v>
                </c:pt>
                <c:pt idx="1959">
                  <c:v>399</c:v>
                </c:pt>
                <c:pt idx="1960">
                  <c:v>399</c:v>
                </c:pt>
                <c:pt idx="1961">
                  <c:v>399</c:v>
                </c:pt>
                <c:pt idx="1962">
                  <c:v>399</c:v>
                </c:pt>
                <c:pt idx="1963">
                  <c:v>399</c:v>
                </c:pt>
                <c:pt idx="1964">
                  <c:v>399</c:v>
                </c:pt>
                <c:pt idx="1965">
                  <c:v>399</c:v>
                </c:pt>
                <c:pt idx="1966">
                  <c:v>399</c:v>
                </c:pt>
                <c:pt idx="1967">
                  <c:v>400</c:v>
                </c:pt>
                <c:pt idx="1968">
                  <c:v>400</c:v>
                </c:pt>
                <c:pt idx="1969">
                  <c:v>400</c:v>
                </c:pt>
                <c:pt idx="1970">
                  <c:v>400</c:v>
                </c:pt>
                <c:pt idx="1971">
                  <c:v>400</c:v>
                </c:pt>
                <c:pt idx="1972">
                  <c:v>400</c:v>
                </c:pt>
                <c:pt idx="1973">
                  <c:v>400</c:v>
                </c:pt>
                <c:pt idx="1974">
                  <c:v>401</c:v>
                </c:pt>
                <c:pt idx="1975">
                  <c:v>401</c:v>
                </c:pt>
                <c:pt idx="1976">
                  <c:v>401</c:v>
                </c:pt>
                <c:pt idx="1977">
                  <c:v>401</c:v>
                </c:pt>
                <c:pt idx="1978">
                  <c:v>401</c:v>
                </c:pt>
                <c:pt idx="1979">
                  <c:v>401</c:v>
                </c:pt>
                <c:pt idx="1980">
                  <c:v>401</c:v>
                </c:pt>
                <c:pt idx="1981">
                  <c:v>401</c:v>
                </c:pt>
                <c:pt idx="1982">
                  <c:v>401</c:v>
                </c:pt>
                <c:pt idx="1983">
                  <c:v>401</c:v>
                </c:pt>
                <c:pt idx="1984">
                  <c:v>401</c:v>
                </c:pt>
                <c:pt idx="1985">
                  <c:v>402</c:v>
                </c:pt>
                <c:pt idx="1986">
                  <c:v>402</c:v>
                </c:pt>
                <c:pt idx="1987">
                  <c:v>402</c:v>
                </c:pt>
                <c:pt idx="1988">
                  <c:v>402</c:v>
                </c:pt>
                <c:pt idx="1989">
                  <c:v>402</c:v>
                </c:pt>
                <c:pt idx="1990">
                  <c:v>402</c:v>
                </c:pt>
                <c:pt idx="1991">
                  <c:v>402</c:v>
                </c:pt>
                <c:pt idx="1992">
                  <c:v>402</c:v>
                </c:pt>
                <c:pt idx="1993">
                  <c:v>402</c:v>
                </c:pt>
                <c:pt idx="1994">
                  <c:v>402</c:v>
                </c:pt>
                <c:pt idx="1995">
                  <c:v>402</c:v>
                </c:pt>
                <c:pt idx="1996">
                  <c:v>403</c:v>
                </c:pt>
                <c:pt idx="1997">
                  <c:v>403</c:v>
                </c:pt>
                <c:pt idx="1998">
                  <c:v>403</c:v>
                </c:pt>
                <c:pt idx="1999">
                  <c:v>403</c:v>
                </c:pt>
                <c:pt idx="2000">
                  <c:v>403</c:v>
                </c:pt>
                <c:pt idx="2001">
                  <c:v>403</c:v>
                </c:pt>
                <c:pt idx="2002">
                  <c:v>403</c:v>
                </c:pt>
                <c:pt idx="2003">
                  <c:v>403</c:v>
                </c:pt>
                <c:pt idx="2004">
                  <c:v>403</c:v>
                </c:pt>
                <c:pt idx="2005">
                  <c:v>404</c:v>
                </c:pt>
                <c:pt idx="2006">
                  <c:v>404</c:v>
                </c:pt>
                <c:pt idx="2007">
                  <c:v>404</c:v>
                </c:pt>
                <c:pt idx="2008">
                  <c:v>404</c:v>
                </c:pt>
                <c:pt idx="2009">
                  <c:v>404</c:v>
                </c:pt>
                <c:pt idx="2010">
                  <c:v>404</c:v>
                </c:pt>
                <c:pt idx="2011">
                  <c:v>404</c:v>
                </c:pt>
                <c:pt idx="2012">
                  <c:v>404</c:v>
                </c:pt>
                <c:pt idx="2013">
                  <c:v>404</c:v>
                </c:pt>
                <c:pt idx="2014">
                  <c:v>404</c:v>
                </c:pt>
                <c:pt idx="2015">
                  <c:v>404</c:v>
                </c:pt>
                <c:pt idx="2016">
                  <c:v>405</c:v>
                </c:pt>
                <c:pt idx="2017">
                  <c:v>405</c:v>
                </c:pt>
                <c:pt idx="2018">
                  <c:v>405</c:v>
                </c:pt>
                <c:pt idx="2019">
                  <c:v>405</c:v>
                </c:pt>
                <c:pt idx="2020">
                  <c:v>405</c:v>
                </c:pt>
                <c:pt idx="2021">
                  <c:v>405</c:v>
                </c:pt>
                <c:pt idx="2022">
                  <c:v>405</c:v>
                </c:pt>
                <c:pt idx="2023">
                  <c:v>405</c:v>
                </c:pt>
                <c:pt idx="2024">
                  <c:v>405</c:v>
                </c:pt>
                <c:pt idx="2025">
                  <c:v>405</c:v>
                </c:pt>
                <c:pt idx="2026">
                  <c:v>405</c:v>
                </c:pt>
                <c:pt idx="2027">
                  <c:v>406</c:v>
                </c:pt>
                <c:pt idx="2028">
                  <c:v>406</c:v>
                </c:pt>
                <c:pt idx="2029">
                  <c:v>406</c:v>
                </c:pt>
                <c:pt idx="2030">
                  <c:v>406</c:v>
                </c:pt>
                <c:pt idx="2031">
                  <c:v>406</c:v>
                </c:pt>
                <c:pt idx="2032">
                  <c:v>406</c:v>
                </c:pt>
                <c:pt idx="2033">
                  <c:v>406</c:v>
                </c:pt>
                <c:pt idx="2034">
                  <c:v>406</c:v>
                </c:pt>
                <c:pt idx="2035">
                  <c:v>407</c:v>
                </c:pt>
                <c:pt idx="2036">
                  <c:v>407</c:v>
                </c:pt>
                <c:pt idx="2037">
                  <c:v>407</c:v>
                </c:pt>
                <c:pt idx="2038">
                  <c:v>407</c:v>
                </c:pt>
                <c:pt idx="2039">
                  <c:v>407</c:v>
                </c:pt>
                <c:pt idx="2040">
                  <c:v>407</c:v>
                </c:pt>
                <c:pt idx="2041">
                  <c:v>407</c:v>
                </c:pt>
                <c:pt idx="2042">
                  <c:v>407</c:v>
                </c:pt>
                <c:pt idx="2043">
                  <c:v>407</c:v>
                </c:pt>
                <c:pt idx="2044">
                  <c:v>407</c:v>
                </c:pt>
                <c:pt idx="2045">
                  <c:v>407</c:v>
                </c:pt>
                <c:pt idx="2046">
                  <c:v>407</c:v>
                </c:pt>
                <c:pt idx="2047">
                  <c:v>408</c:v>
                </c:pt>
                <c:pt idx="2048">
                  <c:v>408</c:v>
                </c:pt>
                <c:pt idx="2049">
                  <c:v>408</c:v>
                </c:pt>
                <c:pt idx="2050">
                  <c:v>408</c:v>
                </c:pt>
                <c:pt idx="2051">
                  <c:v>408</c:v>
                </c:pt>
                <c:pt idx="2052">
                  <c:v>408</c:v>
                </c:pt>
                <c:pt idx="2053">
                  <c:v>408</c:v>
                </c:pt>
                <c:pt idx="2054">
                  <c:v>409</c:v>
                </c:pt>
                <c:pt idx="2055">
                  <c:v>409</c:v>
                </c:pt>
                <c:pt idx="2056">
                  <c:v>409</c:v>
                </c:pt>
                <c:pt idx="2057">
                  <c:v>409</c:v>
                </c:pt>
                <c:pt idx="2058">
                  <c:v>409</c:v>
                </c:pt>
                <c:pt idx="2059">
                  <c:v>409</c:v>
                </c:pt>
                <c:pt idx="2060">
                  <c:v>409</c:v>
                </c:pt>
                <c:pt idx="2061">
                  <c:v>409</c:v>
                </c:pt>
                <c:pt idx="2062">
                  <c:v>409</c:v>
                </c:pt>
                <c:pt idx="2063">
                  <c:v>409</c:v>
                </c:pt>
                <c:pt idx="2064">
                  <c:v>409</c:v>
                </c:pt>
                <c:pt idx="2065">
                  <c:v>409</c:v>
                </c:pt>
                <c:pt idx="2066">
                  <c:v>409</c:v>
                </c:pt>
                <c:pt idx="2067">
                  <c:v>409</c:v>
                </c:pt>
                <c:pt idx="2068">
                  <c:v>410</c:v>
                </c:pt>
                <c:pt idx="2069">
                  <c:v>410</c:v>
                </c:pt>
                <c:pt idx="2070">
                  <c:v>410</c:v>
                </c:pt>
                <c:pt idx="2071">
                  <c:v>410</c:v>
                </c:pt>
                <c:pt idx="2072">
                  <c:v>410</c:v>
                </c:pt>
                <c:pt idx="2073">
                  <c:v>410</c:v>
                </c:pt>
                <c:pt idx="2074">
                  <c:v>410</c:v>
                </c:pt>
                <c:pt idx="2075">
                  <c:v>410</c:v>
                </c:pt>
                <c:pt idx="2076">
                  <c:v>410</c:v>
                </c:pt>
                <c:pt idx="2077">
                  <c:v>410</c:v>
                </c:pt>
                <c:pt idx="2078">
                  <c:v>410</c:v>
                </c:pt>
                <c:pt idx="2079">
                  <c:v>411</c:v>
                </c:pt>
                <c:pt idx="2080">
                  <c:v>411</c:v>
                </c:pt>
                <c:pt idx="2081">
                  <c:v>411</c:v>
                </c:pt>
                <c:pt idx="2082">
                  <c:v>411</c:v>
                </c:pt>
                <c:pt idx="2083">
                  <c:v>411</c:v>
                </c:pt>
                <c:pt idx="2084">
                  <c:v>411</c:v>
                </c:pt>
                <c:pt idx="2085">
                  <c:v>411</c:v>
                </c:pt>
                <c:pt idx="2086">
                  <c:v>411</c:v>
                </c:pt>
                <c:pt idx="2087">
                  <c:v>411</c:v>
                </c:pt>
                <c:pt idx="2088">
                  <c:v>412</c:v>
                </c:pt>
                <c:pt idx="2089">
                  <c:v>412</c:v>
                </c:pt>
                <c:pt idx="2090">
                  <c:v>412</c:v>
                </c:pt>
                <c:pt idx="2091">
                  <c:v>412</c:v>
                </c:pt>
                <c:pt idx="2092">
                  <c:v>412</c:v>
                </c:pt>
                <c:pt idx="2093">
                  <c:v>412</c:v>
                </c:pt>
                <c:pt idx="2094">
                  <c:v>413</c:v>
                </c:pt>
                <c:pt idx="2095">
                  <c:v>413</c:v>
                </c:pt>
                <c:pt idx="2096">
                  <c:v>413</c:v>
                </c:pt>
                <c:pt idx="2097">
                  <c:v>413</c:v>
                </c:pt>
                <c:pt idx="2098">
                  <c:v>413</c:v>
                </c:pt>
                <c:pt idx="2099">
                  <c:v>414</c:v>
                </c:pt>
                <c:pt idx="2100">
                  <c:v>414</c:v>
                </c:pt>
                <c:pt idx="2101">
                  <c:v>414</c:v>
                </c:pt>
                <c:pt idx="2102">
                  <c:v>414</c:v>
                </c:pt>
                <c:pt idx="2103">
                  <c:v>414</c:v>
                </c:pt>
                <c:pt idx="2104">
                  <c:v>414</c:v>
                </c:pt>
                <c:pt idx="2105">
                  <c:v>414</c:v>
                </c:pt>
                <c:pt idx="2106">
                  <c:v>414</c:v>
                </c:pt>
                <c:pt idx="2107">
                  <c:v>414</c:v>
                </c:pt>
                <c:pt idx="2108">
                  <c:v>414</c:v>
                </c:pt>
                <c:pt idx="2109">
                  <c:v>415</c:v>
                </c:pt>
                <c:pt idx="2110">
                  <c:v>415</c:v>
                </c:pt>
                <c:pt idx="2111">
                  <c:v>415</c:v>
                </c:pt>
                <c:pt idx="2112">
                  <c:v>415</c:v>
                </c:pt>
                <c:pt idx="2113">
                  <c:v>415</c:v>
                </c:pt>
                <c:pt idx="2114">
                  <c:v>415</c:v>
                </c:pt>
                <c:pt idx="2115">
                  <c:v>415</c:v>
                </c:pt>
                <c:pt idx="2116">
                  <c:v>415</c:v>
                </c:pt>
                <c:pt idx="2117">
                  <c:v>415</c:v>
                </c:pt>
                <c:pt idx="2118">
                  <c:v>415</c:v>
                </c:pt>
                <c:pt idx="2119">
                  <c:v>415</c:v>
                </c:pt>
                <c:pt idx="2120">
                  <c:v>415</c:v>
                </c:pt>
                <c:pt idx="2121">
                  <c:v>416</c:v>
                </c:pt>
                <c:pt idx="2122">
                  <c:v>416</c:v>
                </c:pt>
                <c:pt idx="2123">
                  <c:v>416</c:v>
                </c:pt>
                <c:pt idx="2124">
                  <c:v>416</c:v>
                </c:pt>
                <c:pt idx="2125">
                  <c:v>416</c:v>
                </c:pt>
                <c:pt idx="2126">
                  <c:v>416</c:v>
                </c:pt>
                <c:pt idx="2127">
                  <c:v>416</c:v>
                </c:pt>
                <c:pt idx="2128">
                  <c:v>416</c:v>
                </c:pt>
                <c:pt idx="2129">
                  <c:v>416</c:v>
                </c:pt>
                <c:pt idx="2130">
                  <c:v>416</c:v>
                </c:pt>
                <c:pt idx="2131">
                  <c:v>416</c:v>
                </c:pt>
                <c:pt idx="2132">
                  <c:v>416</c:v>
                </c:pt>
                <c:pt idx="2133">
                  <c:v>417</c:v>
                </c:pt>
                <c:pt idx="2134">
                  <c:v>417</c:v>
                </c:pt>
                <c:pt idx="2135">
                  <c:v>417</c:v>
                </c:pt>
                <c:pt idx="2136">
                  <c:v>417</c:v>
                </c:pt>
                <c:pt idx="2137">
                  <c:v>417</c:v>
                </c:pt>
                <c:pt idx="2138">
                  <c:v>417</c:v>
                </c:pt>
                <c:pt idx="2139">
                  <c:v>418</c:v>
                </c:pt>
                <c:pt idx="2140">
                  <c:v>418</c:v>
                </c:pt>
                <c:pt idx="2141">
                  <c:v>418</c:v>
                </c:pt>
                <c:pt idx="2142">
                  <c:v>418</c:v>
                </c:pt>
                <c:pt idx="2143">
                  <c:v>418</c:v>
                </c:pt>
                <c:pt idx="2144">
                  <c:v>418</c:v>
                </c:pt>
                <c:pt idx="2145">
                  <c:v>418</c:v>
                </c:pt>
                <c:pt idx="2146">
                  <c:v>418</c:v>
                </c:pt>
                <c:pt idx="2147">
                  <c:v>418</c:v>
                </c:pt>
                <c:pt idx="2148">
                  <c:v>418</c:v>
                </c:pt>
                <c:pt idx="2149">
                  <c:v>418</c:v>
                </c:pt>
                <c:pt idx="2150">
                  <c:v>419</c:v>
                </c:pt>
                <c:pt idx="2151">
                  <c:v>419</c:v>
                </c:pt>
                <c:pt idx="2152">
                  <c:v>419</c:v>
                </c:pt>
                <c:pt idx="2153">
                  <c:v>419</c:v>
                </c:pt>
                <c:pt idx="2154">
                  <c:v>419</c:v>
                </c:pt>
                <c:pt idx="2155">
                  <c:v>419</c:v>
                </c:pt>
                <c:pt idx="2156">
                  <c:v>419</c:v>
                </c:pt>
                <c:pt idx="2157">
                  <c:v>419</c:v>
                </c:pt>
                <c:pt idx="2158">
                  <c:v>419</c:v>
                </c:pt>
                <c:pt idx="2159">
                  <c:v>419</c:v>
                </c:pt>
                <c:pt idx="2160">
                  <c:v>419</c:v>
                </c:pt>
                <c:pt idx="2161">
                  <c:v>419</c:v>
                </c:pt>
                <c:pt idx="2162">
                  <c:v>419</c:v>
                </c:pt>
                <c:pt idx="2163">
                  <c:v>419</c:v>
                </c:pt>
                <c:pt idx="2164">
                  <c:v>420</c:v>
                </c:pt>
                <c:pt idx="2165">
                  <c:v>420</c:v>
                </c:pt>
                <c:pt idx="2166">
                  <c:v>420</c:v>
                </c:pt>
                <c:pt idx="2167">
                  <c:v>420</c:v>
                </c:pt>
                <c:pt idx="2168">
                  <c:v>420</c:v>
                </c:pt>
                <c:pt idx="2169">
                  <c:v>420</c:v>
                </c:pt>
                <c:pt idx="2170">
                  <c:v>420</c:v>
                </c:pt>
                <c:pt idx="2171">
                  <c:v>420</c:v>
                </c:pt>
                <c:pt idx="2172">
                  <c:v>420</c:v>
                </c:pt>
                <c:pt idx="2173">
                  <c:v>420</c:v>
                </c:pt>
                <c:pt idx="2174">
                  <c:v>420</c:v>
                </c:pt>
                <c:pt idx="2175">
                  <c:v>420</c:v>
                </c:pt>
                <c:pt idx="2176">
                  <c:v>420</c:v>
                </c:pt>
                <c:pt idx="2177">
                  <c:v>420</c:v>
                </c:pt>
                <c:pt idx="2178">
                  <c:v>420</c:v>
                </c:pt>
                <c:pt idx="2179">
                  <c:v>420</c:v>
                </c:pt>
                <c:pt idx="2180">
                  <c:v>421</c:v>
                </c:pt>
                <c:pt idx="2181">
                  <c:v>421</c:v>
                </c:pt>
                <c:pt idx="2182">
                  <c:v>421</c:v>
                </c:pt>
                <c:pt idx="2183">
                  <c:v>421</c:v>
                </c:pt>
                <c:pt idx="2184">
                  <c:v>421</c:v>
                </c:pt>
                <c:pt idx="2185">
                  <c:v>421</c:v>
                </c:pt>
                <c:pt idx="2186">
                  <c:v>421</c:v>
                </c:pt>
                <c:pt idx="2187">
                  <c:v>422</c:v>
                </c:pt>
                <c:pt idx="2188">
                  <c:v>422</c:v>
                </c:pt>
                <c:pt idx="2189">
                  <c:v>422</c:v>
                </c:pt>
                <c:pt idx="2190">
                  <c:v>422</c:v>
                </c:pt>
                <c:pt idx="2191">
                  <c:v>422</c:v>
                </c:pt>
                <c:pt idx="2192">
                  <c:v>422</c:v>
                </c:pt>
                <c:pt idx="2193">
                  <c:v>422</c:v>
                </c:pt>
                <c:pt idx="2194">
                  <c:v>422</c:v>
                </c:pt>
                <c:pt idx="2195">
                  <c:v>422</c:v>
                </c:pt>
                <c:pt idx="2196">
                  <c:v>422</c:v>
                </c:pt>
                <c:pt idx="2197">
                  <c:v>423</c:v>
                </c:pt>
                <c:pt idx="2198">
                  <c:v>423</c:v>
                </c:pt>
                <c:pt idx="2199">
                  <c:v>423</c:v>
                </c:pt>
                <c:pt idx="2200">
                  <c:v>423</c:v>
                </c:pt>
                <c:pt idx="2201">
                  <c:v>423</c:v>
                </c:pt>
                <c:pt idx="2202">
                  <c:v>423</c:v>
                </c:pt>
                <c:pt idx="2203">
                  <c:v>423</c:v>
                </c:pt>
                <c:pt idx="2204">
                  <c:v>423</c:v>
                </c:pt>
                <c:pt idx="2205">
                  <c:v>423</c:v>
                </c:pt>
                <c:pt idx="2206">
                  <c:v>424</c:v>
                </c:pt>
                <c:pt idx="2207">
                  <c:v>424</c:v>
                </c:pt>
                <c:pt idx="2208">
                  <c:v>424</c:v>
                </c:pt>
                <c:pt idx="2209">
                  <c:v>424</c:v>
                </c:pt>
                <c:pt idx="2210">
                  <c:v>424</c:v>
                </c:pt>
                <c:pt idx="2211">
                  <c:v>424</c:v>
                </c:pt>
                <c:pt idx="2212">
                  <c:v>424</c:v>
                </c:pt>
                <c:pt idx="2213">
                  <c:v>424</c:v>
                </c:pt>
                <c:pt idx="2214">
                  <c:v>424</c:v>
                </c:pt>
                <c:pt idx="2215">
                  <c:v>424</c:v>
                </c:pt>
                <c:pt idx="2216">
                  <c:v>425</c:v>
                </c:pt>
                <c:pt idx="2217">
                  <c:v>425</c:v>
                </c:pt>
                <c:pt idx="2218">
                  <c:v>425</c:v>
                </c:pt>
                <c:pt idx="2219">
                  <c:v>425</c:v>
                </c:pt>
                <c:pt idx="2220">
                  <c:v>425</c:v>
                </c:pt>
                <c:pt idx="2221">
                  <c:v>425</c:v>
                </c:pt>
                <c:pt idx="2222">
                  <c:v>425</c:v>
                </c:pt>
                <c:pt idx="2223">
                  <c:v>425</c:v>
                </c:pt>
                <c:pt idx="2224">
                  <c:v>425</c:v>
                </c:pt>
                <c:pt idx="2225">
                  <c:v>425</c:v>
                </c:pt>
                <c:pt idx="2226">
                  <c:v>425</c:v>
                </c:pt>
                <c:pt idx="2227">
                  <c:v>426</c:v>
                </c:pt>
                <c:pt idx="2228">
                  <c:v>426</c:v>
                </c:pt>
                <c:pt idx="2229">
                  <c:v>427</c:v>
                </c:pt>
                <c:pt idx="2230">
                  <c:v>427</c:v>
                </c:pt>
                <c:pt idx="2231">
                  <c:v>427</c:v>
                </c:pt>
                <c:pt idx="2232">
                  <c:v>427</c:v>
                </c:pt>
                <c:pt idx="2233">
                  <c:v>427</c:v>
                </c:pt>
                <c:pt idx="2234">
                  <c:v>428</c:v>
                </c:pt>
                <c:pt idx="2235">
                  <c:v>428</c:v>
                </c:pt>
                <c:pt idx="2236">
                  <c:v>428</c:v>
                </c:pt>
                <c:pt idx="2237">
                  <c:v>428</c:v>
                </c:pt>
                <c:pt idx="2238">
                  <c:v>428</c:v>
                </c:pt>
                <c:pt idx="2239">
                  <c:v>428</c:v>
                </c:pt>
                <c:pt idx="2240">
                  <c:v>428</c:v>
                </c:pt>
                <c:pt idx="2241">
                  <c:v>428</c:v>
                </c:pt>
                <c:pt idx="2242">
                  <c:v>429</c:v>
                </c:pt>
                <c:pt idx="2243">
                  <c:v>429</c:v>
                </c:pt>
                <c:pt idx="2244">
                  <c:v>429</c:v>
                </c:pt>
                <c:pt idx="2245">
                  <c:v>429</c:v>
                </c:pt>
                <c:pt idx="2246">
                  <c:v>429</c:v>
                </c:pt>
                <c:pt idx="2247">
                  <c:v>429</c:v>
                </c:pt>
                <c:pt idx="2248">
                  <c:v>429</c:v>
                </c:pt>
                <c:pt idx="2249">
                  <c:v>429</c:v>
                </c:pt>
                <c:pt idx="2250">
                  <c:v>429</c:v>
                </c:pt>
                <c:pt idx="2251">
                  <c:v>429</c:v>
                </c:pt>
                <c:pt idx="2252">
                  <c:v>429</c:v>
                </c:pt>
                <c:pt idx="2253">
                  <c:v>429</c:v>
                </c:pt>
                <c:pt idx="2254">
                  <c:v>429</c:v>
                </c:pt>
                <c:pt idx="2255">
                  <c:v>430</c:v>
                </c:pt>
                <c:pt idx="2256">
                  <c:v>430</c:v>
                </c:pt>
                <c:pt idx="2257">
                  <c:v>430</c:v>
                </c:pt>
                <c:pt idx="2258">
                  <c:v>430</c:v>
                </c:pt>
                <c:pt idx="2259">
                  <c:v>430</c:v>
                </c:pt>
                <c:pt idx="2260">
                  <c:v>430</c:v>
                </c:pt>
                <c:pt idx="2261">
                  <c:v>430</c:v>
                </c:pt>
                <c:pt idx="2262">
                  <c:v>430</c:v>
                </c:pt>
                <c:pt idx="2263">
                  <c:v>430</c:v>
                </c:pt>
                <c:pt idx="2264">
                  <c:v>430</c:v>
                </c:pt>
                <c:pt idx="2265">
                  <c:v>430</c:v>
                </c:pt>
                <c:pt idx="2266">
                  <c:v>431</c:v>
                </c:pt>
                <c:pt idx="2267">
                  <c:v>431</c:v>
                </c:pt>
                <c:pt idx="2268">
                  <c:v>431</c:v>
                </c:pt>
                <c:pt idx="2269">
                  <c:v>431</c:v>
                </c:pt>
                <c:pt idx="2270">
                  <c:v>431</c:v>
                </c:pt>
                <c:pt idx="2271">
                  <c:v>431</c:v>
                </c:pt>
                <c:pt idx="2272">
                  <c:v>431</c:v>
                </c:pt>
                <c:pt idx="2273">
                  <c:v>431</c:v>
                </c:pt>
                <c:pt idx="2274">
                  <c:v>431</c:v>
                </c:pt>
                <c:pt idx="2275">
                  <c:v>431</c:v>
                </c:pt>
                <c:pt idx="2276">
                  <c:v>431</c:v>
                </c:pt>
                <c:pt idx="2277">
                  <c:v>431</c:v>
                </c:pt>
                <c:pt idx="2278">
                  <c:v>432</c:v>
                </c:pt>
                <c:pt idx="2279">
                  <c:v>432</c:v>
                </c:pt>
                <c:pt idx="2280">
                  <c:v>432</c:v>
                </c:pt>
                <c:pt idx="2281">
                  <c:v>432</c:v>
                </c:pt>
                <c:pt idx="2282">
                  <c:v>432</c:v>
                </c:pt>
                <c:pt idx="2283">
                  <c:v>432</c:v>
                </c:pt>
                <c:pt idx="2284">
                  <c:v>432</c:v>
                </c:pt>
                <c:pt idx="2285">
                  <c:v>432</c:v>
                </c:pt>
                <c:pt idx="2286">
                  <c:v>432</c:v>
                </c:pt>
                <c:pt idx="2287">
                  <c:v>432</c:v>
                </c:pt>
                <c:pt idx="2288">
                  <c:v>433</c:v>
                </c:pt>
                <c:pt idx="2289">
                  <c:v>433</c:v>
                </c:pt>
                <c:pt idx="2290">
                  <c:v>433</c:v>
                </c:pt>
                <c:pt idx="2291">
                  <c:v>433</c:v>
                </c:pt>
                <c:pt idx="2292">
                  <c:v>433</c:v>
                </c:pt>
                <c:pt idx="2293">
                  <c:v>433</c:v>
                </c:pt>
                <c:pt idx="2294">
                  <c:v>433</c:v>
                </c:pt>
                <c:pt idx="2295">
                  <c:v>433</c:v>
                </c:pt>
                <c:pt idx="2296">
                  <c:v>433</c:v>
                </c:pt>
                <c:pt idx="2297">
                  <c:v>433</c:v>
                </c:pt>
                <c:pt idx="2298">
                  <c:v>433</c:v>
                </c:pt>
                <c:pt idx="2299">
                  <c:v>433</c:v>
                </c:pt>
                <c:pt idx="2300">
                  <c:v>433</c:v>
                </c:pt>
                <c:pt idx="2301">
                  <c:v>433</c:v>
                </c:pt>
                <c:pt idx="2302">
                  <c:v>433</c:v>
                </c:pt>
                <c:pt idx="2303">
                  <c:v>433</c:v>
                </c:pt>
                <c:pt idx="2304">
                  <c:v>434</c:v>
                </c:pt>
                <c:pt idx="2305">
                  <c:v>434</c:v>
                </c:pt>
                <c:pt idx="2306">
                  <c:v>434</c:v>
                </c:pt>
                <c:pt idx="2307">
                  <c:v>434</c:v>
                </c:pt>
                <c:pt idx="2308">
                  <c:v>434</c:v>
                </c:pt>
                <c:pt idx="2309">
                  <c:v>434</c:v>
                </c:pt>
                <c:pt idx="2310">
                  <c:v>434</c:v>
                </c:pt>
                <c:pt idx="2311">
                  <c:v>434</c:v>
                </c:pt>
                <c:pt idx="2312">
                  <c:v>435</c:v>
                </c:pt>
                <c:pt idx="2313">
                  <c:v>435</c:v>
                </c:pt>
                <c:pt idx="2314">
                  <c:v>435</c:v>
                </c:pt>
                <c:pt idx="2315">
                  <c:v>435</c:v>
                </c:pt>
                <c:pt idx="2316">
                  <c:v>435</c:v>
                </c:pt>
                <c:pt idx="2317">
                  <c:v>435</c:v>
                </c:pt>
                <c:pt idx="2318">
                  <c:v>435</c:v>
                </c:pt>
                <c:pt idx="2319">
                  <c:v>435</c:v>
                </c:pt>
                <c:pt idx="2320">
                  <c:v>435</c:v>
                </c:pt>
                <c:pt idx="2321">
                  <c:v>435</c:v>
                </c:pt>
                <c:pt idx="2322">
                  <c:v>435</c:v>
                </c:pt>
                <c:pt idx="2323">
                  <c:v>436</c:v>
                </c:pt>
                <c:pt idx="2324">
                  <c:v>436</c:v>
                </c:pt>
                <c:pt idx="2325">
                  <c:v>436</c:v>
                </c:pt>
                <c:pt idx="2326">
                  <c:v>436</c:v>
                </c:pt>
                <c:pt idx="2327">
                  <c:v>436</c:v>
                </c:pt>
                <c:pt idx="2328">
                  <c:v>436</c:v>
                </c:pt>
                <c:pt idx="2329">
                  <c:v>436</c:v>
                </c:pt>
                <c:pt idx="2330">
                  <c:v>436</c:v>
                </c:pt>
                <c:pt idx="2331">
                  <c:v>436</c:v>
                </c:pt>
                <c:pt idx="2332">
                  <c:v>436</c:v>
                </c:pt>
                <c:pt idx="2333">
                  <c:v>437</c:v>
                </c:pt>
                <c:pt idx="2334">
                  <c:v>437</c:v>
                </c:pt>
                <c:pt idx="2335">
                  <c:v>437</c:v>
                </c:pt>
                <c:pt idx="2336">
                  <c:v>437</c:v>
                </c:pt>
                <c:pt idx="2337">
                  <c:v>437</c:v>
                </c:pt>
                <c:pt idx="2338">
                  <c:v>437</c:v>
                </c:pt>
                <c:pt idx="2339">
                  <c:v>437</c:v>
                </c:pt>
                <c:pt idx="2340">
                  <c:v>437</c:v>
                </c:pt>
                <c:pt idx="2341">
                  <c:v>437</c:v>
                </c:pt>
                <c:pt idx="2342">
                  <c:v>437</c:v>
                </c:pt>
                <c:pt idx="2343">
                  <c:v>438</c:v>
                </c:pt>
                <c:pt idx="2344">
                  <c:v>438</c:v>
                </c:pt>
                <c:pt idx="2345">
                  <c:v>438</c:v>
                </c:pt>
                <c:pt idx="2346">
                  <c:v>438</c:v>
                </c:pt>
                <c:pt idx="2347">
                  <c:v>438</c:v>
                </c:pt>
                <c:pt idx="2348">
                  <c:v>438</c:v>
                </c:pt>
                <c:pt idx="2349">
                  <c:v>439</c:v>
                </c:pt>
                <c:pt idx="2350">
                  <c:v>439</c:v>
                </c:pt>
                <c:pt idx="2351">
                  <c:v>439</c:v>
                </c:pt>
                <c:pt idx="2352">
                  <c:v>439</c:v>
                </c:pt>
                <c:pt idx="2353">
                  <c:v>439</c:v>
                </c:pt>
                <c:pt idx="2354">
                  <c:v>439</c:v>
                </c:pt>
                <c:pt idx="2355">
                  <c:v>439</c:v>
                </c:pt>
                <c:pt idx="2356">
                  <c:v>439</c:v>
                </c:pt>
                <c:pt idx="2357">
                  <c:v>439</c:v>
                </c:pt>
                <c:pt idx="2358">
                  <c:v>439</c:v>
                </c:pt>
                <c:pt idx="2359">
                  <c:v>439</c:v>
                </c:pt>
                <c:pt idx="2360">
                  <c:v>439</c:v>
                </c:pt>
                <c:pt idx="2361">
                  <c:v>439</c:v>
                </c:pt>
                <c:pt idx="2362">
                  <c:v>440</c:v>
                </c:pt>
                <c:pt idx="2363">
                  <c:v>440</c:v>
                </c:pt>
                <c:pt idx="2364">
                  <c:v>440</c:v>
                </c:pt>
                <c:pt idx="2365">
                  <c:v>440</c:v>
                </c:pt>
                <c:pt idx="2366">
                  <c:v>440</c:v>
                </c:pt>
                <c:pt idx="2367">
                  <c:v>440</c:v>
                </c:pt>
                <c:pt idx="2368">
                  <c:v>440</c:v>
                </c:pt>
                <c:pt idx="2369">
                  <c:v>440</c:v>
                </c:pt>
                <c:pt idx="2370">
                  <c:v>440</c:v>
                </c:pt>
                <c:pt idx="2371">
                  <c:v>440</c:v>
                </c:pt>
                <c:pt idx="2372">
                  <c:v>440</c:v>
                </c:pt>
                <c:pt idx="2373">
                  <c:v>440</c:v>
                </c:pt>
                <c:pt idx="2374">
                  <c:v>440</c:v>
                </c:pt>
                <c:pt idx="2375">
                  <c:v>440</c:v>
                </c:pt>
                <c:pt idx="2376">
                  <c:v>441</c:v>
                </c:pt>
                <c:pt idx="2377">
                  <c:v>441</c:v>
                </c:pt>
                <c:pt idx="2378">
                  <c:v>441</c:v>
                </c:pt>
                <c:pt idx="2379">
                  <c:v>441</c:v>
                </c:pt>
                <c:pt idx="2380">
                  <c:v>441</c:v>
                </c:pt>
                <c:pt idx="2381">
                  <c:v>441</c:v>
                </c:pt>
                <c:pt idx="2382">
                  <c:v>441</c:v>
                </c:pt>
                <c:pt idx="2383">
                  <c:v>441</c:v>
                </c:pt>
                <c:pt idx="2384">
                  <c:v>441</c:v>
                </c:pt>
                <c:pt idx="2385">
                  <c:v>442</c:v>
                </c:pt>
                <c:pt idx="2386">
                  <c:v>442</c:v>
                </c:pt>
                <c:pt idx="2387">
                  <c:v>442</c:v>
                </c:pt>
                <c:pt idx="2388">
                  <c:v>442</c:v>
                </c:pt>
                <c:pt idx="2389">
                  <c:v>442</c:v>
                </c:pt>
                <c:pt idx="2390">
                  <c:v>442</c:v>
                </c:pt>
                <c:pt idx="2391">
                  <c:v>442</c:v>
                </c:pt>
                <c:pt idx="2392">
                  <c:v>442</c:v>
                </c:pt>
                <c:pt idx="2393">
                  <c:v>442</c:v>
                </c:pt>
                <c:pt idx="2394">
                  <c:v>443</c:v>
                </c:pt>
                <c:pt idx="2395">
                  <c:v>443</c:v>
                </c:pt>
                <c:pt idx="2396">
                  <c:v>443</c:v>
                </c:pt>
                <c:pt idx="2397">
                  <c:v>443</c:v>
                </c:pt>
                <c:pt idx="2398">
                  <c:v>443</c:v>
                </c:pt>
                <c:pt idx="2399">
                  <c:v>443</c:v>
                </c:pt>
                <c:pt idx="2400">
                  <c:v>443</c:v>
                </c:pt>
                <c:pt idx="2401">
                  <c:v>443</c:v>
                </c:pt>
                <c:pt idx="2402">
                  <c:v>444</c:v>
                </c:pt>
                <c:pt idx="2403">
                  <c:v>444</c:v>
                </c:pt>
                <c:pt idx="2404">
                  <c:v>444</c:v>
                </c:pt>
                <c:pt idx="2405">
                  <c:v>444</c:v>
                </c:pt>
                <c:pt idx="2406">
                  <c:v>444</c:v>
                </c:pt>
                <c:pt idx="2407">
                  <c:v>445</c:v>
                </c:pt>
                <c:pt idx="2408">
                  <c:v>445</c:v>
                </c:pt>
                <c:pt idx="2409">
                  <c:v>445</c:v>
                </c:pt>
                <c:pt idx="2410">
                  <c:v>445</c:v>
                </c:pt>
                <c:pt idx="2411">
                  <c:v>445</c:v>
                </c:pt>
                <c:pt idx="2412">
                  <c:v>445</c:v>
                </c:pt>
                <c:pt idx="2413">
                  <c:v>445</c:v>
                </c:pt>
                <c:pt idx="2414">
                  <c:v>445</c:v>
                </c:pt>
                <c:pt idx="2415">
                  <c:v>445</c:v>
                </c:pt>
                <c:pt idx="2416">
                  <c:v>445</c:v>
                </c:pt>
                <c:pt idx="2417">
                  <c:v>445</c:v>
                </c:pt>
                <c:pt idx="2418">
                  <c:v>445</c:v>
                </c:pt>
                <c:pt idx="2419">
                  <c:v>445</c:v>
                </c:pt>
                <c:pt idx="2420">
                  <c:v>446</c:v>
                </c:pt>
                <c:pt idx="2421">
                  <c:v>446</c:v>
                </c:pt>
                <c:pt idx="2422">
                  <c:v>446</c:v>
                </c:pt>
                <c:pt idx="2423">
                  <c:v>446</c:v>
                </c:pt>
                <c:pt idx="2424">
                  <c:v>446</c:v>
                </c:pt>
                <c:pt idx="2425">
                  <c:v>446</c:v>
                </c:pt>
                <c:pt idx="2426">
                  <c:v>446</c:v>
                </c:pt>
                <c:pt idx="2427">
                  <c:v>446</c:v>
                </c:pt>
                <c:pt idx="2428">
                  <c:v>446</c:v>
                </c:pt>
                <c:pt idx="2429">
                  <c:v>446</c:v>
                </c:pt>
                <c:pt idx="2430">
                  <c:v>446</c:v>
                </c:pt>
                <c:pt idx="2431">
                  <c:v>446</c:v>
                </c:pt>
                <c:pt idx="2432">
                  <c:v>446</c:v>
                </c:pt>
                <c:pt idx="2433">
                  <c:v>447</c:v>
                </c:pt>
                <c:pt idx="2434">
                  <c:v>447</c:v>
                </c:pt>
                <c:pt idx="2435">
                  <c:v>447</c:v>
                </c:pt>
                <c:pt idx="2436">
                  <c:v>447</c:v>
                </c:pt>
                <c:pt idx="2437">
                  <c:v>447</c:v>
                </c:pt>
                <c:pt idx="2438">
                  <c:v>447</c:v>
                </c:pt>
                <c:pt idx="2439">
                  <c:v>447</c:v>
                </c:pt>
                <c:pt idx="2440">
                  <c:v>447</c:v>
                </c:pt>
                <c:pt idx="2441">
                  <c:v>447</c:v>
                </c:pt>
                <c:pt idx="2442">
                  <c:v>447</c:v>
                </c:pt>
                <c:pt idx="2443">
                  <c:v>448</c:v>
                </c:pt>
                <c:pt idx="2444">
                  <c:v>448</c:v>
                </c:pt>
                <c:pt idx="2445">
                  <c:v>448</c:v>
                </c:pt>
                <c:pt idx="2446">
                  <c:v>448</c:v>
                </c:pt>
                <c:pt idx="2447">
                  <c:v>448</c:v>
                </c:pt>
                <c:pt idx="2448">
                  <c:v>448</c:v>
                </c:pt>
                <c:pt idx="2449">
                  <c:v>448</c:v>
                </c:pt>
                <c:pt idx="2450">
                  <c:v>448</c:v>
                </c:pt>
                <c:pt idx="2451">
                  <c:v>448</c:v>
                </c:pt>
                <c:pt idx="2452">
                  <c:v>449</c:v>
                </c:pt>
                <c:pt idx="2453">
                  <c:v>449</c:v>
                </c:pt>
                <c:pt idx="2454">
                  <c:v>449</c:v>
                </c:pt>
                <c:pt idx="2455">
                  <c:v>449</c:v>
                </c:pt>
                <c:pt idx="2456">
                  <c:v>449</c:v>
                </c:pt>
                <c:pt idx="2457">
                  <c:v>449</c:v>
                </c:pt>
                <c:pt idx="2458">
                  <c:v>449</c:v>
                </c:pt>
                <c:pt idx="2459">
                  <c:v>449</c:v>
                </c:pt>
                <c:pt idx="2460">
                  <c:v>449</c:v>
                </c:pt>
                <c:pt idx="2461">
                  <c:v>449</c:v>
                </c:pt>
                <c:pt idx="2462">
                  <c:v>449</c:v>
                </c:pt>
                <c:pt idx="2463">
                  <c:v>450</c:v>
                </c:pt>
                <c:pt idx="2464">
                  <c:v>450</c:v>
                </c:pt>
                <c:pt idx="2465">
                  <c:v>450</c:v>
                </c:pt>
                <c:pt idx="2466">
                  <c:v>450</c:v>
                </c:pt>
                <c:pt idx="2467">
                  <c:v>450</c:v>
                </c:pt>
                <c:pt idx="2468">
                  <c:v>450</c:v>
                </c:pt>
                <c:pt idx="2469">
                  <c:v>450</c:v>
                </c:pt>
                <c:pt idx="2470">
                  <c:v>450</c:v>
                </c:pt>
                <c:pt idx="2471">
                  <c:v>450</c:v>
                </c:pt>
                <c:pt idx="2472">
                  <c:v>451</c:v>
                </c:pt>
                <c:pt idx="2473">
                  <c:v>451</c:v>
                </c:pt>
                <c:pt idx="2474">
                  <c:v>451</c:v>
                </c:pt>
                <c:pt idx="2475">
                  <c:v>451</c:v>
                </c:pt>
                <c:pt idx="2476">
                  <c:v>451</c:v>
                </c:pt>
                <c:pt idx="2477">
                  <c:v>451</c:v>
                </c:pt>
                <c:pt idx="2478">
                  <c:v>451</c:v>
                </c:pt>
                <c:pt idx="2479">
                  <c:v>451</c:v>
                </c:pt>
                <c:pt idx="2480">
                  <c:v>451</c:v>
                </c:pt>
                <c:pt idx="2481">
                  <c:v>452</c:v>
                </c:pt>
                <c:pt idx="2482">
                  <c:v>452</c:v>
                </c:pt>
                <c:pt idx="2483">
                  <c:v>452</c:v>
                </c:pt>
                <c:pt idx="2484">
                  <c:v>452</c:v>
                </c:pt>
                <c:pt idx="2485">
                  <c:v>452</c:v>
                </c:pt>
                <c:pt idx="2486">
                  <c:v>452</c:v>
                </c:pt>
                <c:pt idx="2487">
                  <c:v>452</c:v>
                </c:pt>
                <c:pt idx="2488">
                  <c:v>452</c:v>
                </c:pt>
                <c:pt idx="2489">
                  <c:v>452</c:v>
                </c:pt>
                <c:pt idx="2490">
                  <c:v>452</c:v>
                </c:pt>
                <c:pt idx="2491">
                  <c:v>453</c:v>
                </c:pt>
                <c:pt idx="2492">
                  <c:v>453</c:v>
                </c:pt>
                <c:pt idx="2493">
                  <c:v>453</c:v>
                </c:pt>
                <c:pt idx="2494">
                  <c:v>453</c:v>
                </c:pt>
                <c:pt idx="2495">
                  <c:v>453</c:v>
                </c:pt>
                <c:pt idx="2496">
                  <c:v>453</c:v>
                </c:pt>
                <c:pt idx="2497">
                  <c:v>453</c:v>
                </c:pt>
                <c:pt idx="2498">
                  <c:v>453</c:v>
                </c:pt>
                <c:pt idx="2499">
                  <c:v>453</c:v>
                </c:pt>
                <c:pt idx="2500">
                  <c:v>453</c:v>
                </c:pt>
                <c:pt idx="2501">
                  <c:v>453</c:v>
                </c:pt>
                <c:pt idx="2502">
                  <c:v>453</c:v>
                </c:pt>
                <c:pt idx="2503">
                  <c:v>453</c:v>
                </c:pt>
                <c:pt idx="2504">
                  <c:v>453</c:v>
                </c:pt>
                <c:pt idx="2505">
                  <c:v>454</c:v>
                </c:pt>
                <c:pt idx="2506">
                  <c:v>454</c:v>
                </c:pt>
                <c:pt idx="2507">
                  <c:v>454</c:v>
                </c:pt>
                <c:pt idx="2508">
                  <c:v>454</c:v>
                </c:pt>
                <c:pt idx="2509">
                  <c:v>454</c:v>
                </c:pt>
                <c:pt idx="2510">
                  <c:v>454</c:v>
                </c:pt>
                <c:pt idx="2511">
                  <c:v>454</c:v>
                </c:pt>
                <c:pt idx="2512">
                  <c:v>454</c:v>
                </c:pt>
                <c:pt idx="2513">
                  <c:v>455</c:v>
                </c:pt>
                <c:pt idx="2514">
                  <c:v>455</c:v>
                </c:pt>
                <c:pt idx="2515">
                  <c:v>455</c:v>
                </c:pt>
                <c:pt idx="2516">
                  <c:v>455</c:v>
                </c:pt>
                <c:pt idx="2517">
                  <c:v>455</c:v>
                </c:pt>
                <c:pt idx="2518">
                  <c:v>455</c:v>
                </c:pt>
                <c:pt idx="2519">
                  <c:v>455</c:v>
                </c:pt>
                <c:pt idx="2520">
                  <c:v>455</c:v>
                </c:pt>
                <c:pt idx="2521">
                  <c:v>455</c:v>
                </c:pt>
                <c:pt idx="2522">
                  <c:v>455</c:v>
                </c:pt>
                <c:pt idx="2523">
                  <c:v>456</c:v>
                </c:pt>
                <c:pt idx="2524">
                  <c:v>456</c:v>
                </c:pt>
                <c:pt idx="2525">
                  <c:v>456</c:v>
                </c:pt>
                <c:pt idx="2526">
                  <c:v>456</c:v>
                </c:pt>
                <c:pt idx="2527">
                  <c:v>456</c:v>
                </c:pt>
                <c:pt idx="2528">
                  <c:v>456</c:v>
                </c:pt>
                <c:pt idx="2529">
                  <c:v>456</c:v>
                </c:pt>
                <c:pt idx="2530">
                  <c:v>456</c:v>
                </c:pt>
                <c:pt idx="2531">
                  <c:v>457</c:v>
                </c:pt>
                <c:pt idx="2532">
                  <c:v>457</c:v>
                </c:pt>
                <c:pt idx="2533">
                  <c:v>457</c:v>
                </c:pt>
                <c:pt idx="2534">
                  <c:v>457</c:v>
                </c:pt>
                <c:pt idx="2535">
                  <c:v>458</c:v>
                </c:pt>
                <c:pt idx="2536">
                  <c:v>458</c:v>
                </c:pt>
                <c:pt idx="2537">
                  <c:v>458</c:v>
                </c:pt>
                <c:pt idx="2538">
                  <c:v>458</c:v>
                </c:pt>
                <c:pt idx="2539">
                  <c:v>458</c:v>
                </c:pt>
                <c:pt idx="2540">
                  <c:v>458</c:v>
                </c:pt>
                <c:pt idx="2541">
                  <c:v>458</c:v>
                </c:pt>
                <c:pt idx="2542">
                  <c:v>459</c:v>
                </c:pt>
                <c:pt idx="2543">
                  <c:v>459</c:v>
                </c:pt>
                <c:pt idx="2544">
                  <c:v>459</c:v>
                </c:pt>
                <c:pt idx="2545">
                  <c:v>459</c:v>
                </c:pt>
                <c:pt idx="2546">
                  <c:v>459</c:v>
                </c:pt>
                <c:pt idx="2547">
                  <c:v>459</c:v>
                </c:pt>
                <c:pt idx="2548">
                  <c:v>459</c:v>
                </c:pt>
                <c:pt idx="2549">
                  <c:v>459</c:v>
                </c:pt>
                <c:pt idx="2550">
                  <c:v>459</c:v>
                </c:pt>
                <c:pt idx="2551">
                  <c:v>460</c:v>
                </c:pt>
                <c:pt idx="2552">
                  <c:v>460</c:v>
                </c:pt>
                <c:pt idx="2553">
                  <c:v>460</c:v>
                </c:pt>
                <c:pt idx="2554">
                  <c:v>460</c:v>
                </c:pt>
                <c:pt idx="2555">
                  <c:v>460</c:v>
                </c:pt>
                <c:pt idx="2556">
                  <c:v>460</c:v>
                </c:pt>
                <c:pt idx="2557">
                  <c:v>460</c:v>
                </c:pt>
                <c:pt idx="2558">
                  <c:v>460</c:v>
                </c:pt>
                <c:pt idx="2559">
                  <c:v>460</c:v>
                </c:pt>
                <c:pt idx="2560">
                  <c:v>461</c:v>
                </c:pt>
                <c:pt idx="2561">
                  <c:v>461</c:v>
                </c:pt>
                <c:pt idx="2562">
                  <c:v>461</c:v>
                </c:pt>
                <c:pt idx="2563">
                  <c:v>461</c:v>
                </c:pt>
                <c:pt idx="2564">
                  <c:v>461</c:v>
                </c:pt>
                <c:pt idx="2565">
                  <c:v>461</c:v>
                </c:pt>
                <c:pt idx="2566">
                  <c:v>461</c:v>
                </c:pt>
                <c:pt idx="2567">
                  <c:v>461</c:v>
                </c:pt>
                <c:pt idx="2568">
                  <c:v>461</c:v>
                </c:pt>
                <c:pt idx="2569">
                  <c:v>461</c:v>
                </c:pt>
                <c:pt idx="2570">
                  <c:v>462</c:v>
                </c:pt>
                <c:pt idx="2571">
                  <c:v>462</c:v>
                </c:pt>
                <c:pt idx="2572">
                  <c:v>462</c:v>
                </c:pt>
                <c:pt idx="2573">
                  <c:v>462</c:v>
                </c:pt>
                <c:pt idx="2574">
                  <c:v>462</c:v>
                </c:pt>
                <c:pt idx="2575">
                  <c:v>462</c:v>
                </c:pt>
                <c:pt idx="2576">
                  <c:v>462</c:v>
                </c:pt>
                <c:pt idx="2577">
                  <c:v>462</c:v>
                </c:pt>
                <c:pt idx="2578">
                  <c:v>462</c:v>
                </c:pt>
                <c:pt idx="2579">
                  <c:v>463</c:v>
                </c:pt>
                <c:pt idx="2580">
                  <c:v>463</c:v>
                </c:pt>
                <c:pt idx="2581">
                  <c:v>463</c:v>
                </c:pt>
                <c:pt idx="2582">
                  <c:v>463</c:v>
                </c:pt>
                <c:pt idx="2583">
                  <c:v>463</c:v>
                </c:pt>
                <c:pt idx="2584">
                  <c:v>463</c:v>
                </c:pt>
                <c:pt idx="2585">
                  <c:v>463</c:v>
                </c:pt>
                <c:pt idx="2586">
                  <c:v>464</c:v>
                </c:pt>
                <c:pt idx="2587">
                  <c:v>464</c:v>
                </c:pt>
                <c:pt idx="2588">
                  <c:v>464</c:v>
                </c:pt>
                <c:pt idx="2589">
                  <c:v>464</c:v>
                </c:pt>
                <c:pt idx="2590">
                  <c:v>464</c:v>
                </c:pt>
                <c:pt idx="2591">
                  <c:v>464</c:v>
                </c:pt>
                <c:pt idx="2592">
                  <c:v>464</c:v>
                </c:pt>
                <c:pt idx="2593">
                  <c:v>464</c:v>
                </c:pt>
                <c:pt idx="2594">
                  <c:v>464</c:v>
                </c:pt>
                <c:pt idx="2595">
                  <c:v>464</c:v>
                </c:pt>
                <c:pt idx="2596">
                  <c:v>464</c:v>
                </c:pt>
                <c:pt idx="2597">
                  <c:v>464</c:v>
                </c:pt>
                <c:pt idx="2598">
                  <c:v>464</c:v>
                </c:pt>
                <c:pt idx="2599">
                  <c:v>465</c:v>
                </c:pt>
                <c:pt idx="2600">
                  <c:v>465</c:v>
                </c:pt>
                <c:pt idx="2601">
                  <c:v>465</c:v>
                </c:pt>
                <c:pt idx="2602">
                  <c:v>465</c:v>
                </c:pt>
                <c:pt idx="2603">
                  <c:v>465</c:v>
                </c:pt>
                <c:pt idx="2604">
                  <c:v>465</c:v>
                </c:pt>
                <c:pt idx="2605">
                  <c:v>465</c:v>
                </c:pt>
                <c:pt idx="2606">
                  <c:v>465</c:v>
                </c:pt>
                <c:pt idx="2607">
                  <c:v>465</c:v>
                </c:pt>
                <c:pt idx="2608">
                  <c:v>465</c:v>
                </c:pt>
                <c:pt idx="2609">
                  <c:v>466</c:v>
                </c:pt>
                <c:pt idx="2610">
                  <c:v>466</c:v>
                </c:pt>
                <c:pt idx="2611">
                  <c:v>466</c:v>
                </c:pt>
                <c:pt idx="2612">
                  <c:v>466</c:v>
                </c:pt>
                <c:pt idx="2613">
                  <c:v>466</c:v>
                </c:pt>
                <c:pt idx="2614">
                  <c:v>466</c:v>
                </c:pt>
                <c:pt idx="2615">
                  <c:v>466</c:v>
                </c:pt>
                <c:pt idx="2616">
                  <c:v>467</c:v>
                </c:pt>
                <c:pt idx="2617">
                  <c:v>467</c:v>
                </c:pt>
                <c:pt idx="2618">
                  <c:v>467</c:v>
                </c:pt>
                <c:pt idx="2619">
                  <c:v>467</c:v>
                </c:pt>
                <c:pt idx="2620">
                  <c:v>467</c:v>
                </c:pt>
                <c:pt idx="2621">
                  <c:v>467</c:v>
                </c:pt>
                <c:pt idx="2622">
                  <c:v>467</c:v>
                </c:pt>
                <c:pt idx="2623">
                  <c:v>468</c:v>
                </c:pt>
                <c:pt idx="2624">
                  <c:v>468</c:v>
                </c:pt>
                <c:pt idx="2625">
                  <c:v>468</c:v>
                </c:pt>
                <c:pt idx="2626">
                  <c:v>468</c:v>
                </c:pt>
                <c:pt idx="2627">
                  <c:v>468</c:v>
                </c:pt>
                <c:pt idx="2628">
                  <c:v>468</c:v>
                </c:pt>
                <c:pt idx="2629">
                  <c:v>468</c:v>
                </c:pt>
                <c:pt idx="2630">
                  <c:v>469</c:v>
                </c:pt>
                <c:pt idx="2631">
                  <c:v>469</c:v>
                </c:pt>
                <c:pt idx="2632">
                  <c:v>469</c:v>
                </c:pt>
                <c:pt idx="2633">
                  <c:v>469</c:v>
                </c:pt>
                <c:pt idx="2634">
                  <c:v>469</c:v>
                </c:pt>
                <c:pt idx="2635">
                  <c:v>469</c:v>
                </c:pt>
                <c:pt idx="2636">
                  <c:v>469</c:v>
                </c:pt>
                <c:pt idx="2637">
                  <c:v>469</c:v>
                </c:pt>
                <c:pt idx="2638">
                  <c:v>469</c:v>
                </c:pt>
                <c:pt idx="2639">
                  <c:v>469</c:v>
                </c:pt>
                <c:pt idx="2640">
                  <c:v>470</c:v>
                </c:pt>
                <c:pt idx="2641">
                  <c:v>470</c:v>
                </c:pt>
                <c:pt idx="2642">
                  <c:v>470</c:v>
                </c:pt>
                <c:pt idx="2643">
                  <c:v>470</c:v>
                </c:pt>
                <c:pt idx="2644">
                  <c:v>470</c:v>
                </c:pt>
                <c:pt idx="2645">
                  <c:v>470</c:v>
                </c:pt>
                <c:pt idx="2646">
                  <c:v>470</c:v>
                </c:pt>
                <c:pt idx="2647">
                  <c:v>470</c:v>
                </c:pt>
                <c:pt idx="2648">
                  <c:v>470</c:v>
                </c:pt>
                <c:pt idx="2649">
                  <c:v>471</c:v>
                </c:pt>
                <c:pt idx="2650">
                  <c:v>471</c:v>
                </c:pt>
                <c:pt idx="2651">
                  <c:v>471</c:v>
                </c:pt>
                <c:pt idx="2652">
                  <c:v>471</c:v>
                </c:pt>
                <c:pt idx="2653">
                  <c:v>471</c:v>
                </c:pt>
                <c:pt idx="2654">
                  <c:v>471</c:v>
                </c:pt>
                <c:pt idx="2655">
                  <c:v>471</c:v>
                </c:pt>
                <c:pt idx="2656">
                  <c:v>472</c:v>
                </c:pt>
                <c:pt idx="2657">
                  <c:v>472</c:v>
                </c:pt>
                <c:pt idx="2658">
                  <c:v>472</c:v>
                </c:pt>
                <c:pt idx="2659">
                  <c:v>472</c:v>
                </c:pt>
                <c:pt idx="2660">
                  <c:v>473</c:v>
                </c:pt>
                <c:pt idx="2661">
                  <c:v>473</c:v>
                </c:pt>
                <c:pt idx="2662">
                  <c:v>473</c:v>
                </c:pt>
                <c:pt idx="2663">
                  <c:v>473</c:v>
                </c:pt>
                <c:pt idx="2664">
                  <c:v>473</c:v>
                </c:pt>
                <c:pt idx="2665">
                  <c:v>473</c:v>
                </c:pt>
                <c:pt idx="2666">
                  <c:v>473</c:v>
                </c:pt>
                <c:pt idx="2667">
                  <c:v>474</c:v>
                </c:pt>
                <c:pt idx="2668">
                  <c:v>474</c:v>
                </c:pt>
                <c:pt idx="2669">
                  <c:v>474</c:v>
                </c:pt>
                <c:pt idx="2670">
                  <c:v>474</c:v>
                </c:pt>
                <c:pt idx="2671">
                  <c:v>474</c:v>
                </c:pt>
                <c:pt idx="2672">
                  <c:v>474</c:v>
                </c:pt>
                <c:pt idx="2673">
                  <c:v>474</c:v>
                </c:pt>
                <c:pt idx="2674">
                  <c:v>475</c:v>
                </c:pt>
                <c:pt idx="2675">
                  <c:v>475</c:v>
                </c:pt>
                <c:pt idx="2676">
                  <c:v>475</c:v>
                </c:pt>
                <c:pt idx="2677">
                  <c:v>475</c:v>
                </c:pt>
                <c:pt idx="2678">
                  <c:v>475</c:v>
                </c:pt>
                <c:pt idx="2679">
                  <c:v>475</c:v>
                </c:pt>
                <c:pt idx="2680">
                  <c:v>475</c:v>
                </c:pt>
                <c:pt idx="2681">
                  <c:v>475</c:v>
                </c:pt>
                <c:pt idx="2682">
                  <c:v>475</c:v>
                </c:pt>
                <c:pt idx="2683">
                  <c:v>475</c:v>
                </c:pt>
                <c:pt idx="2684">
                  <c:v>475</c:v>
                </c:pt>
                <c:pt idx="2685">
                  <c:v>475</c:v>
                </c:pt>
                <c:pt idx="2686">
                  <c:v>475</c:v>
                </c:pt>
                <c:pt idx="2687">
                  <c:v>476</c:v>
                </c:pt>
                <c:pt idx="2688">
                  <c:v>476</c:v>
                </c:pt>
                <c:pt idx="2689">
                  <c:v>476</c:v>
                </c:pt>
                <c:pt idx="2690">
                  <c:v>476</c:v>
                </c:pt>
                <c:pt idx="2691">
                  <c:v>476</c:v>
                </c:pt>
                <c:pt idx="2692">
                  <c:v>476</c:v>
                </c:pt>
                <c:pt idx="2693">
                  <c:v>476</c:v>
                </c:pt>
                <c:pt idx="2694">
                  <c:v>476</c:v>
                </c:pt>
                <c:pt idx="2695">
                  <c:v>476</c:v>
                </c:pt>
                <c:pt idx="2696">
                  <c:v>476</c:v>
                </c:pt>
                <c:pt idx="2697">
                  <c:v>476</c:v>
                </c:pt>
                <c:pt idx="2698">
                  <c:v>476</c:v>
                </c:pt>
                <c:pt idx="2699">
                  <c:v>477</c:v>
                </c:pt>
                <c:pt idx="2700">
                  <c:v>477</c:v>
                </c:pt>
                <c:pt idx="2701">
                  <c:v>477</c:v>
                </c:pt>
                <c:pt idx="2702">
                  <c:v>477</c:v>
                </c:pt>
                <c:pt idx="2703">
                  <c:v>477</c:v>
                </c:pt>
                <c:pt idx="2704">
                  <c:v>477</c:v>
                </c:pt>
                <c:pt idx="2705">
                  <c:v>477</c:v>
                </c:pt>
                <c:pt idx="2706">
                  <c:v>477</c:v>
                </c:pt>
                <c:pt idx="2707">
                  <c:v>477</c:v>
                </c:pt>
                <c:pt idx="2708">
                  <c:v>478</c:v>
                </c:pt>
                <c:pt idx="2709">
                  <c:v>478</c:v>
                </c:pt>
                <c:pt idx="2710">
                  <c:v>478</c:v>
                </c:pt>
                <c:pt idx="2711">
                  <c:v>478</c:v>
                </c:pt>
                <c:pt idx="2712">
                  <c:v>478</c:v>
                </c:pt>
                <c:pt idx="2713">
                  <c:v>478</c:v>
                </c:pt>
                <c:pt idx="2714">
                  <c:v>478</c:v>
                </c:pt>
                <c:pt idx="2715">
                  <c:v>478</c:v>
                </c:pt>
                <c:pt idx="2716">
                  <c:v>478</c:v>
                </c:pt>
                <c:pt idx="2717">
                  <c:v>478</c:v>
                </c:pt>
                <c:pt idx="2718">
                  <c:v>479</c:v>
                </c:pt>
                <c:pt idx="2719">
                  <c:v>479</c:v>
                </c:pt>
                <c:pt idx="2720">
                  <c:v>479</c:v>
                </c:pt>
                <c:pt idx="2721">
                  <c:v>479</c:v>
                </c:pt>
                <c:pt idx="2722">
                  <c:v>479</c:v>
                </c:pt>
                <c:pt idx="2723">
                  <c:v>479</c:v>
                </c:pt>
                <c:pt idx="2724">
                  <c:v>479</c:v>
                </c:pt>
                <c:pt idx="2725">
                  <c:v>479</c:v>
                </c:pt>
                <c:pt idx="2726">
                  <c:v>479</c:v>
                </c:pt>
                <c:pt idx="2727">
                  <c:v>480</c:v>
                </c:pt>
                <c:pt idx="2728">
                  <c:v>480</c:v>
                </c:pt>
                <c:pt idx="2729">
                  <c:v>480</c:v>
                </c:pt>
                <c:pt idx="2730">
                  <c:v>480</c:v>
                </c:pt>
                <c:pt idx="2731">
                  <c:v>480</c:v>
                </c:pt>
                <c:pt idx="2732">
                  <c:v>480</c:v>
                </c:pt>
                <c:pt idx="2733">
                  <c:v>480</c:v>
                </c:pt>
                <c:pt idx="2734">
                  <c:v>480</c:v>
                </c:pt>
                <c:pt idx="2735">
                  <c:v>480</c:v>
                </c:pt>
                <c:pt idx="2736">
                  <c:v>481</c:v>
                </c:pt>
                <c:pt idx="2737">
                  <c:v>481</c:v>
                </c:pt>
                <c:pt idx="2738">
                  <c:v>481</c:v>
                </c:pt>
                <c:pt idx="2739">
                  <c:v>481</c:v>
                </c:pt>
                <c:pt idx="2740">
                  <c:v>481</c:v>
                </c:pt>
                <c:pt idx="2741">
                  <c:v>482</c:v>
                </c:pt>
                <c:pt idx="2742">
                  <c:v>482</c:v>
                </c:pt>
                <c:pt idx="2743">
                  <c:v>482</c:v>
                </c:pt>
                <c:pt idx="2744">
                  <c:v>482</c:v>
                </c:pt>
                <c:pt idx="2745">
                  <c:v>482</c:v>
                </c:pt>
                <c:pt idx="2746">
                  <c:v>482</c:v>
                </c:pt>
                <c:pt idx="2747">
                  <c:v>482</c:v>
                </c:pt>
                <c:pt idx="2748">
                  <c:v>482</c:v>
                </c:pt>
                <c:pt idx="2749">
                  <c:v>482</c:v>
                </c:pt>
                <c:pt idx="2750">
                  <c:v>482</c:v>
                </c:pt>
                <c:pt idx="2751">
                  <c:v>482</c:v>
                </c:pt>
                <c:pt idx="2752">
                  <c:v>482</c:v>
                </c:pt>
                <c:pt idx="2753">
                  <c:v>482</c:v>
                </c:pt>
                <c:pt idx="2754">
                  <c:v>482</c:v>
                </c:pt>
                <c:pt idx="2755">
                  <c:v>482</c:v>
                </c:pt>
                <c:pt idx="2756">
                  <c:v>482</c:v>
                </c:pt>
                <c:pt idx="2757">
                  <c:v>482</c:v>
                </c:pt>
                <c:pt idx="2758">
                  <c:v>483</c:v>
                </c:pt>
                <c:pt idx="2759">
                  <c:v>483</c:v>
                </c:pt>
                <c:pt idx="2760">
                  <c:v>483</c:v>
                </c:pt>
                <c:pt idx="2761">
                  <c:v>483</c:v>
                </c:pt>
                <c:pt idx="2762">
                  <c:v>483</c:v>
                </c:pt>
                <c:pt idx="2763">
                  <c:v>483</c:v>
                </c:pt>
                <c:pt idx="2764">
                  <c:v>483</c:v>
                </c:pt>
                <c:pt idx="2765">
                  <c:v>483</c:v>
                </c:pt>
                <c:pt idx="2766">
                  <c:v>483</c:v>
                </c:pt>
                <c:pt idx="2767">
                  <c:v>483</c:v>
                </c:pt>
                <c:pt idx="2768">
                  <c:v>483</c:v>
                </c:pt>
                <c:pt idx="2769">
                  <c:v>483</c:v>
                </c:pt>
                <c:pt idx="2770">
                  <c:v>483</c:v>
                </c:pt>
                <c:pt idx="2771">
                  <c:v>483</c:v>
                </c:pt>
                <c:pt idx="2772">
                  <c:v>484</c:v>
                </c:pt>
                <c:pt idx="2773">
                  <c:v>484</c:v>
                </c:pt>
                <c:pt idx="2774">
                  <c:v>484</c:v>
                </c:pt>
                <c:pt idx="2775">
                  <c:v>484</c:v>
                </c:pt>
                <c:pt idx="2776">
                  <c:v>484</c:v>
                </c:pt>
                <c:pt idx="2777">
                  <c:v>484</c:v>
                </c:pt>
                <c:pt idx="2778">
                  <c:v>485</c:v>
                </c:pt>
                <c:pt idx="2779">
                  <c:v>485</c:v>
                </c:pt>
                <c:pt idx="2780">
                  <c:v>485</c:v>
                </c:pt>
                <c:pt idx="2781">
                  <c:v>485</c:v>
                </c:pt>
                <c:pt idx="2782">
                  <c:v>485</c:v>
                </c:pt>
                <c:pt idx="2783">
                  <c:v>485</c:v>
                </c:pt>
                <c:pt idx="2784">
                  <c:v>485</c:v>
                </c:pt>
                <c:pt idx="2785">
                  <c:v>485</c:v>
                </c:pt>
                <c:pt idx="2786">
                  <c:v>485</c:v>
                </c:pt>
                <c:pt idx="2787">
                  <c:v>485</c:v>
                </c:pt>
                <c:pt idx="2788">
                  <c:v>485</c:v>
                </c:pt>
                <c:pt idx="2789">
                  <c:v>486</c:v>
                </c:pt>
                <c:pt idx="2790">
                  <c:v>486</c:v>
                </c:pt>
                <c:pt idx="2791">
                  <c:v>486</c:v>
                </c:pt>
                <c:pt idx="2792">
                  <c:v>486</c:v>
                </c:pt>
                <c:pt idx="2793">
                  <c:v>486</c:v>
                </c:pt>
                <c:pt idx="2794">
                  <c:v>486</c:v>
                </c:pt>
                <c:pt idx="2795">
                  <c:v>486</c:v>
                </c:pt>
                <c:pt idx="2796">
                  <c:v>486</c:v>
                </c:pt>
                <c:pt idx="2797">
                  <c:v>487</c:v>
                </c:pt>
                <c:pt idx="2798">
                  <c:v>487</c:v>
                </c:pt>
                <c:pt idx="2799">
                  <c:v>487</c:v>
                </c:pt>
                <c:pt idx="2800">
                  <c:v>487</c:v>
                </c:pt>
                <c:pt idx="2801">
                  <c:v>487</c:v>
                </c:pt>
                <c:pt idx="2802">
                  <c:v>487</c:v>
                </c:pt>
                <c:pt idx="2803">
                  <c:v>488</c:v>
                </c:pt>
                <c:pt idx="2804">
                  <c:v>488</c:v>
                </c:pt>
                <c:pt idx="2805">
                  <c:v>488</c:v>
                </c:pt>
                <c:pt idx="2806">
                  <c:v>488</c:v>
                </c:pt>
                <c:pt idx="2807">
                  <c:v>488</c:v>
                </c:pt>
                <c:pt idx="2808">
                  <c:v>488</c:v>
                </c:pt>
                <c:pt idx="2809">
                  <c:v>488</c:v>
                </c:pt>
                <c:pt idx="2810">
                  <c:v>488</c:v>
                </c:pt>
                <c:pt idx="2811">
                  <c:v>489</c:v>
                </c:pt>
                <c:pt idx="2812">
                  <c:v>489</c:v>
                </c:pt>
                <c:pt idx="2813">
                  <c:v>489</c:v>
                </c:pt>
                <c:pt idx="2814">
                  <c:v>490</c:v>
                </c:pt>
                <c:pt idx="2815">
                  <c:v>490</c:v>
                </c:pt>
                <c:pt idx="2816">
                  <c:v>490</c:v>
                </c:pt>
                <c:pt idx="2817">
                  <c:v>490</c:v>
                </c:pt>
                <c:pt idx="2818">
                  <c:v>490</c:v>
                </c:pt>
                <c:pt idx="2819">
                  <c:v>490</c:v>
                </c:pt>
                <c:pt idx="2820">
                  <c:v>490</c:v>
                </c:pt>
                <c:pt idx="2821">
                  <c:v>490</c:v>
                </c:pt>
                <c:pt idx="2822">
                  <c:v>490</c:v>
                </c:pt>
                <c:pt idx="2823">
                  <c:v>490</c:v>
                </c:pt>
                <c:pt idx="2824">
                  <c:v>490</c:v>
                </c:pt>
                <c:pt idx="2825">
                  <c:v>490</c:v>
                </c:pt>
                <c:pt idx="2826">
                  <c:v>490</c:v>
                </c:pt>
                <c:pt idx="2827">
                  <c:v>491</c:v>
                </c:pt>
                <c:pt idx="2828">
                  <c:v>491</c:v>
                </c:pt>
                <c:pt idx="2829">
                  <c:v>491</c:v>
                </c:pt>
                <c:pt idx="2830">
                  <c:v>491</c:v>
                </c:pt>
                <c:pt idx="2831">
                  <c:v>491</c:v>
                </c:pt>
                <c:pt idx="2832">
                  <c:v>491</c:v>
                </c:pt>
                <c:pt idx="2833">
                  <c:v>491</c:v>
                </c:pt>
                <c:pt idx="2834">
                  <c:v>491</c:v>
                </c:pt>
                <c:pt idx="2835">
                  <c:v>491</c:v>
                </c:pt>
                <c:pt idx="2836">
                  <c:v>491</c:v>
                </c:pt>
                <c:pt idx="2837">
                  <c:v>491</c:v>
                </c:pt>
                <c:pt idx="2838">
                  <c:v>491</c:v>
                </c:pt>
                <c:pt idx="2839">
                  <c:v>491</c:v>
                </c:pt>
                <c:pt idx="2840">
                  <c:v>492</c:v>
                </c:pt>
                <c:pt idx="2841">
                  <c:v>492</c:v>
                </c:pt>
                <c:pt idx="2842">
                  <c:v>492</c:v>
                </c:pt>
                <c:pt idx="2843">
                  <c:v>492</c:v>
                </c:pt>
                <c:pt idx="2844">
                  <c:v>492</c:v>
                </c:pt>
                <c:pt idx="2845">
                  <c:v>492</c:v>
                </c:pt>
                <c:pt idx="2846">
                  <c:v>492</c:v>
                </c:pt>
                <c:pt idx="2847">
                  <c:v>493</c:v>
                </c:pt>
                <c:pt idx="2848">
                  <c:v>493</c:v>
                </c:pt>
                <c:pt idx="2849">
                  <c:v>493</c:v>
                </c:pt>
                <c:pt idx="2850">
                  <c:v>493</c:v>
                </c:pt>
                <c:pt idx="2851">
                  <c:v>493</c:v>
                </c:pt>
                <c:pt idx="2852">
                  <c:v>493</c:v>
                </c:pt>
                <c:pt idx="2853">
                  <c:v>493</c:v>
                </c:pt>
                <c:pt idx="2854">
                  <c:v>493</c:v>
                </c:pt>
                <c:pt idx="2855">
                  <c:v>493</c:v>
                </c:pt>
                <c:pt idx="2856">
                  <c:v>494</c:v>
                </c:pt>
                <c:pt idx="2857">
                  <c:v>494</c:v>
                </c:pt>
                <c:pt idx="2858">
                  <c:v>494</c:v>
                </c:pt>
                <c:pt idx="2859">
                  <c:v>494</c:v>
                </c:pt>
                <c:pt idx="2860">
                  <c:v>494</c:v>
                </c:pt>
                <c:pt idx="2861">
                  <c:v>494</c:v>
                </c:pt>
                <c:pt idx="2862">
                  <c:v>494</c:v>
                </c:pt>
                <c:pt idx="2863">
                  <c:v>494</c:v>
                </c:pt>
                <c:pt idx="2864">
                  <c:v>495</c:v>
                </c:pt>
                <c:pt idx="2865">
                  <c:v>495</c:v>
                </c:pt>
                <c:pt idx="2866">
                  <c:v>495</c:v>
                </c:pt>
                <c:pt idx="2867">
                  <c:v>495</c:v>
                </c:pt>
                <c:pt idx="2868">
                  <c:v>495</c:v>
                </c:pt>
                <c:pt idx="2869">
                  <c:v>495</c:v>
                </c:pt>
                <c:pt idx="2870">
                  <c:v>495</c:v>
                </c:pt>
                <c:pt idx="2871">
                  <c:v>495</c:v>
                </c:pt>
                <c:pt idx="2872">
                  <c:v>495</c:v>
                </c:pt>
                <c:pt idx="2873">
                  <c:v>495</c:v>
                </c:pt>
                <c:pt idx="2874">
                  <c:v>495</c:v>
                </c:pt>
                <c:pt idx="2875">
                  <c:v>496</c:v>
                </c:pt>
                <c:pt idx="2876">
                  <c:v>496</c:v>
                </c:pt>
                <c:pt idx="2877">
                  <c:v>496</c:v>
                </c:pt>
                <c:pt idx="2878">
                  <c:v>496</c:v>
                </c:pt>
                <c:pt idx="2879">
                  <c:v>496</c:v>
                </c:pt>
                <c:pt idx="2880">
                  <c:v>496</c:v>
                </c:pt>
                <c:pt idx="2881">
                  <c:v>496</c:v>
                </c:pt>
                <c:pt idx="2882">
                  <c:v>496</c:v>
                </c:pt>
                <c:pt idx="2883">
                  <c:v>496</c:v>
                </c:pt>
                <c:pt idx="2884">
                  <c:v>496</c:v>
                </c:pt>
                <c:pt idx="2885">
                  <c:v>496</c:v>
                </c:pt>
                <c:pt idx="2886">
                  <c:v>496</c:v>
                </c:pt>
                <c:pt idx="2887">
                  <c:v>497</c:v>
                </c:pt>
                <c:pt idx="2888">
                  <c:v>497</c:v>
                </c:pt>
                <c:pt idx="2889">
                  <c:v>497</c:v>
                </c:pt>
                <c:pt idx="2890">
                  <c:v>497</c:v>
                </c:pt>
                <c:pt idx="2891">
                  <c:v>498</c:v>
                </c:pt>
                <c:pt idx="2892">
                  <c:v>498</c:v>
                </c:pt>
                <c:pt idx="2893">
                  <c:v>498</c:v>
                </c:pt>
                <c:pt idx="2894">
                  <c:v>498</c:v>
                </c:pt>
                <c:pt idx="2895">
                  <c:v>498</c:v>
                </c:pt>
                <c:pt idx="2896">
                  <c:v>498</c:v>
                </c:pt>
                <c:pt idx="2897">
                  <c:v>498</c:v>
                </c:pt>
                <c:pt idx="2898">
                  <c:v>499</c:v>
                </c:pt>
                <c:pt idx="2899">
                  <c:v>499</c:v>
                </c:pt>
                <c:pt idx="2900">
                  <c:v>499</c:v>
                </c:pt>
                <c:pt idx="2901">
                  <c:v>499</c:v>
                </c:pt>
                <c:pt idx="2902">
                  <c:v>499</c:v>
                </c:pt>
                <c:pt idx="2903">
                  <c:v>499</c:v>
                </c:pt>
                <c:pt idx="2904">
                  <c:v>499</c:v>
                </c:pt>
                <c:pt idx="2905">
                  <c:v>499</c:v>
                </c:pt>
                <c:pt idx="2906">
                  <c:v>499</c:v>
                </c:pt>
                <c:pt idx="2907">
                  <c:v>500</c:v>
                </c:pt>
                <c:pt idx="2908">
                  <c:v>500</c:v>
                </c:pt>
                <c:pt idx="2909">
                  <c:v>500</c:v>
                </c:pt>
                <c:pt idx="2910">
                  <c:v>500</c:v>
                </c:pt>
                <c:pt idx="2911">
                  <c:v>500</c:v>
                </c:pt>
                <c:pt idx="2912">
                  <c:v>500</c:v>
                </c:pt>
                <c:pt idx="2913">
                  <c:v>500</c:v>
                </c:pt>
                <c:pt idx="2914">
                  <c:v>501</c:v>
                </c:pt>
                <c:pt idx="2915">
                  <c:v>501</c:v>
                </c:pt>
                <c:pt idx="2916">
                  <c:v>501</c:v>
                </c:pt>
                <c:pt idx="2917">
                  <c:v>501</c:v>
                </c:pt>
                <c:pt idx="2918">
                  <c:v>501</c:v>
                </c:pt>
                <c:pt idx="2919">
                  <c:v>501</c:v>
                </c:pt>
                <c:pt idx="2920">
                  <c:v>501</c:v>
                </c:pt>
                <c:pt idx="2921">
                  <c:v>501</c:v>
                </c:pt>
                <c:pt idx="2922">
                  <c:v>502</c:v>
                </c:pt>
                <c:pt idx="2923">
                  <c:v>502</c:v>
                </c:pt>
                <c:pt idx="2924">
                  <c:v>502</c:v>
                </c:pt>
                <c:pt idx="2925">
                  <c:v>502</c:v>
                </c:pt>
                <c:pt idx="2926">
                  <c:v>502</c:v>
                </c:pt>
                <c:pt idx="2927">
                  <c:v>502</c:v>
                </c:pt>
                <c:pt idx="2928">
                  <c:v>502</c:v>
                </c:pt>
                <c:pt idx="2929">
                  <c:v>502</c:v>
                </c:pt>
                <c:pt idx="2930">
                  <c:v>503</c:v>
                </c:pt>
                <c:pt idx="2931">
                  <c:v>503</c:v>
                </c:pt>
                <c:pt idx="2932">
                  <c:v>503</c:v>
                </c:pt>
                <c:pt idx="2933">
                  <c:v>503</c:v>
                </c:pt>
                <c:pt idx="2934">
                  <c:v>503</c:v>
                </c:pt>
                <c:pt idx="2935">
                  <c:v>504</c:v>
                </c:pt>
                <c:pt idx="2936">
                  <c:v>504</c:v>
                </c:pt>
                <c:pt idx="2937">
                  <c:v>504</c:v>
                </c:pt>
                <c:pt idx="2938">
                  <c:v>504</c:v>
                </c:pt>
                <c:pt idx="2939">
                  <c:v>504</c:v>
                </c:pt>
                <c:pt idx="2940">
                  <c:v>504</c:v>
                </c:pt>
                <c:pt idx="2941">
                  <c:v>504</c:v>
                </c:pt>
                <c:pt idx="2942">
                  <c:v>504</c:v>
                </c:pt>
                <c:pt idx="2943">
                  <c:v>504</c:v>
                </c:pt>
                <c:pt idx="2944">
                  <c:v>505</c:v>
                </c:pt>
                <c:pt idx="2945">
                  <c:v>505</c:v>
                </c:pt>
                <c:pt idx="2946">
                  <c:v>505</c:v>
                </c:pt>
                <c:pt idx="2947">
                  <c:v>505</c:v>
                </c:pt>
                <c:pt idx="2948">
                  <c:v>505</c:v>
                </c:pt>
                <c:pt idx="2949">
                  <c:v>505</c:v>
                </c:pt>
                <c:pt idx="2950">
                  <c:v>506</c:v>
                </c:pt>
                <c:pt idx="2951">
                  <c:v>506</c:v>
                </c:pt>
                <c:pt idx="2952">
                  <c:v>506</c:v>
                </c:pt>
                <c:pt idx="2953">
                  <c:v>506</c:v>
                </c:pt>
                <c:pt idx="2954">
                  <c:v>506</c:v>
                </c:pt>
                <c:pt idx="2955">
                  <c:v>506</c:v>
                </c:pt>
                <c:pt idx="2956">
                  <c:v>506</c:v>
                </c:pt>
                <c:pt idx="2957">
                  <c:v>506</c:v>
                </c:pt>
                <c:pt idx="2958">
                  <c:v>506</c:v>
                </c:pt>
                <c:pt idx="2959">
                  <c:v>507</c:v>
                </c:pt>
                <c:pt idx="2960">
                  <c:v>507</c:v>
                </c:pt>
                <c:pt idx="2961">
                  <c:v>507</c:v>
                </c:pt>
                <c:pt idx="2962">
                  <c:v>508</c:v>
                </c:pt>
                <c:pt idx="2963">
                  <c:v>508</c:v>
                </c:pt>
                <c:pt idx="2964">
                  <c:v>508</c:v>
                </c:pt>
                <c:pt idx="2965">
                  <c:v>508</c:v>
                </c:pt>
                <c:pt idx="2966">
                  <c:v>508</c:v>
                </c:pt>
                <c:pt idx="2967">
                  <c:v>508</c:v>
                </c:pt>
                <c:pt idx="2968">
                  <c:v>508</c:v>
                </c:pt>
                <c:pt idx="2969">
                  <c:v>508</c:v>
                </c:pt>
                <c:pt idx="2970">
                  <c:v>508</c:v>
                </c:pt>
                <c:pt idx="2971">
                  <c:v>508</c:v>
                </c:pt>
                <c:pt idx="2972">
                  <c:v>508</c:v>
                </c:pt>
                <c:pt idx="2973">
                  <c:v>508</c:v>
                </c:pt>
                <c:pt idx="2974">
                  <c:v>509</c:v>
                </c:pt>
                <c:pt idx="2975">
                  <c:v>509</c:v>
                </c:pt>
                <c:pt idx="2976">
                  <c:v>509</c:v>
                </c:pt>
                <c:pt idx="2977">
                  <c:v>509</c:v>
                </c:pt>
                <c:pt idx="2978">
                  <c:v>509</c:v>
                </c:pt>
                <c:pt idx="2979">
                  <c:v>509</c:v>
                </c:pt>
                <c:pt idx="2980">
                  <c:v>509</c:v>
                </c:pt>
                <c:pt idx="2981">
                  <c:v>509</c:v>
                </c:pt>
                <c:pt idx="2982">
                  <c:v>509</c:v>
                </c:pt>
                <c:pt idx="2983">
                  <c:v>510</c:v>
                </c:pt>
                <c:pt idx="2984">
                  <c:v>510</c:v>
                </c:pt>
                <c:pt idx="2985">
                  <c:v>510</c:v>
                </c:pt>
                <c:pt idx="2986">
                  <c:v>510</c:v>
                </c:pt>
                <c:pt idx="2987">
                  <c:v>511</c:v>
                </c:pt>
                <c:pt idx="2988">
                  <c:v>511</c:v>
                </c:pt>
                <c:pt idx="2989">
                  <c:v>511</c:v>
                </c:pt>
                <c:pt idx="2990">
                  <c:v>511</c:v>
                </c:pt>
                <c:pt idx="2991">
                  <c:v>511</c:v>
                </c:pt>
                <c:pt idx="2992">
                  <c:v>511</c:v>
                </c:pt>
                <c:pt idx="2993">
                  <c:v>511</c:v>
                </c:pt>
                <c:pt idx="2994">
                  <c:v>511</c:v>
                </c:pt>
                <c:pt idx="2995">
                  <c:v>511</c:v>
                </c:pt>
                <c:pt idx="2996">
                  <c:v>511</c:v>
                </c:pt>
                <c:pt idx="2997">
                  <c:v>511</c:v>
                </c:pt>
                <c:pt idx="2998">
                  <c:v>511</c:v>
                </c:pt>
                <c:pt idx="2999">
                  <c:v>512</c:v>
                </c:pt>
                <c:pt idx="3000">
                  <c:v>512</c:v>
                </c:pt>
                <c:pt idx="3001">
                  <c:v>512</c:v>
                </c:pt>
                <c:pt idx="3002">
                  <c:v>512</c:v>
                </c:pt>
                <c:pt idx="3003">
                  <c:v>512</c:v>
                </c:pt>
                <c:pt idx="3004">
                  <c:v>512</c:v>
                </c:pt>
                <c:pt idx="3005">
                  <c:v>512</c:v>
                </c:pt>
                <c:pt idx="3006">
                  <c:v>512</c:v>
                </c:pt>
                <c:pt idx="3007">
                  <c:v>513</c:v>
                </c:pt>
                <c:pt idx="3008">
                  <c:v>513</c:v>
                </c:pt>
                <c:pt idx="3009">
                  <c:v>513</c:v>
                </c:pt>
                <c:pt idx="3010">
                  <c:v>513</c:v>
                </c:pt>
                <c:pt idx="3011">
                  <c:v>513</c:v>
                </c:pt>
                <c:pt idx="3012">
                  <c:v>513</c:v>
                </c:pt>
                <c:pt idx="3013">
                  <c:v>513</c:v>
                </c:pt>
                <c:pt idx="3014">
                  <c:v>513</c:v>
                </c:pt>
                <c:pt idx="3015">
                  <c:v>514</c:v>
                </c:pt>
                <c:pt idx="3016">
                  <c:v>514</c:v>
                </c:pt>
                <c:pt idx="3017">
                  <c:v>514</c:v>
                </c:pt>
                <c:pt idx="3018">
                  <c:v>514</c:v>
                </c:pt>
                <c:pt idx="3019">
                  <c:v>514</c:v>
                </c:pt>
                <c:pt idx="3020">
                  <c:v>515</c:v>
                </c:pt>
                <c:pt idx="3021">
                  <c:v>515</c:v>
                </c:pt>
                <c:pt idx="3022">
                  <c:v>515</c:v>
                </c:pt>
                <c:pt idx="3023">
                  <c:v>515</c:v>
                </c:pt>
                <c:pt idx="3024">
                  <c:v>515</c:v>
                </c:pt>
                <c:pt idx="3025">
                  <c:v>515</c:v>
                </c:pt>
                <c:pt idx="3026">
                  <c:v>515</c:v>
                </c:pt>
                <c:pt idx="3027">
                  <c:v>515</c:v>
                </c:pt>
                <c:pt idx="3028">
                  <c:v>515</c:v>
                </c:pt>
                <c:pt idx="3029">
                  <c:v>516</c:v>
                </c:pt>
                <c:pt idx="3030">
                  <c:v>516</c:v>
                </c:pt>
                <c:pt idx="3031">
                  <c:v>516</c:v>
                </c:pt>
                <c:pt idx="3032">
                  <c:v>516</c:v>
                </c:pt>
                <c:pt idx="3033">
                  <c:v>517</c:v>
                </c:pt>
                <c:pt idx="3034">
                  <c:v>517</c:v>
                </c:pt>
                <c:pt idx="3035">
                  <c:v>517</c:v>
                </c:pt>
                <c:pt idx="3036">
                  <c:v>517</c:v>
                </c:pt>
                <c:pt idx="3037">
                  <c:v>517</c:v>
                </c:pt>
                <c:pt idx="3038">
                  <c:v>517</c:v>
                </c:pt>
                <c:pt idx="3039">
                  <c:v>518</c:v>
                </c:pt>
                <c:pt idx="3040">
                  <c:v>518</c:v>
                </c:pt>
                <c:pt idx="3041">
                  <c:v>518</c:v>
                </c:pt>
                <c:pt idx="3042">
                  <c:v>518</c:v>
                </c:pt>
                <c:pt idx="3043">
                  <c:v>518</c:v>
                </c:pt>
                <c:pt idx="3044">
                  <c:v>518</c:v>
                </c:pt>
                <c:pt idx="3045">
                  <c:v>518</c:v>
                </c:pt>
                <c:pt idx="3046">
                  <c:v>519</c:v>
                </c:pt>
                <c:pt idx="3047">
                  <c:v>519</c:v>
                </c:pt>
                <c:pt idx="3048">
                  <c:v>519</c:v>
                </c:pt>
                <c:pt idx="3049">
                  <c:v>519</c:v>
                </c:pt>
                <c:pt idx="3050">
                  <c:v>519</c:v>
                </c:pt>
                <c:pt idx="3051">
                  <c:v>519</c:v>
                </c:pt>
                <c:pt idx="3052">
                  <c:v>520</c:v>
                </c:pt>
                <c:pt idx="3053">
                  <c:v>520</c:v>
                </c:pt>
                <c:pt idx="3054">
                  <c:v>520</c:v>
                </c:pt>
                <c:pt idx="3055">
                  <c:v>520</c:v>
                </c:pt>
                <c:pt idx="3056">
                  <c:v>520</c:v>
                </c:pt>
                <c:pt idx="3057">
                  <c:v>520</c:v>
                </c:pt>
                <c:pt idx="3058">
                  <c:v>520</c:v>
                </c:pt>
                <c:pt idx="3059">
                  <c:v>521</c:v>
                </c:pt>
                <c:pt idx="3060">
                  <c:v>521</c:v>
                </c:pt>
                <c:pt idx="3061">
                  <c:v>521</c:v>
                </c:pt>
                <c:pt idx="3062">
                  <c:v>521</c:v>
                </c:pt>
                <c:pt idx="3063">
                  <c:v>521</c:v>
                </c:pt>
                <c:pt idx="3064">
                  <c:v>521</c:v>
                </c:pt>
                <c:pt idx="3065">
                  <c:v>521</c:v>
                </c:pt>
                <c:pt idx="3066">
                  <c:v>521</c:v>
                </c:pt>
                <c:pt idx="3067">
                  <c:v>522</c:v>
                </c:pt>
                <c:pt idx="3068">
                  <c:v>522</c:v>
                </c:pt>
                <c:pt idx="3069">
                  <c:v>522</c:v>
                </c:pt>
                <c:pt idx="3070">
                  <c:v>522</c:v>
                </c:pt>
                <c:pt idx="3071">
                  <c:v>522</c:v>
                </c:pt>
                <c:pt idx="3072">
                  <c:v>522</c:v>
                </c:pt>
                <c:pt idx="3073">
                  <c:v>522</c:v>
                </c:pt>
                <c:pt idx="3074">
                  <c:v>522</c:v>
                </c:pt>
                <c:pt idx="3075">
                  <c:v>522</c:v>
                </c:pt>
                <c:pt idx="3076">
                  <c:v>522</c:v>
                </c:pt>
                <c:pt idx="3077">
                  <c:v>522</c:v>
                </c:pt>
                <c:pt idx="3078">
                  <c:v>523</c:v>
                </c:pt>
                <c:pt idx="3079">
                  <c:v>523</c:v>
                </c:pt>
                <c:pt idx="3080">
                  <c:v>523</c:v>
                </c:pt>
                <c:pt idx="3081">
                  <c:v>523</c:v>
                </c:pt>
                <c:pt idx="3082">
                  <c:v>523</c:v>
                </c:pt>
                <c:pt idx="3083">
                  <c:v>523</c:v>
                </c:pt>
                <c:pt idx="3084">
                  <c:v>523</c:v>
                </c:pt>
                <c:pt idx="3085">
                  <c:v>523</c:v>
                </c:pt>
                <c:pt idx="3086">
                  <c:v>523</c:v>
                </c:pt>
                <c:pt idx="3087">
                  <c:v>523</c:v>
                </c:pt>
                <c:pt idx="3088">
                  <c:v>523</c:v>
                </c:pt>
                <c:pt idx="3089">
                  <c:v>523</c:v>
                </c:pt>
                <c:pt idx="3090">
                  <c:v>523</c:v>
                </c:pt>
                <c:pt idx="3091">
                  <c:v>524</c:v>
                </c:pt>
                <c:pt idx="3092">
                  <c:v>524</c:v>
                </c:pt>
                <c:pt idx="3093">
                  <c:v>524</c:v>
                </c:pt>
                <c:pt idx="3094">
                  <c:v>524</c:v>
                </c:pt>
                <c:pt idx="3095">
                  <c:v>525</c:v>
                </c:pt>
                <c:pt idx="3096">
                  <c:v>525</c:v>
                </c:pt>
                <c:pt idx="3097">
                  <c:v>525</c:v>
                </c:pt>
                <c:pt idx="3098">
                  <c:v>525</c:v>
                </c:pt>
                <c:pt idx="3099">
                  <c:v>525</c:v>
                </c:pt>
                <c:pt idx="3100">
                  <c:v>525</c:v>
                </c:pt>
                <c:pt idx="3101">
                  <c:v>525</c:v>
                </c:pt>
                <c:pt idx="3102">
                  <c:v>525</c:v>
                </c:pt>
                <c:pt idx="3103">
                  <c:v>525</c:v>
                </c:pt>
                <c:pt idx="3104">
                  <c:v>526</c:v>
                </c:pt>
                <c:pt idx="3105">
                  <c:v>526</c:v>
                </c:pt>
                <c:pt idx="3106">
                  <c:v>526</c:v>
                </c:pt>
                <c:pt idx="3107">
                  <c:v>526</c:v>
                </c:pt>
                <c:pt idx="3108">
                  <c:v>526</c:v>
                </c:pt>
                <c:pt idx="3109">
                  <c:v>526</c:v>
                </c:pt>
                <c:pt idx="3110">
                  <c:v>526</c:v>
                </c:pt>
                <c:pt idx="3111">
                  <c:v>527</c:v>
                </c:pt>
                <c:pt idx="3112">
                  <c:v>527</c:v>
                </c:pt>
                <c:pt idx="3113">
                  <c:v>527</c:v>
                </c:pt>
                <c:pt idx="3114">
                  <c:v>527</c:v>
                </c:pt>
                <c:pt idx="3115">
                  <c:v>527</c:v>
                </c:pt>
                <c:pt idx="3116">
                  <c:v>528</c:v>
                </c:pt>
                <c:pt idx="3117">
                  <c:v>528</c:v>
                </c:pt>
                <c:pt idx="3118">
                  <c:v>528</c:v>
                </c:pt>
                <c:pt idx="3119">
                  <c:v>528</c:v>
                </c:pt>
                <c:pt idx="3120">
                  <c:v>528</c:v>
                </c:pt>
                <c:pt idx="3121">
                  <c:v>528</c:v>
                </c:pt>
                <c:pt idx="3122">
                  <c:v>528</c:v>
                </c:pt>
                <c:pt idx="3123">
                  <c:v>528</c:v>
                </c:pt>
                <c:pt idx="3124">
                  <c:v>528</c:v>
                </c:pt>
                <c:pt idx="3125">
                  <c:v>528</c:v>
                </c:pt>
                <c:pt idx="3126">
                  <c:v>528</c:v>
                </c:pt>
                <c:pt idx="3127">
                  <c:v>528</c:v>
                </c:pt>
                <c:pt idx="3128">
                  <c:v>529</c:v>
                </c:pt>
                <c:pt idx="3129">
                  <c:v>529</c:v>
                </c:pt>
                <c:pt idx="3130">
                  <c:v>529</c:v>
                </c:pt>
                <c:pt idx="3131">
                  <c:v>529</c:v>
                </c:pt>
                <c:pt idx="3132">
                  <c:v>529</c:v>
                </c:pt>
                <c:pt idx="3133">
                  <c:v>529</c:v>
                </c:pt>
                <c:pt idx="3134">
                  <c:v>529</c:v>
                </c:pt>
                <c:pt idx="3135">
                  <c:v>529</c:v>
                </c:pt>
                <c:pt idx="3136">
                  <c:v>529</c:v>
                </c:pt>
                <c:pt idx="3137">
                  <c:v>529</c:v>
                </c:pt>
                <c:pt idx="3138">
                  <c:v>529</c:v>
                </c:pt>
                <c:pt idx="3139">
                  <c:v>529</c:v>
                </c:pt>
                <c:pt idx="3140">
                  <c:v>529</c:v>
                </c:pt>
                <c:pt idx="3141">
                  <c:v>529</c:v>
                </c:pt>
                <c:pt idx="3142">
                  <c:v>530</c:v>
                </c:pt>
                <c:pt idx="3143">
                  <c:v>530</c:v>
                </c:pt>
                <c:pt idx="3144">
                  <c:v>530</c:v>
                </c:pt>
                <c:pt idx="3145">
                  <c:v>530</c:v>
                </c:pt>
                <c:pt idx="3146">
                  <c:v>530</c:v>
                </c:pt>
                <c:pt idx="3147">
                  <c:v>530</c:v>
                </c:pt>
                <c:pt idx="3148">
                  <c:v>530</c:v>
                </c:pt>
                <c:pt idx="3149">
                  <c:v>531</c:v>
                </c:pt>
                <c:pt idx="3150">
                  <c:v>531</c:v>
                </c:pt>
                <c:pt idx="3151">
                  <c:v>531</c:v>
                </c:pt>
                <c:pt idx="3152">
                  <c:v>531</c:v>
                </c:pt>
                <c:pt idx="3153">
                  <c:v>531</c:v>
                </c:pt>
                <c:pt idx="3154">
                  <c:v>531</c:v>
                </c:pt>
                <c:pt idx="3155">
                  <c:v>531</c:v>
                </c:pt>
                <c:pt idx="3156">
                  <c:v>531</c:v>
                </c:pt>
                <c:pt idx="3157">
                  <c:v>532</c:v>
                </c:pt>
                <c:pt idx="3158">
                  <c:v>532</c:v>
                </c:pt>
                <c:pt idx="3159">
                  <c:v>532</c:v>
                </c:pt>
                <c:pt idx="3160">
                  <c:v>532</c:v>
                </c:pt>
                <c:pt idx="3161">
                  <c:v>532</c:v>
                </c:pt>
                <c:pt idx="3162">
                  <c:v>532</c:v>
                </c:pt>
                <c:pt idx="3163">
                  <c:v>532</c:v>
                </c:pt>
                <c:pt idx="3164">
                  <c:v>532</c:v>
                </c:pt>
                <c:pt idx="3165">
                  <c:v>533</c:v>
                </c:pt>
                <c:pt idx="3166">
                  <c:v>533</c:v>
                </c:pt>
                <c:pt idx="3167">
                  <c:v>533</c:v>
                </c:pt>
                <c:pt idx="3168">
                  <c:v>533</c:v>
                </c:pt>
                <c:pt idx="3169">
                  <c:v>533</c:v>
                </c:pt>
                <c:pt idx="3170">
                  <c:v>533</c:v>
                </c:pt>
                <c:pt idx="3171">
                  <c:v>533</c:v>
                </c:pt>
                <c:pt idx="3172">
                  <c:v>533</c:v>
                </c:pt>
                <c:pt idx="3173">
                  <c:v>533</c:v>
                </c:pt>
                <c:pt idx="3174">
                  <c:v>533</c:v>
                </c:pt>
                <c:pt idx="3175">
                  <c:v>533</c:v>
                </c:pt>
                <c:pt idx="3176">
                  <c:v>534</c:v>
                </c:pt>
                <c:pt idx="3177">
                  <c:v>534</c:v>
                </c:pt>
                <c:pt idx="3178">
                  <c:v>534</c:v>
                </c:pt>
                <c:pt idx="3179">
                  <c:v>535</c:v>
                </c:pt>
                <c:pt idx="3180">
                  <c:v>535</c:v>
                </c:pt>
                <c:pt idx="3181">
                  <c:v>535</c:v>
                </c:pt>
                <c:pt idx="3182">
                  <c:v>535</c:v>
                </c:pt>
                <c:pt idx="3183">
                  <c:v>535</c:v>
                </c:pt>
                <c:pt idx="3184">
                  <c:v>535</c:v>
                </c:pt>
                <c:pt idx="3185">
                  <c:v>535</c:v>
                </c:pt>
                <c:pt idx="3186">
                  <c:v>535</c:v>
                </c:pt>
                <c:pt idx="3187">
                  <c:v>535</c:v>
                </c:pt>
                <c:pt idx="3188">
                  <c:v>535</c:v>
                </c:pt>
                <c:pt idx="3189">
                  <c:v>536</c:v>
                </c:pt>
                <c:pt idx="3190">
                  <c:v>536</c:v>
                </c:pt>
                <c:pt idx="3191">
                  <c:v>536</c:v>
                </c:pt>
                <c:pt idx="3192">
                  <c:v>536</c:v>
                </c:pt>
                <c:pt idx="3193">
                  <c:v>536</c:v>
                </c:pt>
                <c:pt idx="3194">
                  <c:v>536</c:v>
                </c:pt>
                <c:pt idx="3195">
                  <c:v>536</c:v>
                </c:pt>
                <c:pt idx="3196">
                  <c:v>537</c:v>
                </c:pt>
                <c:pt idx="3197">
                  <c:v>537</c:v>
                </c:pt>
                <c:pt idx="3198">
                  <c:v>537</c:v>
                </c:pt>
                <c:pt idx="3199">
                  <c:v>538</c:v>
                </c:pt>
                <c:pt idx="3200">
                  <c:v>538</c:v>
                </c:pt>
                <c:pt idx="3201">
                  <c:v>538</c:v>
                </c:pt>
                <c:pt idx="3202">
                  <c:v>538</c:v>
                </c:pt>
                <c:pt idx="3203">
                  <c:v>538</c:v>
                </c:pt>
                <c:pt idx="3204">
                  <c:v>539</c:v>
                </c:pt>
                <c:pt idx="3205">
                  <c:v>539</c:v>
                </c:pt>
                <c:pt idx="3206">
                  <c:v>539</c:v>
                </c:pt>
                <c:pt idx="3207">
                  <c:v>539</c:v>
                </c:pt>
                <c:pt idx="3208">
                  <c:v>539</c:v>
                </c:pt>
                <c:pt idx="3209">
                  <c:v>539</c:v>
                </c:pt>
                <c:pt idx="3210">
                  <c:v>539</c:v>
                </c:pt>
                <c:pt idx="3211">
                  <c:v>539</c:v>
                </c:pt>
                <c:pt idx="3212">
                  <c:v>539</c:v>
                </c:pt>
                <c:pt idx="3213">
                  <c:v>540</c:v>
                </c:pt>
                <c:pt idx="3214">
                  <c:v>540</c:v>
                </c:pt>
                <c:pt idx="3215">
                  <c:v>540</c:v>
                </c:pt>
                <c:pt idx="3216">
                  <c:v>540</c:v>
                </c:pt>
                <c:pt idx="3217">
                  <c:v>540</c:v>
                </c:pt>
                <c:pt idx="3218">
                  <c:v>541</c:v>
                </c:pt>
                <c:pt idx="3219">
                  <c:v>541</c:v>
                </c:pt>
                <c:pt idx="3220">
                  <c:v>541</c:v>
                </c:pt>
                <c:pt idx="3221">
                  <c:v>541</c:v>
                </c:pt>
                <c:pt idx="3222">
                  <c:v>541</c:v>
                </c:pt>
                <c:pt idx="3223">
                  <c:v>541</c:v>
                </c:pt>
                <c:pt idx="3224">
                  <c:v>542</c:v>
                </c:pt>
                <c:pt idx="3225">
                  <c:v>542</c:v>
                </c:pt>
                <c:pt idx="3226">
                  <c:v>542</c:v>
                </c:pt>
                <c:pt idx="3227">
                  <c:v>542</c:v>
                </c:pt>
                <c:pt idx="3228">
                  <c:v>542</c:v>
                </c:pt>
                <c:pt idx="3229">
                  <c:v>543</c:v>
                </c:pt>
                <c:pt idx="3230">
                  <c:v>543</c:v>
                </c:pt>
                <c:pt idx="3231">
                  <c:v>543</c:v>
                </c:pt>
                <c:pt idx="3232">
                  <c:v>543</c:v>
                </c:pt>
                <c:pt idx="3233">
                  <c:v>543</c:v>
                </c:pt>
                <c:pt idx="3234">
                  <c:v>543</c:v>
                </c:pt>
                <c:pt idx="3235">
                  <c:v>544</c:v>
                </c:pt>
                <c:pt idx="3236">
                  <c:v>544</c:v>
                </c:pt>
                <c:pt idx="3237">
                  <c:v>544</c:v>
                </c:pt>
                <c:pt idx="3238">
                  <c:v>545</c:v>
                </c:pt>
                <c:pt idx="3239">
                  <c:v>545</c:v>
                </c:pt>
                <c:pt idx="3240">
                  <c:v>545</c:v>
                </c:pt>
                <c:pt idx="3241">
                  <c:v>545</c:v>
                </c:pt>
                <c:pt idx="3242">
                  <c:v>545</c:v>
                </c:pt>
                <c:pt idx="3243">
                  <c:v>545</c:v>
                </c:pt>
                <c:pt idx="3244">
                  <c:v>545</c:v>
                </c:pt>
                <c:pt idx="3245">
                  <c:v>545</c:v>
                </c:pt>
                <c:pt idx="3246">
                  <c:v>545</c:v>
                </c:pt>
                <c:pt idx="3247">
                  <c:v>545</c:v>
                </c:pt>
                <c:pt idx="3248">
                  <c:v>545</c:v>
                </c:pt>
                <c:pt idx="3249">
                  <c:v>546</c:v>
                </c:pt>
                <c:pt idx="3250">
                  <c:v>546</c:v>
                </c:pt>
                <c:pt idx="3251">
                  <c:v>546</c:v>
                </c:pt>
                <c:pt idx="3252">
                  <c:v>546</c:v>
                </c:pt>
                <c:pt idx="3253">
                  <c:v>546</c:v>
                </c:pt>
                <c:pt idx="3254">
                  <c:v>546</c:v>
                </c:pt>
                <c:pt idx="3255">
                  <c:v>546</c:v>
                </c:pt>
                <c:pt idx="3256">
                  <c:v>546</c:v>
                </c:pt>
                <c:pt idx="3257">
                  <c:v>546</c:v>
                </c:pt>
                <c:pt idx="3258">
                  <c:v>546</c:v>
                </c:pt>
                <c:pt idx="3259">
                  <c:v>546</c:v>
                </c:pt>
                <c:pt idx="3260">
                  <c:v>547</c:v>
                </c:pt>
                <c:pt idx="3261">
                  <c:v>547</c:v>
                </c:pt>
                <c:pt idx="3262">
                  <c:v>547</c:v>
                </c:pt>
                <c:pt idx="3263">
                  <c:v>547</c:v>
                </c:pt>
                <c:pt idx="3264">
                  <c:v>547</c:v>
                </c:pt>
                <c:pt idx="3265">
                  <c:v>547</c:v>
                </c:pt>
                <c:pt idx="3266">
                  <c:v>547</c:v>
                </c:pt>
                <c:pt idx="3267">
                  <c:v>547</c:v>
                </c:pt>
                <c:pt idx="3268">
                  <c:v>547</c:v>
                </c:pt>
                <c:pt idx="3269">
                  <c:v>547</c:v>
                </c:pt>
                <c:pt idx="3270">
                  <c:v>547</c:v>
                </c:pt>
                <c:pt idx="3271">
                  <c:v>547</c:v>
                </c:pt>
                <c:pt idx="3272">
                  <c:v>547</c:v>
                </c:pt>
                <c:pt idx="3273">
                  <c:v>547</c:v>
                </c:pt>
                <c:pt idx="3274">
                  <c:v>548</c:v>
                </c:pt>
                <c:pt idx="3275">
                  <c:v>548</c:v>
                </c:pt>
                <c:pt idx="3276">
                  <c:v>548</c:v>
                </c:pt>
                <c:pt idx="3277">
                  <c:v>548</c:v>
                </c:pt>
                <c:pt idx="3278">
                  <c:v>548</c:v>
                </c:pt>
                <c:pt idx="3279">
                  <c:v>548</c:v>
                </c:pt>
                <c:pt idx="3280">
                  <c:v>548</c:v>
                </c:pt>
                <c:pt idx="3281">
                  <c:v>548</c:v>
                </c:pt>
                <c:pt idx="3282">
                  <c:v>548</c:v>
                </c:pt>
                <c:pt idx="3283">
                  <c:v>548</c:v>
                </c:pt>
                <c:pt idx="3284">
                  <c:v>548</c:v>
                </c:pt>
                <c:pt idx="3285">
                  <c:v>549</c:v>
                </c:pt>
                <c:pt idx="3286">
                  <c:v>549</c:v>
                </c:pt>
                <c:pt idx="3287">
                  <c:v>549</c:v>
                </c:pt>
                <c:pt idx="3288">
                  <c:v>549</c:v>
                </c:pt>
                <c:pt idx="3289">
                  <c:v>549</c:v>
                </c:pt>
                <c:pt idx="3290">
                  <c:v>549</c:v>
                </c:pt>
                <c:pt idx="3291">
                  <c:v>549</c:v>
                </c:pt>
                <c:pt idx="3292">
                  <c:v>549</c:v>
                </c:pt>
                <c:pt idx="3293">
                  <c:v>549</c:v>
                </c:pt>
                <c:pt idx="3294">
                  <c:v>549</c:v>
                </c:pt>
                <c:pt idx="3295">
                  <c:v>549</c:v>
                </c:pt>
                <c:pt idx="3296">
                  <c:v>550</c:v>
                </c:pt>
                <c:pt idx="3297">
                  <c:v>550</c:v>
                </c:pt>
                <c:pt idx="3298">
                  <c:v>550</c:v>
                </c:pt>
                <c:pt idx="3299">
                  <c:v>550</c:v>
                </c:pt>
                <c:pt idx="3300">
                  <c:v>550</c:v>
                </c:pt>
                <c:pt idx="3301">
                  <c:v>550</c:v>
                </c:pt>
                <c:pt idx="3302">
                  <c:v>550</c:v>
                </c:pt>
                <c:pt idx="3303">
                  <c:v>550</c:v>
                </c:pt>
                <c:pt idx="3304">
                  <c:v>550</c:v>
                </c:pt>
                <c:pt idx="3305">
                  <c:v>551</c:v>
                </c:pt>
                <c:pt idx="3306">
                  <c:v>551</c:v>
                </c:pt>
                <c:pt idx="3307">
                  <c:v>551</c:v>
                </c:pt>
                <c:pt idx="3308">
                  <c:v>551</c:v>
                </c:pt>
                <c:pt idx="3309">
                  <c:v>551</c:v>
                </c:pt>
                <c:pt idx="3310">
                  <c:v>551</c:v>
                </c:pt>
                <c:pt idx="3311">
                  <c:v>552</c:v>
                </c:pt>
                <c:pt idx="3312">
                  <c:v>552</c:v>
                </c:pt>
                <c:pt idx="3313">
                  <c:v>552</c:v>
                </c:pt>
                <c:pt idx="3314">
                  <c:v>552</c:v>
                </c:pt>
                <c:pt idx="3315">
                  <c:v>552</c:v>
                </c:pt>
                <c:pt idx="3316">
                  <c:v>553</c:v>
                </c:pt>
                <c:pt idx="3317">
                  <c:v>553</c:v>
                </c:pt>
                <c:pt idx="3318">
                  <c:v>553</c:v>
                </c:pt>
                <c:pt idx="3319">
                  <c:v>553</c:v>
                </c:pt>
                <c:pt idx="3320">
                  <c:v>553</c:v>
                </c:pt>
                <c:pt idx="3321">
                  <c:v>553</c:v>
                </c:pt>
                <c:pt idx="3322">
                  <c:v>553</c:v>
                </c:pt>
                <c:pt idx="3323">
                  <c:v>554</c:v>
                </c:pt>
                <c:pt idx="3324">
                  <c:v>554</c:v>
                </c:pt>
                <c:pt idx="3325">
                  <c:v>554</c:v>
                </c:pt>
                <c:pt idx="3326">
                  <c:v>554</c:v>
                </c:pt>
                <c:pt idx="3327">
                  <c:v>554</c:v>
                </c:pt>
                <c:pt idx="3328">
                  <c:v>554</c:v>
                </c:pt>
                <c:pt idx="3329">
                  <c:v>554</c:v>
                </c:pt>
                <c:pt idx="3330">
                  <c:v>554</c:v>
                </c:pt>
                <c:pt idx="3331">
                  <c:v>554</c:v>
                </c:pt>
                <c:pt idx="3332">
                  <c:v>554</c:v>
                </c:pt>
                <c:pt idx="3333">
                  <c:v>554</c:v>
                </c:pt>
                <c:pt idx="3334">
                  <c:v>555</c:v>
                </c:pt>
                <c:pt idx="3335">
                  <c:v>555</c:v>
                </c:pt>
                <c:pt idx="3336">
                  <c:v>555</c:v>
                </c:pt>
                <c:pt idx="3337">
                  <c:v>555</c:v>
                </c:pt>
                <c:pt idx="3338">
                  <c:v>555</c:v>
                </c:pt>
                <c:pt idx="3339">
                  <c:v>556</c:v>
                </c:pt>
                <c:pt idx="3340">
                  <c:v>556</c:v>
                </c:pt>
                <c:pt idx="3341">
                  <c:v>556</c:v>
                </c:pt>
                <c:pt idx="3342">
                  <c:v>556</c:v>
                </c:pt>
                <c:pt idx="3343">
                  <c:v>557</c:v>
                </c:pt>
                <c:pt idx="3344">
                  <c:v>557</c:v>
                </c:pt>
                <c:pt idx="3345">
                  <c:v>557</c:v>
                </c:pt>
                <c:pt idx="3346">
                  <c:v>557</c:v>
                </c:pt>
                <c:pt idx="3347">
                  <c:v>557</c:v>
                </c:pt>
                <c:pt idx="3348">
                  <c:v>557</c:v>
                </c:pt>
                <c:pt idx="3349">
                  <c:v>558</c:v>
                </c:pt>
                <c:pt idx="3350">
                  <c:v>558</c:v>
                </c:pt>
                <c:pt idx="3351">
                  <c:v>558</c:v>
                </c:pt>
                <c:pt idx="3352">
                  <c:v>558</c:v>
                </c:pt>
                <c:pt idx="3353">
                  <c:v>558</c:v>
                </c:pt>
                <c:pt idx="3354">
                  <c:v>559</c:v>
                </c:pt>
                <c:pt idx="3355">
                  <c:v>559</c:v>
                </c:pt>
                <c:pt idx="3356">
                  <c:v>559</c:v>
                </c:pt>
                <c:pt idx="3357">
                  <c:v>559</c:v>
                </c:pt>
                <c:pt idx="3358">
                  <c:v>559</c:v>
                </c:pt>
                <c:pt idx="3359">
                  <c:v>559</c:v>
                </c:pt>
                <c:pt idx="3360">
                  <c:v>559</c:v>
                </c:pt>
                <c:pt idx="3361">
                  <c:v>560</c:v>
                </c:pt>
                <c:pt idx="3362">
                  <c:v>560</c:v>
                </c:pt>
                <c:pt idx="3363">
                  <c:v>560</c:v>
                </c:pt>
                <c:pt idx="3364">
                  <c:v>560</c:v>
                </c:pt>
                <c:pt idx="3365">
                  <c:v>560</c:v>
                </c:pt>
                <c:pt idx="3366">
                  <c:v>560</c:v>
                </c:pt>
                <c:pt idx="3367">
                  <c:v>560</c:v>
                </c:pt>
                <c:pt idx="3368">
                  <c:v>560</c:v>
                </c:pt>
                <c:pt idx="3369">
                  <c:v>560</c:v>
                </c:pt>
                <c:pt idx="3370">
                  <c:v>561</c:v>
                </c:pt>
                <c:pt idx="3371">
                  <c:v>561</c:v>
                </c:pt>
                <c:pt idx="3372">
                  <c:v>561</c:v>
                </c:pt>
                <c:pt idx="3373">
                  <c:v>561</c:v>
                </c:pt>
                <c:pt idx="3374">
                  <c:v>561</c:v>
                </c:pt>
                <c:pt idx="3375">
                  <c:v>561</c:v>
                </c:pt>
                <c:pt idx="3376">
                  <c:v>562</c:v>
                </c:pt>
                <c:pt idx="3377">
                  <c:v>562</c:v>
                </c:pt>
                <c:pt idx="3378">
                  <c:v>562</c:v>
                </c:pt>
                <c:pt idx="3379">
                  <c:v>562</c:v>
                </c:pt>
                <c:pt idx="3380">
                  <c:v>562</c:v>
                </c:pt>
                <c:pt idx="3381">
                  <c:v>562</c:v>
                </c:pt>
                <c:pt idx="3382">
                  <c:v>563</c:v>
                </c:pt>
                <c:pt idx="3383">
                  <c:v>563</c:v>
                </c:pt>
                <c:pt idx="3384">
                  <c:v>564</c:v>
                </c:pt>
                <c:pt idx="3385">
                  <c:v>564</c:v>
                </c:pt>
                <c:pt idx="3386">
                  <c:v>564</c:v>
                </c:pt>
                <c:pt idx="3387">
                  <c:v>564</c:v>
                </c:pt>
                <c:pt idx="3388">
                  <c:v>564</c:v>
                </c:pt>
                <c:pt idx="3389">
                  <c:v>564</c:v>
                </c:pt>
                <c:pt idx="3390">
                  <c:v>564</c:v>
                </c:pt>
                <c:pt idx="3391">
                  <c:v>564</c:v>
                </c:pt>
                <c:pt idx="3392">
                  <c:v>564</c:v>
                </c:pt>
                <c:pt idx="3393">
                  <c:v>564</c:v>
                </c:pt>
                <c:pt idx="3394">
                  <c:v>565</c:v>
                </c:pt>
                <c:pt idx="3395">
                  <c:v>565</c:v>
                </c:pt>
                <c:pt idx="3396">
                  <c:v>565</c:v>
                </c:pt>
                <c:pt idx="3397">
                  <c:v>565</c:v>
                </c:pt>
                <c:pt idx="3398">
                  <c:v>565</c:v>
                </c:pt>
                <c:pt idx="3399">
                  <c:v>565</c:v>
                </c:pt>
                <c:pt idx="3400">
                  <c:v>566</c:v>
                </c:pt>
                <c:pt idx="3401">
                  <c:v>566</c:v>
                </c:pt>
                <c:pt idx="3402">
                  <c:v>566</c:v>
                </c:pt>
                <c:pt idx="3403">
                  <c:v>566</c:v>
                </c:pt>
                <c:pt idx="3404">
                  <c:v>566</c:v>
                </c:pt>
                <c:pt idx="3405">
                  <c:v>566</c:v>
                </c:pt>
                <c:pt idx="3406">
                  <c:v>566</c:v>
                </c:pt>
                <c:pt idx="3407">
                  <c:v>566</c:v>
                </c:pt>
                <c:pt idx="3408">
                  <c:v>566</c:v>
                </c:pt>
                <c:pt idx="3409">
                  <c:v>567</c:v>
                </c:pt>
                <c:pt idx="3410">
                  <c:v>567</c:v>
                </c:pt>
                <c:pt idx="3411">
                  <c:v>567</c:v>
                </c:pt>
                <c:pt idx="3412">
                  <c:v>567</c:v>
                </c:pt>
                <c:pt idx="3413">
                  <c:v>567</c:v>
                </c:pt>
                <c:pt idx="3414">
                  <c:v>567</c:v>
                </c:pt>
                <c:pt idx="3415">
                  <c:v>567</c:v>
                </c:pt>
                <c:pt idx="3416">
                  <c:v>568</c:v>
                </c:pt>
                <c:pt idx="3417">
                  <c:v>568</c:v>
                </c:pt>
                <c:pt idx="3418">
                  <c:v>568</c:v>
                </c:pt>
                <c:pt idx="3419">
                  <c:v>568</c:v>
                </c:pt>
                <c:pt idx="3420">
                  <c:v>568</c:v>
                </c:pt>
                <c:pt idx="3421">
                  <c:v>568</c:v>
                </c:pt>
                <c:pt idx="3422">
                  <c:v>569</c:v>
                </c:pt>
                <c:pt idx="3423">
                  <c:v>569</c:v>
                </c:pt>
                <c:pt idx="3424">
                  <c:v>569</c:v>
                </c:pt>
                <c:pt idx="3425">
                  <c:v>569</c:v>
                </c:pt>
                <c:pt idx="3426">
                  <c:v>569</c:v>
                </c:pt>
                <c:pt idx="3427">
                  <c:v>569</c:v>
                </c:pt>
                <c:pt idx="3428">
                  <c:v>569</c:v>
                </c:pt>
                <c:pt idx="3429">
                  <c:v>569</c:v>
                </c:pt>
                <c:pt idx="3430">
                  <c:v>569</c:v>
                </c:pt>
                <c:pt idx="3431">
                  <c:v>570</c:v>
                </c:pt>
                <c:pt idx="3432">
                  <c:v>570</c:v>
                </c:pt>
                <c:pt idx="3433">
                  <c:v>570</c:v>
                </c:pt>
                <c:pt idx="3434">
                  <c:v>570</c:v>
                </c:pt>
                <c:pt idx="3435">
                  <c:v>570</c:v>
                </c:pt>
                <c:pt idx="3436">
                  <c:v>570</c:v>
                </c:pt>
                <c:pt idx="3437">
                  <c:v>571</c:v>
                </c:pt>
                <c:pt idx="3438">
                  <c:v>571</c:v>
                </c:pt>
                <c:pt idx="3439">
                  <c:v>571</c:v>
                </c:pt>
                <c:pt idx="3440">
                  <c:v>571</c:v>
                </c:pt>
                <c:pt idx="3441">
                  <c:v>571</c:v>
                </c:pt>
                <c:pt idx="3442">
                  <c:v>571</c:v>
                </c:pt>
                <c:pt idx="3443">
                  <c:v>571</c:v>
                </c:pt>
                <c:pt idx="3444">
                  <c:v>571</c:v>
                </c:pt>
                <c:pt idx="3445">
                  <c:v>571</c:v>
                </c:pt>
                <c:pt idx="3446">
                  <c:v>571</c:v>
                </c:pt>
                <c:pt idx="3447">
                  <c:v>572</c:v>
                </c:pt>
                <c:pt idx="3448">
                  <c:v>572</c:v>
                </c:pt>
                <c:pt idx="3449">
                  <c:v>572</c:v>
                </c:pt>
                <c:pt idx="3450">
                  <c:v>572</c:v>
                </c:pt>
                <c:pt idx="3451">
                  <c:v>573</c:v>
                </c:pt>
                <c:pt idx="3452">
                  <c:v>573</c:v>
                </c:pt>
                <c:pt idx="3453">
                  <c:v>573</c:v>
                </c:pt>
                <c:pt idx="3454">
                  <c:v>574</c:v>
                </c:pt>
                <c:pt idx="3455">
                  <c:v>574</c:v>
                </c:pt>
                <c:pt idx="3456">
                  <c:v>574</c:v>
                </c:pt>
                <c:pt idx="3457">
                  <c:v>574</c:v>
                </c:pt>
                <c:pt idx="3458">
                  <c:v>575</c:v>
                </c:pt>
                <c:pt idx="3459">
                  <c:v>575</c:v>
                </c:pt>
                <c:pt idx="3460">
                  <c:v>575</c:v>
                </c:pt>
                <c:pt idx="3461">
                  <c:v>575</c:v>
                </c:pt>
                <c:pt idx="3462">
                  <c:v>575</c:v>
                </c:pt>
                <c:pt idx="3463">
                  <c:v>575</c:v>
                </c:pt>
                <c:pt idx="3464">
                  <c:v>576</c:v>
                </c:pt>
                <c:pt idx="3465">
                  <c:v>576</c:v>
                </c:pt>
                <c:pt idx="3466">
                  <c:v>576</c:v>
                </c:pt>
                <c:pt idx="3467">
                  <c:v>576</c:v>
                </c:pt>
                <c:pt idx="3468">
                  <c:v>576</c:v>
                </c:pt>
                <c:pt idx="3469">
                  <c:v>576</c:v>
                </c:pt>
                <c:pt idx="3470">
                  <c:v>576</c:v>
                </c:pt>
                <c:pt idx="3471">
                  <c:v>577</c:v>
                </c:pt>
                <c:pt idx="3472">
                  <c:v>577</c:v>
                </c:pt>
                <c:pt idx="3473">
                  <c:v>577</c:v>
                </c:pt>
                <c:pt idx="3474">
                  <c:v>577</c:v>
                </c:pt>
                <c:pt idx="3475">
                  <c:v>578</c:v>
                </c:pt>
                <c:pt idx="3476">
                  <c:v>578</c:v>
                </c:pt>
                <c:pt idx="3477">
                  <c:v>578</c:v>
                </c:pt>
                <c:pt idx="3478">
                  <c:v>578</c:v>
                </c:pt>
                <c:pt idx="3479">
                  <c:v>578</c:v>
                </c:pt>
                <c:pt idx="3480">
                  <c:v>578</c:v>
                </c:pt>
                <c:pt idx="3481">
                  <c:v>578</c:v>
                </c:pt>
                <c:pt idx="3482">
                  <c:v>578</c:v>
                </c:pt>
                <c:pt idx="3483">
                  <c:v>579</c:v>
                </c:pt>
                <c:pt idx="3484">
                  <c:v>579</c:v>
                </c:pt>
                <c:pt idx="3485">
                  <c:v>579</c:v>
                </c:pt>
                <c:pt idx="3486">
                  <c:v>579</c:v>
                </c:pt>
                <c:pt idx="3487">
                  <c:v>579</c:v>
                </c:pt>
                <c:pt idx="3488">
                  <c:v>580</c:v>
                </c:pt>
                <c:pt idx="3489">
                  <c:v>580</c:v>
                </c:pt>
                <c:pt idx="3490">
                  <c:v>580</c:v>
                </c:pt>
                <c:pt idx="3491">
                  <c:v>580</c:v>
                </c:pt>
                <c:pt idx="3492">
                  <c:v>580</c:v>
                </c:pt>
                <c:pt idx="3493">
                  <c:v>580</c:v>
                </c:pt>
                <c:pt idx="3494">
                  <c:v>581</c:v>
                </c:pt>
                <c:pt idx="3495">
                  <c:v>581</c:v>
                </c:pt>
                <c:pt idx="3496">
                  <c:v>581</c:v>
                </c:pt>
                <c:pt idx="3497">
                  <c:v>581</c:v>
                </c:pt>
                <c:pt idx="3498">
                  <c:v>581</c:v>
                </c:pt>
                <c:pt idx="3499">
                  <c:v>581</c:v>
                </c:pt>
                <c:pt idx="3500">
                  <c:v>581</c:v>
                </c:pt>
                <c:pt idx="3501">
                  <c:v>582</c:v>
                </c:pt>
                <c:pt idx="3502">
                  <c:v>582</c:v>
                </c:pt>
                <c:pt idx="3503">
                  <c:v>582</c:v>
                </c:pt>
                <c:pt idx="3504">
                  <c:v>582</c:v>
                </c:pt>
                <c:pt idx="3505">
                  <c:v>582</c:v>
                </c:pt>
                <c:pt idx="3506">
                  <c:v>582</c:v>
                </c:pt>
                <c:pt idx="3507">
                  <c:v>582</c:v>
                </c:pt>
                <c:pt idx="3508">
                  <c:v>582</c:v>
                </c:pt>
                <c:pt idx="3509">
                  <c:v>582</c:v>
                </c:pt>
                <c:pt idx="3510">
                  <c:v>582</c:v>
                </c:pt>
                <c:pt idx="3511">
                  <c:v>583</c:v>
                </c:pt>
                <c:pt idx="3512">
                  <c:v>583</c:v>
                </c:pt>
                <c:pt idx="3513">
                  <c:v>583</c:v>
                </c:pt>
                <c:pt idx="3514">
                  <c:v>583</c:v>
                </c:pt>
                <c:pt idx="3515">
                  <c:v>584</c:v>
                </c:pt>
                <c:pt idx="3516">
                  <c:v>584</c:v>
                </c:pt>
                <c:pt idx="3517">
                  <c:v>584</c:v>
                </c:pt>
                <c:pt idx="3518">
                  <c:v>584</c:v>
                </c:pt>
                <c:pt idx="3519">
                  <c:v>585</c:v>
                </c:pt>
                <c:pt idx="3520">
                  <c:v>585</c:v>
                </c:pt>
                <c:pt idx="3521">
                  <c:v>585</c:v>
                </c:pt>
                <c:pt idx="3522">
                  <c:v>585</c:v>
                </c:pt>
                <c:pt idx="3523">
                  <c:v>585</c:v>
                </c:pt>
                <c:pt idx="3524">
                  <c:v>586</c:v>
                </c:pt>
                <c:pt idx="3525">
                  <c:v>586</c:v>
                </c:pt>
                <c:pt idx="3526">
                  <c:v>586</c:v>
                </c:pt>
                <c:pt idx="3527">
                  <c:v>586</c:v>
                </c:pt>
                <c:pt idx="3528">
                  <c:v>586</c:v>
                </c:pt>
                <c:pt idx="3529">
                  <c:v>586</c:v>
                </c:pt>
                <c:pt idx="3530">
                  <c:v>586</c:v>
                </c:pt>
                <c:pt idx="3531">
                  <c:v>587</c:v>
                </c:pt>
                <c:pt idx="3532">
                  <c:v>587</c:v>
                </c:pt>
                <c:pt idx="3533">
                  <c:v>587</c:v>
                </c:pt>
                <c:pt idx="3534">
                  <c:v>587</c:v>
                </c:pt>
                <c:pt idx="3535">
                  <c:v>587</c:v>
                </c:pt>
                <c:pt idx="3536">
                  <c:v>587</c:v>
                </c:pt>
                <c:pt idx="3537">
                  <c:v>587</c:v>
                </c:pt>
                <c:pt idx="3538">
                  <c:v>587</c:v>
                </c:pt>
                <c:pt idx="3539">
                  <c:v>588</c:v>
                </c:pt>
                <c:pt idx="3540">
                  <c:v>588</c:v>
                </c:pt>
                <c:pt idx="3541">
                  <c:v>588</c:v>
                </c:pt>
                <c:pt idx="3542">
                  <c:v>588</c:v>
                </c:pt>
                <c:pt idx="3543">
                  <c:v>588</c:v>
                </c:pt>
                <c:pt idx="3544">
                  <c:v>588</c:v>
                </c:pt>
                <c:pt idx="3545">
                  <c:v>588</c:v>
                </c:pt>
                <c:pt idx="3546">
                  <c:v>588</c:v>
                </c:pt>
                <c:pt idx="3547">
                  <c:v>588</c:v>
                </c:pt>
                <c:pt idx="3548">
                  <c:v>588</c:v>
                </c:pt>
                <c:pt idx="3549">
                  <c:v>589</c:v>
                </c:pt>
                <c:pt idx="3550">
                  <c:v>589</c:v>
                </c:pt>
                <c:pt idx="3551">
                  <c:v>590</c:v>
                </c:pt>
                <c:pt idx="3552">
                  <c:v>590</c:v>
                </c:pt>
                <c:pt idx="3553">
                  <c:v>591</c:v>
                </c:pt>
                <c:pt idx="3554">
                  <c:v>591</c:v>
                </c:pt>
                <c:pt idx="3555">
                  <c:v>591</c:v>
                </c:pt>
                <c:pt idx="3556">
                  <c:v>591</c:v>
                </c:pt>
                <c:pt idx="3557">
                  <c:v>591</c:v>
                </c:pt>
                <c:pt idx="3558">
                  <c:v>592</c:v>
                </c:pt>
                <c:pt idx="3559">
                  <c:v>592</c:v>
                </c:pt>
                <c:pt idx="3560">
                  <c:v>592</c:v>
                </c:pt>
                <c:pt idx="3561">
                  <c:v>592</c:v>
                </c:pt>
                <c:pt idx="3562">
                  <c:v>592</c:v>
                </c:pt>
                <c:pt idx="3563">
                  <c:v>593</c:v>
                </c:pt>
                <c:pt idx="3564">
                  <c:v>593</c:v>
                </c:pt>
                <c:pt idx="3565">
                  <c:v>593</c:v>
                </c:pt>
                <c:pt idx="3566">
                  <c:v>593</c:v>
                </c:pt>
                <c:pt idx="3567">
                  <c:v>593</c:v>
                </c:pt>
                <c:pt idx="3568">
                  <c:v>593</c:v>
                </c:pt>
                <c:pt idx="3569">
                  <c:v>593</c:v>
                </c:pt>
                <c:pt idx="3570">
                  <c:v>593</c:v>
                </c:pt>
                <c:pt idx="3571">
                  <c:v>593</c:v>
                </c:pt>
                <c:pt idx="3572">
                  <c:v>594</c:v>
                </c:pt>
                <c:pt idx="3573">
                  <c:v>594</c:v>
                </c:pt>
                <c:pt idx="3574">
                  <c:v>595</c:v>
                </c:pt>
                <c:pt idx="3575">
                  <c:v>595</c:v>
                </c:pt>
                <c:pt idx="3576">
                  <c:v>595</c:v>
                </c:pt>
                <c:pt idx="3577">
                  <c:v>595</c:v>
                </c:pt>
                <c:pt idx="3578">
                  <c:v>595</c:v>
                </c:pt>
                <c:pt idx="3579">
                  <c:v>595</c:v>
                </c:pt>
                <c:pt idx="3580">
                  <c:v>595</c:v>
                </c:pt>
                <c:pt idx="3581">
                  <c:v>596</c:v>
                </c:pt>
                <c:pt idx="3582">
                  <c:v>596</c:v>
                </c:pt>
                <c:pt idx="3583">
                  <c:v>596</c:v>
                </c:pt>
                <c:pt idx="3584">
                  <c:v>596</c:v>
                </c:pt>
                <c:pt idx="3585">
                  <c:v>596</c:v>
                </c:pt>
                <c:pt idx="3586">
                  <c:v>596</c:v>
                </c:pt>
                <c:pt idx="3587">
                  <c:v>596</c:v>
                </c:pt>
                <c:pt idx="3588">
                  <c:v>596</c:v>
                </c:pt>
                <c:pt idx="3589">
                  <c:v>596</c:v>
                </c:pt>
                <c:pt idx="3590">
                  <c:v>597</c:v>
                </c:pt>
                <c:pt idx="3591">
                  <c:v>597</c:v>
                </c:pt>
                <c:pt idx="3592">
                  <c:v>597</c:v>
                </c:pt>
                <c:pt idx="3593">
                  <c:v>597</c:v>
                </c:pt>
                <c:pt idx="3594">
                  <c:v>597</c:v>
                </c:pt>
                <c:pt idx="3595">
                  <c:v>597</c:v>
                </c:pt>
                <c:pt idx="3596">
                  <c:v>598</c:v>
                </c:pt>
                <c:pt idx="3597">
                  <c:v>598</c:v>
                </c:pt>
                <c:pt idx="3598">
                  <c:v>598</c:v>
                </c:pt>
                <c:pt idx="3599">
                  <c:v>598</c:v>
                </c:pt>
                <c:pt idx="3600">
                  <c:v>599</c:v>
                </c:pt>
                <c:pt idx="3601">
                  <c:v>599</c:v>
                </c:pt>
                <c:pt idx="3602">
                  <c:v>599</c:v>
                </c:pt>
                <c:pt idx="3603">
                  <c:v>599</c:v>
                </c:pt>
                <c:pt idx="3604">
                  <c:v>599</c:v>
                </c:pt>
                <c:pt idx="3605">
                  <c:v>599</c:v>
                </c:pt>
                <c:pt idx="3606">
                  <c:v>600</c:v>
                </c:pt>
                <c:pt idx="3607">
                  <c:v>600</c:v>
                </c:pt>
                <c:pt idx="3608">
                  <c:v>600</c:v>
                </c:pt>
                <c:pt idx="3609">
                  <c:v>600</c:v>
                </c:pt>
                <c:pt idx="3610">
                  <c:v>600</c:v>
                </c:pt>
                <c:pt idx="3611">
                  <c:v>600</c:v>
                </c:pt>
                <c:pt idx="3612">
                  <c:v>600</c:v>
                </c:pt>
                <c:pt idx="3613">
                  <c:v>601</c:v>
                </c:pt>
                <c:pt idx="3614">
                  <c:v>601</c:v>
                </c:pt>
                <c:pt idx="3615">
                  <c:v>601</c:v>
                </c:pt>
                <c:pt idx="3616">
                  <c:v>601</c:v>
                </c:pt>
                <c:pt idx="3617">
                  <c:v>602</c:v>
                </c:pt>
                <c:pt idx="3618">
                  <c:v>602</c:v>
                </c:pt>
                <c:pt idx="3619">
                  <c:v>602</c:v>
                </c:pt>
                <c:pt idx="3620">
                  <c:v>603</c:v>
                </c:pt>
                <c:pt idx="3621">
                  <c:v>603</c:v>
                </c:pt>
                <c:pt idx="3622">
                  <c:v>603</c:v>
                </c:pt>
                <c:pt idx="3623">
                  <c:v>603</c:v>
                </c:pt>
                <c:pt idx="3624">
                  <c:v>603</c:v>
                </c:pt>
                <c:pt idx="3625">
                  <c:v>603</c:v>
                </c:pt>
                <c:pt idx="3626">
                  <c:v>603</c:v>
                </c:pt>
                <c:pt idx="3627">
                  <c:v>603</c:v>
                </c:pt>
                <c:pt idx="3628">
                  <c:v>603</c:v>
                </c:pt>
                <c:pt idx="3629">
                  <c:v>604</c:v>
                </c:pt>
                <c:pt idx="3630">
                  <c:v>604</c:v>
                </c:pt>
                <c:pt idx="3631">
                  <c:v>604</c:v>
                </c:pt>
                <c:pt idx="3632">
                  <c:v>604</c:v>
                </c:pt>
                <c:pt idx="3633">
                  <c:v>604</c:v>
                </c:pt>
                <c:pt idx="3634">
                  <c:v>604</c:v>
                </c:pt>
                <c:pt idx="3635">
                  <c:v>604</c:v>
                </c:pt>
                <c:pt idx="3636">
                  <c:v>604</c:v>
                </c:pt>
                <c:pt idx="3637">
                  <c:v>604</c:v>
                </c:pt>
                <c:pt idx="3638">
                  <c:v>605</c:v>
                </c:pt>
                <c:pt idx="3639">
                  <c:v>605</c:v>
                </c:pt>
                <c:pt idx="3640">
                  <c:v>605</c:v>
                </c:pt>
                <c:pt idx="3641">
                  <c:v>606</c:v>
                </c:pt>
                <c:pt idx="3642">
                  <c:v>606</c:v>
                </c:pt>
                <c:pt idx="3643">
                  <c:v>606</c:v>
                </c:pt>
                <c:pt idx="3644">
                  <c:v>606</c:v>
                </c:pt>
                <c:pt idx="3645">
                  <c:v>606</c:v>
                </c:pt>
                <c:pt idx="3646">
                  <c:v>607</c:v>
                </c:pt>
                <c:pt idx="3647">
                  <c:v>607</c:v>
                </c:pt>
                <c:pt idx="3648">
                  <c:v>607</c:v>
                </c:pt>
                <c:pt idx="3649">
                  <c:v>607</c:v>
                </c:pt>
                <c:pt idx="3650">
                  <c:v>607</c:v>
                </c:pt>
                <c:pt idx="3651">
                  <c:v>607</c:v>
                </c:pt>
                <c:pt idx="3652">
                  <c:v>607</c:v>
                </c:pt>
                <c:pt idx="3653">
                  <c:v>608</c:v>
                </c:pt>
                <c:pt idx="3654">
                  <c:v>608</c:v>
                </c:pt>
                <c:pt idx="3655">
                  <c:v>608</c:v>
                </c:pt>
                <c:pt idx="3656">
                  <c:v>608</c:v>
                </c:pt>
                <c:pt idx="3657">
                  <c:v>608</c:v>
                </c:pt>
                <c:pt idx="3658">
                  <c:v>608</c:v>
                </c:pt>
                <c:pt idx="3659">
                  <c:v>609</c:v>
                </c:pt>
                <c:pt idx="3660">
                  <c:v>609</c:v>
                </c:pt>
                <c:pt idx="3661">
                  <c:v>609</c:v>
                </c:pt>
                <c:pt idx="3662">
                  <c:v>609</c:v>
                </c:pt>
                <c:pt idx="3663">
                  <c:v>609</c:v>
                </c:pt>
                <c:pt idx="3664">
                  <c:v>609</c:v>
                </c:pt>
                <c:pt idx="3665">
                  <c:v>609</c:v>
                </c:pt>
                <c:pt idx="3666">
                  <c:v>610</c:v>
                </c:pt>
                <c:pt idx="3667">
                  <c:v>610</c:v>
                </c:pt>
                <c:pt idx="3668">
                  <c:v>610</c:v>
                </c:pt>
                <c:pt idx="3669">
                  <c:v>610</c:v>
                </c:pt>
                <c:pt idx="3670">
                  <c:v>610</c:v>
                </c:pt>
                <c:pt idx="3671">
                  <c:v>610</c:v>
                </c:pt>
                <c:pt idx="3672">
                  <c:v>611</c:v>
                </c:pt>
                <c:pt idx="3673">
                  <c:v>611</c:v>
                </c:pt>
                <c:pt idx="3674">
                  <c:v>611</c:v>
                </c:pt>
                <c:pt idx="3675">
                  <c:v>612</c:v>
                </c:pt>
                <c:pt idx="3676">
                  <c:v>612</c:v>
                </c:pt>
                <c:pt idx="3677">
                  <c:v>613</c:v>
                </c:pt>
                <c:pt idx="3678">
                  <c:v>613</c:v>
                </c:pt>
                <c:pt idx="3679">
                  <c:v>613</c:v>
                </c:pt>
                <c:pt idx="3680">
                  <c:v>614</c:v>
                </c:pt>
                <c:pt idx="3681">
                  <c:v>614</c:v>
                </c:pt>
                <c:pt idx="3682">
                  <c:v>614</c:v>
                </c:pt>
                <c:pt idx="3683">
                  <c:v>614</c:v>
                </c:pt>
                <c:pt idx="3684">
                  <c:v>615</c:v>
                </c:pt>
                <c:pt idx="3685">
                  <c:v>615</c:v>
                </c:pt>
                <c:pt idx="3686">
                  <c:v>615</c:v>
                </c:pt>
                <c:pt idx="3687">
                  <c:v>616</c:v>
                </c:pt>
                <c:pt idx="3688">
                  <c:v>616</c:v>
                </c:pt>
                <c:pt idx="3689">
                  <c:v>616</c:v>
                </c:pt>
                <c:pt idx="3690">
                  <c:v>617</c:v>
                </c:pt>
                <c:pt idx="3691">
                  <c:v>617</c:v>
                </c:pt>
                <c:pt idx="3692">
                  <c:v>617</c:v>
                </c:pt>
                <c:pt idx="3693">
                  <c:v>617</c:v>
                </c:pt>
                <c:pt idx="3694">
                  <c:v>617</c:v>
                </c:pt>
                <c:pt idx="3695">
                  <c:v>617</c:v>
                </c:pt>
                <c:pt idx="3696">
                  <c:v>617</c:v>
                </c:pt>
                <c:pt idx="3697">
                  <c:v>618</c:v>
                </c:pt>
                <c:pt idx="3698">
                  <c:v>619</c:v>
                </c:pt>
                <c:pt idx="3699">
                  <c:v>619</c:v>
                </c:pt>
                <c:pt idx="3700">
                  <c:v>619</c:v>
                </c:pt>
                <c:pt idx="3701">
                  <c:v>619</c:v>
                </c:pt>
                <c:pt idx="3702">
                  <c:v>619</c:v>
                </c:pt>
                <c:pt idx="3703">
                  <c:v>620</c:v>
                </c:pt>
                <c:pt idx="3704">
                  <c:v>620</c:v>
                </c:pt>
                <c:pt idx="3705">
                  <c:v>620</c:v>
                </c:pt>
                <c:pt idx="3706">
                  <c:v>620</c:v>
                </c:pt>
                <c:pt idx="3707">
                  <c:v>621</c:v>
                </c:pt>
                <c:pt idx="3708">
                  <c:v>621</c:v>
                </c:pt>
                <c:pt idx="3709">
                  <c:v>621</c:v>
                </c:pt>
                <c:pt idx="3710">
                  <c:v>621</c:v>
                </c:pt>
                <c:pt idx="3711">
                  <c:v>621</c:v>
                </c:pt>
                <c:pt idx="3712">
                  <c:v>622</c:v>
                </c:pt>
                <c:pt idx="3713">
                  <c:v>622</c:v>
                </c:pt>
                <c:pt idx="3714">
                  <c:v>622</c:v>
                </c:pt>
                <c:pt idx="3715">
                  <c:v>622</c:v>
                </c:pt>
                <c:pt idx="3716">
                  <c:v>622</c:v>
                </c:pt>
                <c:pt idx="3717">
                  <c:v>622</c:v>
                </c:pt>
                <c:pt idx="3718">
                  <c:v>623</c:v>
                </c:pt>
                <c:pt idx="3719">
                  <c:v>623</c:v>
                </c:pt>
                <c:pt idx="3720">
                  <c:v>624</c:v>
                </c:pt>
                <c:pt idx="3721">
                  <c:v>624</c:v>
                </c:pt>
                <c:pt idx="3722">
                  <c:v>624</c:v>
                </c:pt>
                <c:pt idx="3723">
                  <c:v>624</c:v>
                </c:pt>
                <c:pt idx="3724">
                  <c:v>624</c:v>
                </c:pt>
                <c:pt idx="3725">
                  <c:v>625</c:v>
                </c:pt>
                <c:pt idx="3726">
                  <c:v>625</c:v>
                </c:pt>
                <c:pt idx="3727">
                  <c:v>625</c:v>
                </c:pt>
                <c:pt idx="3728">
                  <c:v>625</c:v>
                </c:pt>
                <c:pt idx="3729">
                  <c:v>626</c:v>
                </c:pt>
                <c:pt idx="3730">
                  <c:v>626</c:v>
                </c:pt>
                <c:pt idx="3731">
                  <c:v>626</c:v>
                </c:pt>
                <c:pt idx="3732">
                  <c:v>626</c:v>
                </c:pt>
                <c:pt idx="3733">
                  <c:v>626</c:v>
                </c:pt>
                <c:pt idx="3734">
                  <c:v>627</c:v>
                </c:pt>
                <c:pt idx="3735">
                  <c:v>627</c:v>
                </c:pt>
                <c:pt idx="3736">
                  <c:v>627</c:v>
                </c:pt>
                <c:pt idx="3737">
                  <c:v>628</c:v>
                </c:pt>
                <c:pt idx="3738">
                  <c:v>628</c:v>
                </c:pt>
                <c:pt idx="3739">
                  <c:v>628</c:v>
                </c:pt>
                <c:pt idx="3740">
                  <c:v>629</c:v>
                </c:pt>
                <c:pt idx="3741">
                  <c:v>629</c:v>
                </c:pt>
                <c:pt idx="3742">
                  <c:v>629</c:v>
                </c:pt>
                <c:pt idx="3743">
                  <c:v>629</c:v>
                </c:pt>
                <c:pt idx="3744">
                  <c:v>630</c:v>
                </c:pt>
                <c:pt idx="3745">
                  <c:v>630</c:v>
                </c:pt>
                <c:pt idx="3746">
                  <c:v>630</c:v>
                </c:pt>
                <c:pt idx="3747">
                  <c:v>630</c:v>
                </c:pt>
                <c:pt idx="3748">
                  <c:v>630</c:v>
                </c:pt>
                <c:pt idx="3749">
                  <c:v>630</c:v>
                </c:pt>
                <c:pt idx="3750">
                  <c:v>630</c:v>
                </c:pt>
                <c:pt idx="3751">
                  <c:v>631</c:v>
                </c:pt>
                <c:pt idx="3752">
                  <c:v>631</c:v>
                </c:pt>
                <c:pt idx="3753">
                  <c:v>631</c:v>
                </c:pt>
                <c:pt idx="3754">
                  <c:v>631</c:v>
                </c:pt>
                <c:pt idx="3755">
                  <c:v>631</c:v>
                </c:pt>
                <c:pt idx="3756">
                  <c:v>632</c:v>
                </c:pt>
                <c:pt idx="3757">
                  <c:v>632</c:v>
                </c:pt>
                <c:pt idx="3758">
                  <c:v>633</c:v>
                </c:pt>
                <c:pt idx="3759">
                  <c:v>633</c:v>
                </c:pt>
                <c:pt idx="3760">
                  <c:v>633</c:v>
                </c:pt>
                <c:pt idx="3761">
                  <c:v>635</c:v>
                </c:pt>
                <c:pt idx="3762">
                  <c:v>636</c:v>
                </c:pt>
                <c:pt idx="3763">
                  <c:v>636</c:v>
                </c:pt>
                <c:pt idx="3764">
                  <c:v>636</c:v>
                </c:pt>
                <c:pt idx="3765">
                  <c:v>636</c:v>
                </c:pt>
                <c:pt idx="3766">
                  <c:v>637</c:v>
                </c:pt>
                <c:pt idx="3767">
                  <c:v>637</c:v>
                </c:pt>
                <c:pt idx="3768">
                  <c:v>637</c:v>
                </c:pt>
                <c:pt idx="3769">
                  <c:v>638</c:v>
                </c:pt>
                <c:pt idx="3770">
                  <c:v>638</c:v>
                </c:pt>
                <c:pt idx="3771">
                  <c:v>638</c:v>
                </c:pt>
                <c:pt idx="3772">
                  <c:v>639</c:v>
                </c:pt>
                <c:pt idx="3773">
                  <c:v>639</c:v>
                </c:pt>
                <c:pt idx="3774">
                  <c:v>639</c:v>
                </c:pt>
                <c:pt idx="3775">
                  <c:v>639</c:v>
                </c:pt>
                <c:pt idx="3776">
                  <c:v>639</c:v>
                </c:pt>
                <c:pt idx="3777">
                  <c:v>640</c:v>
                </c:pt>
                <c:pt idx="3778">
                  <c:v>640</c:v>
                </c:pt>
                <c:pt idx="3779">
                  <c:v>640</c:v>
                </c:pt>
                <c:pt idx="3780">
                  <c:v>640</c:v>
                </c:pt>
                <c:pt idx="3781">
                  <c:v>641</c:v>
                </c:pt>
                <c:pt idx="3782">
                  <c:v>641</c:v>
                </c:pt>
                <c:pt idx="3783">
                  <c:v>642</c:v>
                </c:pt>
                <c:pt idx="3784">
                  <c:v>642</c:v>
                </c:pt>
                <c:pt idx="3785">
                  <c:v>643</c:v>
                </c:pt>
                <c:pt idx="3786">
                  <c:v>643</c:v>
                </c:pt>
                <c:pt idx="3787">
                  <c:v>643</c:v>
                </c:pt>
                <c:pt idx="3788">
                  <c:v>643</c:v>
                </c:pt>
                <c:pt idx="3789">
                  <c:v>643</c:v>
                </c:pt>
                <c:pt idx="3790">
                  <c:v>644</c:v>
                </c:pt>
                <c:pt idx="3791">
                  <c:v>644</c:v>
                </c:pt>
                <c:pt idx="3792">
                  <c:v>645</c:v>
                </c:pt>
                <c:pt idx="3793">
                  <c:v>645</c:v>
                </c:pt>
                <c:pt idx="3794">
                  <c:v>645</c:v>
                </c:pt>
                <c:pt idx="3795">
                  <c:v>645</c:v>
                </c:pt>
                <c:pt idx="3796">
                  <c:v>646</c:v>
                </c:pt>
                <c:pt idx="3797">
                  <c:v>646</c:v>
                </c:pt>
                <c:pt idx="3798">
                  <c:v>646</c:v>
                </c:pt>
                <c:pt idx="3799">
                  <c:v>646</c:v>
                </c:pt>
                <c:pt idx="3800">
                  <c:v>646</c:v>
                </c:pt>
                <c:pt idx="3801">
                  <c:v>647</c:v>
                </c:pt>
                <c:pt idx="3802">
                  <c:v>647</c:v>
                </c:pt>
                <c:pt idx="3803">
                  <c:v>648</c:v>
                </c:pt>
                <c:pt idx="3804">
                  <c:v>648</c:v>
                </c:pt>
                <c:pt idx="3805">
                  <c:v>648</c:v>
                </c:pt>
                <c:pt idx="3806">
                  <c:v>648</c:v>
                </c:pt>
                <c:pt idx="3807">
                  <c:v>648</c:v>
                </c:pt>
                <c:pt idx="3808">
                  <c:v>648</c:v>
                </c:pt>
                <c:pt idx="3809">
                  <c:v>648</c:v>
                </c:pt>
                <c:pt idx="3810">
                  <c:v>649</c:v>
                </c:pt>
                <c:pt idx="3811">
                  <c:v>649</c:v>
                </c:pt>
                <c:pt idx="3812">
                  <c:v>649</c:v>
                </c:pt>
                <c:pt idx="3813">
                  <c:v>650</c:v>
                </c:pt>
                <c:pt idx="3814">
                  <c:v>650</c:v>
                </c:pt>
                <c:pt idx="3815">
                  <c:v>650</c:v>
                </c:pt>
                <c:pt idx="3816">
                  <c:v>651</c:v>
                </c:pt>
                <c:pt idx="3817">
                  <c:v>651</c:v>
                </c:pt>
                <c:pt idx="3818">
                  <c:v>652</c:v>
                </c:pt>
                <c:pt idx="3819">
                  <c:v>652</c:v>
                </c:pt>
                <c:pt idx="3820">
                  <c:v>653</c:v>
                </c:pt>
                <c:pt idx="3821">
                  <c:v>653</c:v>
                </c:pt>
                <c:pt idx="3822">
                  <c:v>654</c:v>
                </c:pt>
                <c:pt idx="3823">
                  <c:v>654</c:v>
                </c:pt>
                <c:pt idx="3824">
                  <c:v>655</c:v>
                </c:pt>
                <c:pt idx="3825">
                  <c:v>655</c:v>
                </c:pt>
                <c:pt idx="3826">
                  <c:v>655</c:v>
                </c:pt>
                <c:pt idx="3827">
                  <c:v>656</c:v>
                </c:pt>
                <c:pt idx="3828">
                  <c:v>656</c:v>
                </c:pt>
                <c:pt idx="3829">
                  <c:v>656</c:v>
                </c:pt>
                <c:pt idx="3830">
                  <c:v>656</c:v>
                </c:pt>
                <c:pt idx="3831">
                  <c:v>656</c:v>
                </c:pt>
                <c:pt idx="3832">
                  <c:v>657</c:v>
                </c:pt>
                <c:pt idx="3833">
                  <c:v>657</c:v>
                </c:pt>
                <c:pt idx="3834">
                  <c:v>657</c:v>
                </c:pt>
                <c:pt idx="3835">
                  <c:v>657</c:v>
                </c:pt>
                <c:pt idx="3836">
                  <c:v>657</c:v>
                </c:pt>
                <c:pt idx="3837">
                  <c:v>658</c:v>
                </c:pt>
                <c:pt idx="3838">
                  <c:v>658</c:v>
                </c:pt>
                <c:pt idx="3839">
                  <c:v>658</c:v>
                </c:pt>
                <c:pt idx="3840">
                  <c:v>658</c:v>
                </c:pt>
                <c:pt idx="3841">
                  <c:v>660</c:v>
                </c:pt>
                <c:pt idx="3842">
                  <c:v>660</c:v>
                </c:pt>
                <c:pt idx="3843">
                  <c:v>661</c:v>
                </c:pt>
                <c:pt idx="3844">
                  <c:v>661</c:v>
                </c:pt>
                <c:pt idx="3845">
                  <c:v>661</c:v>
                </c:pt>
                <c:pt idx="3846">
                  <c:v>661</c:v>
                </c:pt>
                <c:pt idx="3847">
                  <c:v>661</c:v>
                </c:pt>
                <c:pt idx="3848">
                  <c:v>661</c:v>
                </c:pt>
                <c:pt idx="3849">
                  <c:v>662</c:v>
                </c:pt>
                <c:pt idx="3850">
                  <c:v>662</c:v>
                </c:pt>
                <c:pt idx="3851">
                  <c:v>662</c:v>
                </c:pt>
                <c:pt idx="3852">
                  <c:v>662</c:v>
                </c:pt>
                <c:pt idx="3853">
                  <c:v>662</c:v>
                </c:pt>
                <c:pt idx="3854">
                  <c:v>663</c:v>
                </c:pt>
                <c:pt idx="3855">
                  <c:v>663</c:v>
                </c:pt>
                <c:pt idx="3856">
                  <c:v>663</c:v>
                </c:pt>
                <c:pt idx="3857">
                  <c:v>663</c:v>
                </c:pt>
                <c:pt idx="3858">
                  <c:v>663</c:v>
                </c:pt>
                <c:pt idx="3859">
                  <c:v>663</c:v>
                </c:pt>
                <c:pt idx="3860">
                  <c:v>664</c:v>
                </c:pt>
                <c:pt idx="3861">
                  <c:v>665</c:v>
                </c:pt>
                <c:pt idx="3862">
                  <c:v>665</c:v>
                </c:pt>
                <c:pt idx="3863">
                  <c:v>666</c:v>
                </c:pt>
                <c:pt idx="3864">
                  <c:v>666</c:v>
                </c:pt>
                <c:pt idx="3865">
                  <c:v>667</c:v>
                </c:pt>
                <c:pt idx="3866">
                  <c:v>668</c:v>
                </c:pt>
                <c:pt idx="3867">
                  <c:v>668</c:v>
                </c:pt>
                <c:pt idx="3868">
                  <c:v>669</c:v>
                </c:pt>
                <c:pt idx="3869">
                  <c:v>669</c:v>
                </c:pt>
                <c:pt idx="3870">
                  <c:v>669</c:v>
                </c:pt>
                <c:pt idx="3871">
                  <c:v>670</c:v>
                </c:pt>
                <c:pt idx="3872">
                  <c:v>670</c:v>
                </c:pt>
                <c:pt idx="3873">
                  <c:v>671</c:v>
                </c:pt>
                <c:pt idx="3874">
                  <c:v>672</c:v>
                </c:pt>
                <c:pt idx="3875">
                  <c:v>672</c:v>
                </c:pt>
                <c:pt idx="3876">
                  <c:v>672</c:v>
                </c:pt>
                <c:pt idx="3877">
                  <c:v>672</c:v>
                </c:pt>
                <c:pt idx="3878">
                  <c:v>672</c:v>
                </c:pt>
                <c:pt idx="3879">
                  <c:v>672</c:v>
                </c:pt>
                <c:pt idx="3880">
                  <c:v>672</c:v>
                </c:pt>
                <c:pt idx="3881">
                  <c:v>673</c:v>
                </c:pt>
                <c:pt idx="3882">
                  <c:v>673</c:v>
                </c:pt>
                <c:pt idx="3883">
                  <c:v>674</c:v>
                </c:pt>
                <c:pt idx="3884">
                  <c:v>674</c:v>
                </c:pt>
                <c:pt idx="3885">
                  <c:v>675</c:v>
                </c:pt>
                <c:pt idx="3886">
                  <c:v>675</c:v>
                </c:pt>
                <c:pt idx="3887">
                  <c:v>675</c:v>
                </c:pt>
                <c:pt idx="3888">
                  <c:v>675</c:v>
                </c:pt>
                <c:pt idx="3889">
                  <c:v>676</c:v>
                </c:pt>
                <c:pt idx="3890">
                  <c:v>676</c:v>
                </c:pt>
                <c:pt idx="3891">
                  <c:v>676</c:v>
                </c:pt>
                <c:pt idx="3892">
                  <c:v>677</c:v>
                </c:pt>
                <c:pt idx="3893">
                  <c:v>677</c:v>
                </c:pt>
                <c:pt idx="3894">
                  <c:v>677</c:v>
                </c:pt>
                <c:pt idx="3895">
                  <c:v>677</c:v>
                </c:pt>
                <c:pt idx="3896">
                  <c:v>678</c:v>
                </c:pt>
                <c:pt idx="3897">
                  <c:v>678</c:v>
                </c:pt>
                <c:pt idx="3898">
                  <c:v>678</c:v>
                </c:pt>
                <c:pt idx="3899">
                  <c:v>678</c:v>
                </c:pt>
                <c:pt idx="3900">
                  <c:v>679</c:v>
                </c:pt>
                <c:pt idx="3901">
                  <c:v>679</c:v>
                </c:pt>
                <c:pt idx="3902">
                  <c:v>679</c:v>
                </c:pt>
                <c:pt idx="3903">
                  <c:v>679</c:v>
                </c:pt>
                <c:pt idx="3904">
                  <c:v>679</c:v>
                </c:pt>
                <c:pt idx="3905">
                  <c:v>679</c:v>
                </c:pt>
                <c:pt idx="3906">
                  <c:v>681</c:v>
                </c:pt>
                <c:pt idx="3907">
                  <c:v>681</c:v>
                </c:pt>
                <c:pt idx="3908">
                  <c:v>681</c:v>
                </c:pt>
                <c:pt idx="3909">
                  <c:v>681</c:v>
                </c:pt>
                <c:pt idx="3910">
                  <c:v>681</c:v>
                </c:pt>
                <c:pt idx="3911">
                  <c:v>682</c:v>
                </c:pt>
                <c:pt idx="3912">
                  <c:v>682</c:v>
                </c:pt>
                <c:pt idx="3913">
                  <c:v>682</c:v>
                </c:pt>
                <c:pt idx="3914">
                  <c:v>682</c:v>
                </c:pt>
                <c:pt idx="3915">
                  <c:v>682</c:v>
                </c:pt>
                <c:pt idx="3916">
                  <c:v>682</c:v>
                </c:pt>
                <c:pt idx="3917">
                  <c:v>684</c:v>
                </c:pt>
                <c:pt idx="3918">
                  <c:v>685</c:v>
                </c:pt>
                <c:pt idx="3919">
                  <c:v>685</c:v>
                </c:pt>
                <c:pt idx="3920">
                  <c:v>685</c:v>
                </c:pt>
                <c:pt idx="3921">
                  <c:v>686</c:v>
                </c:pt>
                <c:pt idx="3922">
                  <c:v>686</c:v>
                </c:pt>
                <c:pt idx="3923">
                  <c:v>686</c:v>
                </c:pt>
                <c:pt idx="3924">
                  <c:v>686</c:v>
                </c:pt>
                <c:pt idx="3925">
                  <c:v>687</c:v>
                </c:pt>
                <c:pt idx="3926">
                  <c:v>687</c:v>
                </c:pt>
                <c:pt idx="3927">
                  <c:v>687</c:v>
                </c:pt>
                <c:pt idx="3928">
                  <c:v>687</c:v>
                </c:pt>
                <c:pt idx="3929">
                  <c:v>687</c:v>
                </c:pt>
                <c:pt idx="3930">
                  <c:v>688</c:v>
                </c:pt>
                <c:pt idx="3931">
                  <c:v>688</c:v>
                </c:pt>
                <c:pt idx="3932">
                  <c:v>689</c:v>
                </c:pt>
                <c:pt idx="3933">
                  <c:v>689</c:v>
                </c:pt>
                <c:pt idx="3934">
                  <c:v>689</c:v>
                </c:pt>
                <c:pt idx="3935">
                  <c:v>689</c:v>
                </c:pt>
                <c:pt idx="3936">
                  <c:v>689</c:v>
                </c:pt>
                <c:pt idx="3937">
                  <c:v>689</c:v>
                </c:pt>
                <c:pt idx="3938">
                  <c:v>690</c:v>
                </c:pt>
                <c:pt idx="3939">
                  <c:v>690</c:v>
                </c:pt>
                <c:pt idx="3940">
                  <c:v>691</c:v>
                </c:pt>
                <c:pt idx="3941">
                  <c:v>691</c:v>
                </c:pt>
                <c:pt idx="3942">
                  <c:v>691</c:v>
                </c:pt>
                <c:pt idx="3943">
                  <c:v>691</c:v>
                </c:pt>
                <c:pt idx="3944">
                  <c:v>691</c:v>
                </c:pt>
                <c:pt idx="3945">
                  <c:v>691</c:v>
                </c:pt>
                <c:pt idx="3946">
                  <c:v>692</c:v>
                </c:pt>
                <c:pt idx="3947">
                  <c:v>692</c:v>
                </c:pt>
                <c:pt idx="3948">
                  <c:v>692</c:v>
                </c:pt>
                <c:pt idx="3949">
                  <c:v>693</c:v>
                </c:pt>
                <c:pt idx="3950">
                  <c:v>693</c:v>
                </c:pt>
                <c:pt idx="3951">
                  <c:v>694</c:v>
                </c:pt>
                <c:pt idx="3952">
                  <c:v>694</c:v>
                </c:pt>
                <c:pt idx="3953">
                  <c:v>695</c:v>
                </c:pt>
                <c:pt idx="3954">
                  <c:v>695</c:v>
                </c:pt>
                <c:pt idx="3955">
                  <c:v>695</c:v>
                </c:pt>
                <c:pt idx="3956">
                  <c:v>696</c:v>
                </c:pt>
                <c:pt idx="3957">
                  <c:v>696</c:v>
                </c:pt>
                <c:pt idx="3958">
                  <c:v>696</c:v>
                </c:pt>
                <c:pt idx="3959">
                  <c:v>696</c:v>
                </c:pt>
                <c:pt idx="3960">
                  <c:v>697</c:v>
                </c:pt>
                <c:pt idx="3961">
                  <c:v>697</c:v>
                </c:pt>
                <c:pt idx="3962">
                  <c:v>698</c:v>
                </c:pt>
                <c:pt idx="3963">
                  <c:v>698</c:v>
                </c:pt>
                <c:pt idx="3964">
                  <c:v>698</c:v>
                </c:pt>
                <c:pt idx="3965">
                  <c:v>698</c:v>
                </c:pt>
                <c:pt idx="3966">
                  <c:v>698</c:v>
                </c:pt>
                <c:pt idx="3967">
                  <c:v>699</c:v>
                </c:pt>
                <c:pt idx="3968">
                  <c:v>700</c:v>
                </c:pt>
                <c:pt idx="3969">
                  <c:v>700</c:v>
                </c:pt>
                <c:pt idx="3970">
                  <c:v>700</c:v>
                </c:pt>
                <c:pt idx="3971">
                  <c:v>700</c:v>
                </c:pt>
                <c:pt idx="3972">
                  <c:v>701</c:v>
                </c:pt>
                <c:pt idx="3973">
                  <c:v>702</c:v>
                </c:pt>
                <c:pt idx="3974">
                  <c:v>702</c:v>
                </c:pt>
                <c:pt idx="3975">
                  <c:v>702</c:v>
                </c:pt>
                <c:pt idx="3976">
                  <c:v>702</c:v>
                </c:pt>
                <c:pt idx="3977">
                  <c:v>703</c:v>
                </c:pt>
                <c:pt idx="3978">
                  <c:v>703</c:v>
                </c:pt>
                <c:pt idx="3979">
                  <c:v>704</c:v>
                </c:pt>
                <c:pt idx="3980">
                  <c:v>704</c:v>
                </c:pt>
                <c:pt idx="3981">
                  <c:v>704</c:v>
                </c:pt>
                <c:pt idx="3982">
                  <c:v>704</c:v>
                </c:pt>
                <c:pt idx="3983">
                  <c:v>704</c:v>
                </c:pt>
                <c:pt idx="3984">
                  <c:v>705</c:v>
                </c:pt>
                <c:pt idx="3985">
                  <c:v>706</c:v>
                </c:pt>
                <c:pt idx="3986">
                  <c:v>706</c:v>
                </c:pt>
                <c:pt idx="3987">
                  <c:v>706</c:v>
                </c:pt>
                <c:pt idx="3988">
                  <c:v>706</c:v>
                </c:pt>
                <c:pt idx="3989">
                  <c:v>707</c:v>
                </c:pt>
                <c:pt idx="3990">
                  <c:v>707</c:v>
                </c:pt>
                <c:pt idx="3991">
                  <c:v>707</c:v>
                </c:pt>
                <c:pt idx="3992">
                  <c:v>707</c:v>
                </c:pt>
                <c:pt idx="3993">
                  <c:v>708</c:v>
                </c:pt>
                <c:pt idx="3994">
                  <c:v>708</c:v>
                </c:pt>
                <c:pt idx="3995">
                  <c:v>709</c:v>
                </c:pt>
                <c:pt idx="3996">
                  <c:v>710</c:v>
                </c:pt>
                <c:pt idx="3997">
                  <c:v>710</c:v>
                </c:pt>
                <c:pt idx="3998">
                  <c:v>711</c:v>
                </c:pt>
                <c:pt idx="3999">
                  <c:v>712</c:v>
                </c:pt>
                <c:pt idx="4000">
                  <c:v>712</c:v>
                </c:pt>
                <c:pt idx="4001">
                  <c:v>712</c:v>
                </c:pt>
                <c:pt idx="4002">
                  <c:v>712</c:v>
                </c:pt>
                <c:pt idx="4003">
                  <c:v>712</c:v>
                </c:pt>
                <c:pt idx="4004">
                  <c:v>712</c:v>
                </c:pt>
                <c:pt idx="4005">
                  <c:v>714</c:v>
                </c:pt>
                <c:pt idx="4006">
                  <c:v>715</c:v>
                </c:pt>
                <c:pt idx="4007">
                  <c:v>717</c:v>
                </c:pt>
                <c:pt idx="4008">
                  <c:v>717</c:v>
                </c:pt>
                <c:pt idx="4009">
                  <c:v>717</c:v>
                </c:pt>
                <c:pt idx="4010">
                  <c:v>717</c:v>
                </c:pt>
                <c:pt idx="4011">
                  <c:v>718</c:v>
                </c:pt>
                <c:pt idx="4012">
                  <c:v>718</c:v>
                </c:pt>
                <c:pt idx="4013">
                  <c:v>719</c:v>
                </c:pt>
                <c:pt idx="4014">
                  <c:v>719</c:v>
                </c:pt>
                <c:pt idx="4015">
                  <c:v>719</c:v>
                </c:pt>
                <c:pt idx="4016">
                  <c:v>719</c:v>
                </c:pt>
                <c:pt idx="4017">
                  <c:v>720</c:v>
                </c:pt>
                <c:pt idx="4018">
                  <c:v>721</c:v>
                </c:pt>
                <c:pt idx="4019">
                  <c:v>721</c:v>
                </c:pt>
                <c:pt idx="4020">
                  <c:v>721</c:v>
                </c:pt>
                <c:pt idx="4021">
                  <c:v>722</c:v>
                </c:pt>
                <c:pt idx="4022">
                  <c:v>722</c:v>
                </c:pt>
                <c:pt idx="4023">
                  <c:v>723</c:v>
                </c:pt>
                <c:pt idx="4024">
                  <c:v>723</c:v>
                </c:pt>
                <c:pt idx="4025">
                  <c:v>723</c:v>
                </c:pt>
                <c:pt idx="4026">
                  <c:v>724</c:v>
                </c:pt>
                <c:pt idx="4027">
                  <c:v>724</c:v>
                </c:pt>
                <c:pt idx="4028">
                  <c:v>726</c:v>
                </c:pt>
                <c:pt idx="4029">
                  <c:v>726</c:v>
                </c:pt>
                <c:pt idx="4030">
                  <c:v>728</c:v>
                </c:pt>
                <c:pt idx="4031">
                  <c:v>729</c:v>
                </c:pt>
                <c:pt idx="4032">
                  <c:v>729</c:v>
                </c:pt>
                <c:pt idx="4033">
                  <c:v>730</c:v>
                </c:pt>
                <c:pt idx="4034">
                  <c:v>730</c:v>
                </c:pt>
                <c:pt idx="4035">
                  <c:v>730</c:v>
                </c:pt>
                <c:pt idx="4036">
                  <c:v>730</c:v>
                </c:pt>
                <c:pt idx="4037">
                  <c:v>731</c:v>
                </c:pt>
                <c:pt idx="4038">
                  <c:v>732</c:v>
                </c:pt>
                <c:pt idx="4039">
                  <c:v>732</c:v>
                </c:pt>
                <c:pt idx="4040">
                  <c:v>733</c:v>
                </c:pt>
                <c:pt idx="4041">
                  <c:v>733</c:v>
                </c:pt>
                <c:pt idx="4042">
                  <c:v>734</c:v>
                </c:pt>
                <c:pt idx="4043">
                  <c:v>735</c:v>
                </c:pt>
                <c:pt idx="4044">
                  <c:v>735</c:v>
                </c:pt>
                <c:pt idx="4045">
                  <c:v>735</c:v>
                </c:pt>
                <c:pt idx="4046">
                  <c:v>735</c:v>
                </c:pt>
                <c:pt idx="4047">
                  <c:v>736</c:v>
                </c:pt>
                <c:pt idx="4048">
                  <c:v>737</c:v>
                </c:pt>
                <c:pt idx="4049">
                  <c:v>738</c:v>
                </c:pt>
                <c:pt idx="4050">
                  <c:v>738</c:v>
                </c:pt>
                <c:pt idx="4051">
                  <c:v>738</c:v>
                </c:pt>
                <c:pt idx="4052">
                  <c:v>738</c:v>
                </c:pt>
                <c:pt idx="4053">
                  <c:v>739</c:v>
                </c:pt>
                <c:pt idx="4054">
                  <c:v>740</c:v>
                </c:pt>
                <c:pt idx="4055">
                  <c:v>740</c:v>
                </c:pt>
                <c:pt idx="4056">
                  <c:v>740</c:v>
                </c:pt>
                <c:pt idx="4057">
                  <c:v>742</c:v>
                </c:pt>
                <c:pt idx="4058">
                  <c:v>742</c:v>
                </c:pt>
                <c:pt idx="4059">
                  <c:v>742</c:v>
                </c:pt>
                <c:pt idx="4060">
                  <c:v>744</c:v>
                </c:pt>
                <c:pt idx="4061">
                  <c:v>744</c:v>
                </c:pt>
                <c:pt idx="4062">
                  <c:v>744</c:v>
                </c:pt>
                <c:pt idx="4063">
                  <c:v>744</c:v>
                </c:pt>
                <c:pt idx="4064">
                  <c:v>744</c:v>
                </c:pt>
                <c:pt idx="4065">
                  <c:v>745</c:v>
                </c:pt>
                <c:pt idx="4066">
                  <c:v>746</c:v>
                </c:pt>
                <c:pt idx="4067">
                  <c:v>746</c:v>
                </c:pt>
                <c:pt idx="4068">
                  <c:v>748</c:v>
                </c:pt>
                <c:pt idx="4069">
                  <c:v>748</c:v>
                </c:pt>
                <c:pt idx="4070">
                  <c:v>749</c:v>
                </c:pt>
                <c:pt idx="4071">
                  <c:v>749</c:v>
                </c:pt>
                <c:pt idx="4072">
                  <c:v>750</c:v>
                </c:pt>
                <c:pt idx="4073">
                  <c:v>750</c:v>
                </c:pt>
                <c:pt idx="4074">
                  <c:v>750</c:v>
                </c:pt>
                <c:pt idx="4075">
                  <c:v>750</c:v>
                </c:pt>
                <c:pt idx="4076">
                  <c:v>751</c:v>
                </c:pt>
                <c:pt idx="4077">
                  <c:v>751</c:v>
                </c:pt>
                <c:pt idx="4078">
                  <c:v>752</c:v>
                </c:pt>
                <c:pt idx="4079">
                  <c:v>752</c:v>
                </c:pt>
                <c:pt idx="4080">
                  <c:v>753</c:v>
                </c:pt>
                <c:pt idx="4081">
                  <c:v>754</c:v>
                </c:pt>
                <c:pt idx="4082">
                  <c:v>755</c:v>
                </c:pt>
                <c:pt idx="4083">
                  <c:v>755</c:v>
                </c:pt>
                <c:pt idx="4084">
                  <c:v>756</c:v>
                </c:pt>
                <c:pt idx="4085">
                  <c:v>756</c:v>
                </c:pt>
                <c:pt idx="4086">
                  <c:v>757</c:v>
                </c:pt>
                <c:pt idx="4087">
                  <c:v>757</c:v>
                </c:pt>
                <c:pt idx="4088">
                  <c:v>757</c:v>
                </c:pt>
                <c:pt idx="4089">
                  <c:v>757</c:v>
                </c:pt>
                <c:pt idx="4090">
                  <c:v>759</c:v>
                </c:pt>
                <c:pt idx="4091">
                  <c:v>759</c:v>
                </c:pt>
                <c:pt idx="4092">
                  <c:v>760</c:v>
                </c:pt>
                <c:pt idx="4093">
                  <c:v>761</c:v>
                </c:pt>
                <c:pt idx="4094">
                  <c:v>761</c:v>
                </c:pt>
                <c:pt idx="4095">
                  <c:v>762</c:v>
                </c:pt>
                <c:pt idx="4096">
                  <c:v>762</c:v>
                </c:pt>
                <c:pt idx="4097">
                  <c:v>762</c:v>
                </c:pt>
                <c:pt idx="4098">
                  <c:v>763</c:v>
                </c:pt>
                <c:pt idx="4099">
                  <c:v>763</c:v>
                </c:pt>
                <c:pt idx="4100">
                  <c:v>763</c:v>
                </c:pt>
                <c:pt idx="4101">
                  <c:v>763</c:v>
                </c:pt>
                <c:pt idx="4102">
                  <c:v>764</c:v>
                </c:pt>
                <c:pt idx="4103">
                  <c:v>764</c:v>
                </c:pt>
                <c:pt idx="4104">
                  <c:v>764</c:v>
                </c:pt>
                <c:pt idx="4105">
                  <c:v>765</c:v>
                </c:pt>
                <c:pt idx="4106">
                  <c:v>766</c:v>
                </c:pt>
                <c:pt idx="4107">
                  <c:v>767</c:v>
                </c:pt>
                <c:pt idx="4108">
                  <c:v>767</c:v>
                </c:pt>
                <c:pt idx="4109">
                  <c:v>768</c:v>
                </c:pt>
                <c:pt idx="4110">
                  <c:v>769</c:v>
                </c:pt>
                <c:pt idx="4111">
                  <c:v>770</c:v>
                </c:pt>
                <c:pt idx="4112">
                  <c:v>770</c:v>
                </c:pt>
                <c:pt idx="4113">
                  <c:v>770</c:v>
                </c:pt>
                <c:pt idx="4114">
                  <c:v>770</c:v>
                </c:pt>
                <c:pt idx="4115">
                  <c:v>771</c:v>
                </c:pt>
                <c:pt idx="4116">
                  <c:v>771</c:v>
                </c:pt>
                <c:pt idx="4117">
                  <c:v>773</c:v>
                </c:pt>
                <c:pt idx="4118">
                  <c:v>773</c:v>
                </c:pt>
                <c:pt idx="4119">
                  <c:v>774</c:v>
                </c:pt>
                <c:pt idx="4120">
                  <c:v>775</c:v>
                </c:pt>
                <c:pt idx="4121">
                  <c:v>778</c:v>
                </c:pt>
                <c:pt idx="4122">
                  <c:v>778</c:v>
                </c:pt>
                <c:pt idx="4123">
                  <c:v>780</c:v>
                </c:pt>
                <c:pt idx="4124">
                  <c:v>780</c:v>
                </c:pt>
                <c:pt idx="4125">
                  <c:v>780</c:v>
                </c:pt>
                <c:pt idx="4126">
                  <c:v>782</c:v>
                </c:pt>
                <c:pt idx="4127">
                  <c:v>784</c:v>
                </c:pt>
                <c:pt idx="4128">
                  <c:v>784</c:v>
                </c:pt>
                <c:pt idx="4129">
                  <c:v>784</c:v>
                </c:pt>
                <c:pt idx="4130">
                  <c:v>785</c:v>
                </c:pt>
                <c:pt idx="4131">
                  <c:v>786</c:v>
                </c:pt>
                <c:pt idx="4132">
                  <c:v>786</c:v>
                </c:pt>
                <c:pt idx="4133">
                  <c:v>787</c:v>
                </c:pt>
                <c:pt idx="4134">
                  <c:v>789</c:v>
                </c:pt>
                <c:pt idx="4135">
                  <c:v>789</c:v>
                </c:pt>
                <c:pt idx="4136">
                  <c:v>789</c:v>
                </c:pt>
                <c:pt idx="4137">
                  <c:v>790</c:v>
                </c:pt>
                <c:pt idx="4138">
                  <c:v>790</c:v>
                </c:pt>
                <c:pt idx="4139">
                  <c:v>791</c:v>
                </c:pt>
                <c:pt idx="4140">
                  <c:v>792</c:v>
                </c:pt>
                <c:pt idx="4141">
                  <c:v>792</c:v>
                </c:pt>
                <c:pt idx="4142">
                  <c:v>793</c:v>
                </c:pt>
                <c:pt idx="4143">
                  <c:v>794</c:v>
                </c:pt>
                <c:pt idx="4144">
                  <c:v>795</c:v>
                </c:pt>
                <c:pt idx="4145">
                  <c:v>796</c:v>
                </c:pt>
                <c:pt idx="4146">
                  <c:v>796</c:v>
                </c:pt>
                <c:pt idx="4147">
                  <c:v>797</c:v>
                </c:pt>
                <c:pt idx="4148">
                  <c:v>797</c:v>
                </c:pt>
                <c:pt idx="4149">
                  <c:v>797</c:v>
                </c:pt>
                <c:pt idx="4150">
                  <c:v>801</c:v>
                </c:pt>
                <c:pt idx="4151">
                  <c:v>802</c:v>
                </c:pt>
                <c:pt idx="4152">
                  <c:v>807</c:v>
                </c:pt>
                <c:pt idx="4153">
                  <c:v>809</c:v>
                </c:pt>
                <c:pt idx="4154">
                  <c:v>809</c:v>
                </c:pt>
                <c:pt idx="4155">
                  <c:v>809</c:v>
                </c:pt>
                <c:pt idx="4156">
                  <c:v>810</c:v>
                </c:pt>
                <c:pt idx="4157">
                  <c:v>814</c:v>
                </c:pt>
                <c:pt idx="4158">
                  <c:v>815</c:v>
                </c:pt>
                <c:pt idx="4159">
                  <c:v>816</c:v>
                </c:pt>
                <c:pt idx="4160">
                  <c:v>816</c:v>
                </c:pt>
                <c:pt idx="4161">
                  <c:v>817</c:v>
                </c:pt>
                <c:pt idx="4162">
                  <c:v>820</c:v>
                </c:pt>
                <c:pt idx="4163">
                  <c:v>820</c:v>
                </c:pt>
                <c:pt idx="4164">
                  <c:v>822</c:v>
                </c:pt>
                <c:pt idx="4165">
                  <c:v>822</c:v>
                </c:pt>
                <c:pt idx="4166">
                  <c:v>824</c:v>
                </c:pt>
                <c:pt idx="4167">
                  <c:v>825</c:v>
                </c:pt>
                <c:pt idx="4168">
                  <c:v>826</c:v>
                </c:pt>
                <c:pt idx="4169">
                  <c:v>827</c:v>
                </c:pt>
                <c:pt idx="4170">
                  <c:v>827</c:v>
                </c:pt>
                <c:pt idx="4171">
                  <c:v>828</c:v>
                </c:pt>
                <c:pt idx="4172">
                  <c:v>828</c:v>
                </c:pt>
                <c:pt idx="4173">
                  <c:v>829</c:v>
                </c:pt>
                <c:pt idx="4174">
                  <c:v>829</c:v>
                </c:pt>
                <c:pt idx="4175">
                  <c:v>833</c:v>
                </c:pt>
                <c:pt idx="4176">
                  <c:v>833</c:v>
                </c:pt>
                <c:pt idx="4177">
                  <c:v>834</c:v>
                </c:pt>
                <c:pt idx="4178">
                  <c:v>834</c:v>
                </c:pt>
                <c:pt idx="4179">
                  <c:v>834</c:v>
                </c:pt>
                <c:pt idx="4180">
                  <c:v>834</c:v>
                </c:pt>
                <c:pt idx="4181">
                  <c:v>834</c:v>
                </c:pt>
                <c:pt idx="4182">
                  <c:v>835</c:v>
                </c:pt>
                <c:pt idx="4183">
                  <c:v>835</c:v>
                </c:pt>
                <c:pt idx="4184">
                  <c:v>836</c:v>
                </c:pt>
                <c:pt idx="4185">
                  <c:v>837</c:v>
                </c:pt>
                <c:pt idx="4186">
                  <c:v>839</c:v>
                </c:pt>
                <c:pt idx="4187">
                  <c:v>839</c:v>
                </c:pt>
                <c:pt idx="4188">
                  <c:v>839</c:v>
                </c:pt>
                <c:pt idx="4189">
                  <c:v>840</c:v>
                </c:pt>
                <c:pt idx="4190">
                  <c:v>840</c:v>
                </c:pt>
                <c:pt idx="4191">
                  <c:v>841</c:v>
                </c:pt>
                <c:pt idx="4192">
                  <c:v>841</c:v>
                </c:pt>
                <c:pt idx="4193">
                  <c:v>842</c:v>
                </c:pt>
                <c:pt idx="4194">
                  <c:v>843</c:v>
                </c:pt>
                <c:pt idx="4195">
                  <c:v>844</c:v>
                </c:pt>
                <c:pt idx="4196">
                  <c:v>845</c:v>
                </c:pt>
                <c:pt idx="4197">
                  <c:v>846</c:v>
                </c:pt>
                <c:pt idx="4198">
                  <c:v>846</c:v>
                </c:pt>
                <c:pt idx="4199">
                  <c:v>846</c:v>
                </c:pt>
                <c:pt idx="4200">
                  <c:v>846</c:v>
                </c:pt>
                <c:pt idx="4201">
                  <c:v>847</c:v>
                </c:pt>
                <c:pt idx="4202">
                  <c:v>847</c:v>
                </c:pt>
                <c:pt idx="4203">
                  <c:v>847</c:v>
                </c:pt>
                <c:pt idx="4204">
                  <c:v>851</c:v>
                </c:pt>
                <c:pt idx="4205">
                  <c:v>851</c:v>
                </c:pt>
                <c:pt idx="4206">
                  <c:v>851</c:v>
                </c:pt>
                <c:pt idx="4207">
                  <c:v>851</c:v>
                </c:pt>
                <c:pt idx="4208">
                  <c:v>852</c:v>
                </c:pt>
                <c:pt idx="4209">
                  <c:v>852</c:v>
                </c:pt>
                <c:pt idx="4210">
                  <c:v>852</c:v>
                </c:pt>
                <c:pt idx="4211">
                  <c:v>854</c:v>
                </c:pt>
                <c:pt idx="4212">
                  <c:v>854</c:v>
                </c:pt>
                <c:pt idx="4213">
                  <c:v>856</c:v>
                </c:pt>
                <c:pt idx="4214">
                  <c:v>858</c:v>
                </c:pt>
                <c:pt idx="4215">
                  <c:v>858</c:v>
                </c:pt>
                <c:pt idx="4216">
                  <c:v>858</c:v>
                </c:pt>
                <c:pt idx="4217">
                  <c:v>859</c:v>
                </c:pt>
                <c:pt idx="4218">
                  <c:v>861</c:v>
                </c:pt>
                <c:pt idx="4219">
                  <c:v>862</c:v>
                </c:pt>
                <c:pt idx="4220">
                  <c:v>863</c:v>
                </c:pt>
                <c:pt idx="4221">
                  <c:v>863</c:v>
                </c:pt>
                <c:pt idx="4222">
                  <c:v>864</c:v>
                </c:pt>
                <c:pt idx="4223">
                  <c:v>864</c:v>
                </c:pt>
                <c:pt idx="4224">
                  <c:v>868</c:v>
                </c:pt>
                <c:pt idx="4225">
                  <c:v>868</c:v>
                </c:pt>
                <c:pt idx="4226">
                  <c:v>869</c:v>
                </c:pt>
                <c:pt idx="4227">
                  <c:v>869</c:v>
                </c:pt>
                <c:pt idx="4228">
                  <c:v>870</c:v>
                </c:pt>
                <c:pt idx="4229">
                  <c:v>871</c:v>
                </c:pt>
                <c:pt idx="4230">
                  <c:v>871</c:v>
                </c:pt>
                <c:pt idx="4231">
                  <c:v>871</c:v>
                </c:pt>
                <c:pt idx="4232">
                  <c:v>872</c:v>
                </c:pt>
                <c:pt idx="4233">
                  <c:v>872</c:v>
                </c:pt>
                <c:pt idx="4234">
                  <c:v>873</c:v>
                </c:pt>
                <c:pt idx="4235">
                  <c:v>873</c:v>
                </c:pt>
                <c:pt idx="4236">
                  <c:v>874</c:v>
                </c:pt>
                <c:pt idx="4237">
                  <c:v>874</c:v>
                </c:pt>
                <c:pt idx="4238">
                  <c:v>875</c:v>
                </c:pt>
                <c:pt idx="4239">
                  <c:v>875</c:v>
                </c:pt>
                <c:pt idx="4240">
                  <c:v>876</c:v>
                </c:pt>
                <c:pt idx="4241">
                  <c:v>877</c:v>
                </c:pt>
                <c:pt idx="4242">
                  <c:v>878</c:v>
                </c:pt>
                <c:pt idx="4243">
                  <c:v>879</c:v>
                </c:pt>
                <c:pt idx="4244">
                  <c:v>882</c:v>
                </c:pt>
                <c:pt idx="4245">
                  <c:v>884</c:v>
                </c:pt>
                <c:pt idx="4246">
                  <c:v>886</c:v>
                </c:pt>
                <c:pt idx="4247">
                  <c:v>887</c:v>
                </c:pt>
                <c:pt idx="4248">
                  <c:v>889</c:v>
                </c:pt>
                <c:pt idx="4249">
                  <c:v>893</c:v>
                </c:pt>
                <c:pt idx="4250">
                  <c:v>896</c:v>
                </c:pt>
                <c:pt idx="4251">
                  <c:v>896</c:v>
                </c:pt>
                <c:pt idx="4252">
                  <c:v>896</c:v>
                </c:pt>
                <c:pt idx="4253">
                  <c:v>897</c:v>
                </c:pt>
                <c:pt idx="4254">
                  <c:v>898</c:v>
                </c:pt>
                <c:pt idx="4255">
                  <c:v>899</c:v>
                </c:pt>
                <c:pt idx="4256">
                  <c:v>899</c:v>
                </c:pt>
                <c:pt idx="4257">
                  <c:v>903</c:v>
                </c:pt>
                <c:pt idx="4258">
                  <c:v>903</c:v>
                </c:pt>
                <c:pt idx="4259">
                  <c:v>906</c:v>
                </c:pt>
                <c:pt idx="4260">
                  <c:v>909</c:v>
                </c:pt>
                <c:pt idx="4261">
                  <c:v>909</c:v>
                </c:pt>
                <c:pt idx="4262">
                  <c:v>910</c:v>
                </c:pt>
                <c:pt idx="4263">
                  <c:v>910</c:v>
                </c:pt>
                <c:pt idx="4264">
                  <c:v>911</c:v>
                </c:pt>
                <c:pt idx="4265">
                  <c:v>911</c:v>
                </c:pt>
                <c:pt idx="4266">
                  <c:v>914</c:v>
                </c:pt>
                <c:pt idx="4267">
                  <c:v>920</c:v>
                </c:pt>
                <c:pt idx="4268">
                  <c:v>923</c:v>
                </c:pt>
                <c:pt idx="4269">
                  <c:v>923</c:v>
                </c:pt>
                <c:pt idx="4270">
                  <c:v>924</c:v>
                </c:pt>
                <c:pt idx="4271">
                  <c:v>924</c:v>
                </c:pt>
                <c:pt idx="4272">
                  <c:v>928</c:v>
                </c:pt>
                <c:pt idx="4273">
                  <c:v>929</c:v>
                </c:pt>
                <c:pt idx="4274">
                  <c:v>930</c:v>
                </c:pt>
                <c:pt idx="4275">
                  <c:v>932</c:v>
                </c:pt>
                <c:pt idx="4276">
                  <c:v>932</c:v>
                </c:pt>
                <c:pt idx="4277">
                  <c:v>933</c:v>
                </c:pt>
                <c:pt idx="4278">
                  <c:v>934</c:v>
                </c:pt>
                <c:pt idx="4279">
                  <c:v>934</c:v>
                </c:pt>
                <c:pt idx="4280">
                  <c:v>935</c:v>
                </c:pt>
                <c:pt idx="4281">
                  <c:v>938</c:v>
                </c:pt>
                <c:pt idx="4282">
                  <c:v>941</c:v>
                </c:pt>
                <c:pt idx="4283">
                  <c:v>943</c:v>
                </c:pt>
                <c:pt idx="4284">
                  <c:v>943</c:v>
                </c:pt>
                <c:pt idx="4285">
                  <c:v>944</c:v>
                </c:pt>
                <c:pt idx="4286">
                  <c:v>946</c:v>
                </c:pt>
                <c:pt idx="4287">
                  <c:v>953</c:v>
                </c:pt>
                <c:pt idx="4288">
                  <c:v>955</c:v>
                </c:pt>
                <c:pt idx="4289">
                  <c:v>960</c:v>
                </c:pt>
                <c:pt idx="4290">
                  <c:v>960</c:v>
                </c:pt>
                <c:pt idx="4291">
                  <c:v>961</c:v>
                </c:pt>
                <c:pt idx="4292">
                  <c:v>962</c:v>
                </c:pt>
                <c:pt idx="4293">
                  <c:v>962</c:v>
                </c:pt>
                <c:pt idx="4294">
                  <c:v>962</c:v>
                </c:pt>
                <c:pt idx="4295">
                  <c:v>964</c:v>
                </c:pt>
                <c:pt idx="4296">
                  <c:v>964</c:v>
                </c:pt>
                <c:pt idx="4297">
                  <c:v>965</c:v>
                </c:pt>
                <c:pt idx="4298">
                  <c:v>967</c:v>
                </c:pt>
                <c:pt idx="4299">
                  <c:v>969</c:v>
                </c:pt>
                <c:pt idx="4300">
                  <c:v>969</c:v>
                </c:pt>
                <c:pt idx="4301">
                  <c:v>972</c:v>
                </c:pt>
                <c:pt idx="4302">
                  <c:v>973</c:v>
                </c:pt>
                <c:pt idx="4303">
                  <c:v>974</c:v>
                </c:pt>
                <c:pt idx="4304">
                  <c:v>975</c:v>
                </c:pt>
                <c:pt idx="4305">
                  <c:v>977</c:v>
                </c:pt>
                <c:pt idx="4306">
                  <c:v>977</c:v>
                </c:pt>
                <c:pt idx="4307">
                  <c:v>978</c:v>
                </c:pt>
                <c:pt idx="4308">
                  <c:v>979</c:v>
                </c:pt>
                <c:pt idx="4309">
                  <c:v>983</c:v>
                </c:pt>
                <c:pt idx="4310">
                  <c:v>983</c:v>
                </c:pt>
                <c:pt idx="4311">
                  <c:v>989</c:v>
                </c:pt>
                <c:pt idx="4312">
                  <c:v>992</c:v>
                </c:pt>
                <c:pt idx="4313">
                  <c:v>999</c:v>
                </c:pt>
                <c:pt idx="4314">
                  <c:v>999</c:v>
                </c:pt>
                <c:pt idx="4315">
                  <c:v>1011</c:v>
                </c:pt>
                <c:pt idx="4316">
                  <c:v>1016</c:v>
                </c:pt>
                <c:pt idx="4317">
                  <c:v>1016</c:v>
                </c:pt>
                <c:pt idx="4318">
                  <c:v>1017</c:v>
                </c:pt>
                <c:pt idx="4319">
                  <c:v>1017</c:v>
                </c:pt>
                <c:pt idx="4320">
                  <c:v>1018</c:v>
                </c:pt>
                <c:pt idx="4321">
                  <c:v>1020</c:v>
                </c:pt>
                <c:pt idx="4322">
                  <c:v>1023</c:v>
                </c:pt>
                <c:pt idx="4323">
                  <c:v>1026</c:v>
                </c:pt>
                <c:pt idx="4324">
                  <c:v>1035</c:v>
                </c:pt>
                <c:pt idx="4325">
                  <c:v>1035</c:v>
                </c:pt>
                <c:pt idx="4326">
                  <c:v>1036</c:v>
                </c:pt>
                <c:pt idx="4327">
                  <c:v>1038</c:v>
                </c:pt>
                <c:pt idx="4328">
                  <c:v>1039</c:v>
                </c:pt>
                <c:pt idx="4329">
                  <c:v>1039</c:v>
                </c:pt>
                <c:pt idx="4330">
                  <c:v>1051</c:v>
                </c:pt>
                <c:pt idx="4331">
                  <c:v>1052</c:v>
                </c:pt>
                <c:pt idx="4332">
                  <c:v>1053</c:v>
                </c:pt>
                <c:pt idx="4333">
                  <c:v>1058</c:v>
                </c:pt>
                <c:pt idx="4334">
                  <c:v>1064</c:v>
                </c:pt>
                <c:pt idx="4335">
                  <c:v>1067</c:v>
                </c:pt>
                <c:pt idx="4336">
                  <c:v>1067</c:v>
                </c:pt>
                <c:pt idx="4337">
                  <c:v>1069</c:v>
                </c:pt>
                <c:pt idx="4338">
                  <c:v>1070</c:v>
                </c:pt>
                <c:pt idx="4339">
                  <c:v>1072</c:v>
                </c:pt>
                <c:pt idx="4340">
                  <c:v>1079</c:v>
                </c:pt>
                <c:pt idx="4341">
                  <c:v>1083</c:v>
                </c:pt>
                <c:pt idx="4342">
                  <c:v>1084</c:v>
                </c:pt>
                <c:pt idx="4343">
                  <c:v>1092</c:v>
                </c:pt>
                <c:pt idx="4344">
                  <c:v>1097</c:v>
                </c:pt>
                <c:pt idx="4345">
                  <c:v>1106</c:v>
                </c:pt>
                <c:pt idx="4346">
                  <c:v>1126</c:v>
                </c:pt>
                <c:pt idx="4347">
                  <c:v>1132</c:v>
                </c:pt>
                <c:pt idx="4348">
                  <c:v>1133</c:v>
                </c:pt>
                <c:pt idx="4349">
                  <c:v>1134</c:v>
                </c:pt>
                <c:pt idx="4350">
                  <c:v>1137</c:v>
                </c:pt>
                <c:pt idx="4351">
                  <c:v>1142</c:v>
                </c:pt>
                <c:pt idx="4352">
                  <c:v>1146</c:v>
                </c:pt>
                <c:pt idx="4353">
                  <c:v>1146</c:v>
                </c:pt>
                <c:pt idx="4354">
                  <c:v>1150</c:v>
                </c:pt>
                <c:pt idx="4355">
                  <c:v>1157</c:v>
                </c:pt>
                <c:pt idx="4356">
                  <c:v>1159</c:v>
                </c:pt>
                <c:pt idx="4357">
                  <c:v>1165</c:v>
                </c:pt>
                <c:pt idx="4358">
                  <c:v>1175</c:v>
                </c:pt>
                <c:pt idx="4359">
                  <c:v>1183</c:v>
                </c:pt>
                <c:pt idx="4360">
                  <c:v>1185</c:v>
                </c:pt>
                <c:pt idx="4361">
                  <c:v>1200</c:v>
                </c:pt>
                <c:pt idx="4362">
                  <c:v>1236</c:v>
                </c:pt>
                <c:pt idx="4363">
                  <c:v>1236</c:v>
                </c:pt>
                <c:pt idx="4364">
                  <c:v>1246</c:v>
                </c:pt>
                <c:pt idx="4365">
                  <c:v>1251</c:v>
                </c:pt>
                <c:pt idx="4366">
                  <c:v>1263</c:v>
                </c:pt>
                <c:pt idx="4367">
                  <c:v>1265</c:v>
                </c:pt>
                <c:pt idx="4368">
                  <c:v>1275</c:v>
                </c:pt>
                <c:pt idx="4369">
                  <c:v>1278</c:v>
                </c:pt>
                <c:pt idx="4370">
                  <c:v>1279</c:v>
                </c:pt>
                <c:pt idx="4371">
                  <c:v>1293</c:v>
                </c:pt>
                <c:pt idx="4372">
                  <c:v>1294</c:v>
                </c:pt>
                <c:pt idx="4373">
                  <c:v>1307</c:v>
                </c:pt>
                <c:pt idx="4374">
                  <c:v>1308</c:v>
                </c:pt>
                <c:pt idx="4375">
                  <c:v>1344</c:v>
                </c:pt>
                <c:pt idx="4376">
                  <c:v>1345</c:v>
                </c:pt>
                <c:pt idx="4377">
                  <c:v>1359</c:v>
                </c:pt>
                <c:pt idx="4378">
                  <c:v>1365</c:v>
                </c:pt>
                <c:pt idx="4379">
                  <c:v>1376</c:v>
                </c:pt>
                <c:pt idx="4380">
                  <c:v>1377</c:v>
                </c:pt>
                <c:pt idx="4381">
                  <c:v>1392</c:v>
                </c:pt>
                <c:pt idx="4382">
                  <c:v>1402</c:v>
                </c:pt>
                <c:pt idx="4383">
                  <c:v>1403</c:v>
                </c:pt>
                <c:pt idx="4384">
                  <c:v>1416</c:v>
                </c:pt>
                <c:pt idx="4385">
                  <c:v>1424</c:v>
                </c:pt>
                <c:pt idx="4386">
                  <c:v>1440</c:v>
                </c:pt>
                <c:pt idx="4387">
                  <c:v>1452</c:v>
                </c:pt>
                <c:pt idx="4388">
                  <c:v>1466</c:v>
                </c:pt>
                <c:pt idx="4389">
                  <c:v>1497</c:v>
                </c:pt>
                <c:pt idx="4390">
                  <c:v>1543</c:v>
                </c:pt>
                <c:pt idx="4391">
                  <c:v>1550</c:v>
                </c:pt>
                <c:pt idx="4392">
                  <c:v>1553</c:v>
                </c:pt>
                <c:pt idx="4393">
                  <c:v>1554</c:v>
                </c:pt>
                <c:pt idx="4394">
                  <c:v>1558</c:v>
                </c:pt>
                <c:pt idx="4395">
                  <c:v>1592</c:v>
                </c:pt>
                <c:pt idx="4396">
                  <c:v>1593</c:v>
                </c:pt>
                <c:pt idx="4397">
                  <c:v>1593</c:v>
                </c:pt>
                <c:pt idx="4398">
                  <c:v>1594</c:v>
                </c:pt>
                <c:pt idx="4399">
                  <c:v>1638</c:v>
                </c:pt>
                <c:pt idx="4400">
                  <c:v>1678</c:v>
                </c:pt>
                <c:pt idx="4401">
                  <c:v>1691</c:v>
                </c:pt>
                <c:pt idx="4402">
                  <c:v>1722</c:v>
                </c:pt>
                <c:pt idx="4403">
                  <c:v>1747</c:v>
                </c:pt>
                <c:pt idx="4404">
                  <c:v>1785</c:v>
                </c:pt>
                <c:pt idx="4405">
                  <c:v>1789</c:v>
                </c:pt>
                <c:pt idx="4406">
                  <c:v>1791</c:v>
                </c:pt>
                <c:pt idx="4407">
                  <c:v>1842</c:v>
                </c:pt>
                <c:pt idx="4408">
                  <c:v>1899</c:v>
                </c:pt>
                <c:pt idx="4409">
                  <c:v>1930</c:v>
                </c:pt>
                <c:pt idx="4410">
                  <c:v>1931</c:v>
                </c:pt>
                <c:pt idx="4411">
                  <c:v>1955</c:v>
                </c:pt>
                <c:pt idx="4412">
                  <c:v>2003</c:v>
                </c:pt>
                <c:pt idx="4413">
                  <c:v>2044</c:v>
                </c:pt>
                <c:pt idx="4414">
                  <c:v>2072</c:v>
                </c:pt>
                <c:pt idx="4415">
                  <c:v>2085</c:v>
                </c:pt>
                <c:pt idx="4416">
                  <c:v>2147</c:v>
                </c:pt>
                <c:pt idx="4417">
                  <c:v>2169</c:v>
                </c:pt>
                <c:pt idx="4418">
                  <c:v>2172</c:v>
                </c:pt>
                <c:pt idx="4419">
                  <c:v>2189</c:v>
                </c:pt>
                <c:pt idx="4420">
                  <c:v>2242</c:v>
                </c:pt>
                <c:pt idx="4421">
                  <c:v>2256</c:v>
                </c:pt>
                <c:pt idx="4422">
                  <c:v>2303</c:v>
                </c:pt>
                <c:pt idx="4423">
                  <c:v>2309</c:v>
                </c:pt>
                <c:pt idx="4424">
                  <c:v>2386</c:v>
                </c:pt>
                <c:pt idx="4425">
                  <c:v>2551</c:v>
                </c:pt>
                <c:pt idx="4426">
                  <c:v>2570</c:v>
                </c:pt>
                <c:pt idx="4427">
                  <c:v>2638</c:v>
                </c:pt>
                <c:pt idx="4428">
                  <c:v>2723</c:v>
                </c:pt>
                <c:pt idx="4429">
                  <c:v>2759</c:v>
                </c:pt>
                <c:pt idx="4430">
                  <c:v>2784</c:v>
                </c:pt>
                <c:pt idx="4431">
                  <c:v>2871</c:v>
                </c:pt>
                <c:pt idx="4432">
                  <c:v>2914</c:v>
                </c:pt>
                <c:pt idx="4433">
                  <c:v>3038</c:v>
                </c:pt>
                <c:pt idx="4434">
                  <c:v>3138</c:v>
                </c:pt>
                <c:pt idx="4435">
                  <c:v>3149</c:v>
                </c:pt>
                <c:pt idx="4436">
                  <c:v>3376</c:v>
                </c:pt>
                <c:pt idx="4437">
                  <c:v>3479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6BA-486A-ADBE-AAE22A1C0B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5473376"/>
        <c:axId val="495485136"/>
      </c:scatterChart>
      <c:valAx>
        <c:axId val="495485136"/>
        <c:scaling>
          <c:orientation val="minMax"/>
        </c:scaling>
        <c:delete val="0"/>
        <c:axPos val="l"/>
        <c:numFmt formatCode="#,##0" sourceLinked="0"/>
        <c:majorTickMark val="out"/>
        <c:minorTickMark val="none"/>
        <c:tickLblPos val="nextTo"/>
        <c:spPr>
          <a:ln>
            <a:solidFill>
              <a:schemeClr val="accent6">
                <a:lumMod val="25000"/>
              </a:schemeClr>
            </a:solidFill>
          </a:ln>
        </c:spPr>
        <c:crossAx val="495473376"/>
        <c:crosses val="autoZero"/>
        <c:crossBetween val="midCat"/>
      </c:valAx>
      <c:valAx>
        <c:axId val="495473376"/>
        <c:scaling>
          <c:orientation val="minMax"/>
          <c:max val="4600"/>
          <c:min val="0"/>
        </c:scaling>
        <c:delete val="0"/>
        <c:axPos val="b"/>
        <c:numFmt formatCode="General" sourceLinked="1"/>
        <c:majorTickMark val="none"/>
        <c:minorTickMark val="none"/>
        <c:tickLblPos val="none"/>
        <c:spPr>
          <a:ln>
            <a:solidFill>
              <a:schemeClr val="accent6">
                <a:lumMod val="25000"/>
              </a:schemeClr>
            </a:solidFill>
          </a:ln>
        </c:spPr>
        <c:crossAx val="495485136"/>
        <c:crosses val="autoZero"/>
        <c:crossBetween val="midCat"/>
        <c:majorUnit val="1000"/>
      </c:valAx>
      <c:spPr>
        <a:noFill/>
        <a:ln w="25394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313" b="0" i="0" u="none" strike="noStrike" baseline="0">
          <a:solidFill>
            <a:schemeClr val="tx1"/>
          </a:solidFill>
          <a:latin typeface="+mn-lt"/>
          <a:ea typeface="Georgia"/>
          <a:cs typeface="Georgia"/>
        </a:defRPr>
      </a:pPr>
      <a:endParaRPr lang="cs-CZ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131074023507296"/>
          <c:y val="0.15573556917754688"/>
          <c:w val="0.61189273984018855"/>
          <c:h val="0.8215412449891066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2E5980"/>
            </a:solidFill>
            <a:ln w="3175">
              <a:solidFill>
                <a:sysClr val="windowText" lastClr="000000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3DCE-424A-B80D-0AD0E7EA9211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083B-4CE2-8F3F-607E1C64D95A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F80-480D-8E4A-2E63C799A4DC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697-4DBA-8851-0E6FD3AF0793}"/>
              </c:ext>
            </c:extLst>
          </c:dPt>
          <c:dPt>
            <c:idx val="8"/>
            <c:invertIfNegative val="0"/>
            <c:bubble3D val="0"/>
            <c:spPr>
              <a:solidFill>
                <a:srgbClr val="D71440"/>
              </a:solidFill>
              <a:ln w="3175">
                <a:solidFill>
                  <a:sysClr val="windowText" lastClr="00000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B8A-4BF5-9223-B43A4EB7B652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697-4DBA-8851-0E6FD3AF0793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BF80-480D-8E4A-2E63C799A4DC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44BA-44AA-8510-0415550FCC6E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35FC-4C0F-A64E-6AAA662EDF4D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7712-45B9-B7A1-595D7C9638EC}"/>
              </c:ext>
            </c:extLst>
          </c:dPt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Ústecký kraj</c:v>
                </c:pt>
                <c:pt idx="1">
                  <c:v>Jihočeský kraj</c:v>
                </c:pt>
                <c:pt idx="2">
                  <c:v>Olomoucký kraj</c:v>
                </c:pt>
                <c:pt idx="3">
                  <c:v>Karlovarský kraj</c:v>
                </c:pt>
                <c:pt idx="4">
                  <c:v>Moravskoslezský kraj</c:v>
                </c:pt>
                <c:pt idx="5">
                  <c:v>Liberecký kraj</c:v>
                </c:pt>
                <c:pt idx="6">
                  <c:v>Hlavní město Praha</c:v>
                </c:pt>
                <c:pt idx="7">
                  <c:v>Královéhradecký kraj</c:v>
                </c:pt>
                <c:pt idx="8">
                  <c:v>Česká republika</c:v>
                </c:pt>
                <c:pt idx="9">
                  <c:v>Pardubický kraj</c:v>
                </c:pt>
                <c:pt idx="10">
                  <c:v>Zlínský kraj</c:v>
                </c:pt>
                <c:pt idx="11">
                  <c:v>Kraj Vysočina</c:v>
                </c:pt>
                <c:pt idx="12">
                  <c:v>Středočeský kraj</c:v>
                </c:pt>
                <c:pt idx="13">
                  <c:v>Jihomoravský kraj</c:v>
                </c:pt>
                <c:pt idx="14">
                  <c:v>Plzeňský kraj</c:v>
                </c:pt>
              </c:strCache>
            </c:strRef>
          </c:cat>
          <c:val>
            <c:numRef>
              <c:f>List1!$B$2:$B$16</c:f>
              <c:numCache>
                <c:formatCode>General</c:formatCode>
                <c:ptCount val="15"/>
                <c:pt idx="0">
                  <c:v>0.65960056978400539</c:v>
                </c:pt>
                <c:pt idx="1">
                  <c:v>0.64731285226641266</c:v>
                </c:pt>
                <c:pt idx="2">
                  <c:v>0.64214826474776998</c:v>
                </c:pt>
                <c:pt idx="3">
                  <c:v>0.63907719418121667</c:v>
                </c:pt>
                <c:pt idx="4">
                  <c:v>0.63776050664246853</c:v>
                </c:pt>
                <c:pt idx="5">
                  <c:v>0.63540537023380905</c:v>
                </c:pt>
                <c:pt idx="6">
                  <c:v>0.62561364622794557</c:v>
                </c:pt>
                <c:pt idx="7">
                  <c:v>0.61879990752103009</c:v>
                </c:pt>
                <c:pt idx="8">
                  <c:v>0.61826671960973401</c:v>
                </c:pt>
                <c:pt idx="9">
                  <c:v>0.6128854576629561</c:v>
                </c:pt>
                <c:pt idx="10">
                  <c:v>0.6119315236982773</c:v>
                </c:pt>
                <c:pt idx="11">
                  <c:v>0.60483551327784379</c:v>
                </c:pt>
                <c:pt idx="12">
                  <c:v>0.60462676199021681</c:v>
                </c:pt>
                <c:pt idx="13">
                  <c:v>0.59684874954173772</c:v>
                </c:pt>
                <c:pt idx="14">
                  <c:v>0.53139104801923642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E8-4F9A-8E8B-794FAC733DC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582406232"/>
        <c:axId val="582411720"/>
      </c:barChart>
      <c:catAx>
        <c:axId val="58240623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582411720"/>
        <c:crosses val="autoZero"/>
        <c:auto val="1"/>
        <c:lblAlgn val="ctr"/>
        <c:lblOffset val="100"/>
        <c:tickLblSkip val="1"/>
        <c:noMultiLvlLbl val="0"/>
      </c:catAx>
      <c:valAx>
        <c:axId val="582411720"/>
        <c:scaling>
          <c:orientation val="minMax"/>
          <c:max val="1"/>
        </c:scaling>
        <c:delete val="0"/>
        <c:axPos val="t"/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582406232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cs-CZ"/>
    </a:p>
  </c:tx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List1!$C$1</c:f>
              <c:strCache>
                <c:ptCount val="1"/>
                <c:pt idx="0">
                  <c:v>Hypertenze</c:v>
                </c:pt>
              </c:strCache>
            </c:strRef>
          </c:tx>
          <c:spPr>
            <a:ln w="38100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xVal>
            <c:numRef>
              <c:f>List1!$A$2:$A$102</c:f>
              <c:numCache>
                <c:formatCode>###0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xVal>
          <c:yVal>
            <c:numRef>
              <c:f>List1!$C$2:$C$102</c:f>
              <c:numCache>
                <c:formatCode>General</c:formatCode>
                <c:ptCount val="101"/>
                <c:pt idx="20">
                  <c:v>0.86261980830670926</c:v>
                </c:pt>
                <c:pt idx="21">
                  <c:v>0.60089686098654704</c:v>
                </c:pt>
                <c:pt idx="22">
                  <c:v>0.62802768166089962</c:v>
                </c:pt>
                <c:pt idx="23">
                  <c:v>0.63834762275915824</c:v>
                </c:pt>
                <c:pt idx="24">
                  <c:v>0.61819389110225764</c:v>
                </c:pt>
                <c:pt idx="25">
                  <c:v>0.63630692451653148</c:v>
                </c:pt>
                <c:pt idx="26">
                  <c:v>0.63776918829376039</c:v>
                </c:pt>
                <c:pt idx="27">
                  <c:v>0.64028056112224452</c:v>
                </c:pt>
                <c:pt idx="28">
                  <c:v>0.63992869875222813</c:v>
                </c:pt>
                <c:pt idx="29">
                  <c:v>0.63448986602542079</c:v>
                </c:pt>
                <c:pt idx="30">
                  <c:v>0.62900895694885872</c:v>
                </c:pt>
                <c:pt idx="31">
                  <c:v>0.64035087719298245</c:v>
                </c:pt>
                <c:pt idx="32">
                  <c:v>0.62107623318385652</c:v>
                </c:pt>
                <c:pt idx="33">
                  <c:v>0.63554720133667497</c:v>
                </c:pt>
                <c:pt idx="34">
                  <c:v>0.62518910741301059</c:v>
                </c:pt>
                <c:pt idx="35">
                  <c:v>0.63584494042624606</c:v>
                </c:pt>
                <c:pt idx="36">
                  <c:v>0.63039078312315122</c:v>
                </c:pt>
                <c:pt idx="37">
                  <c:v>0.61980523933616782</c:v>
                </c:pt>
                <c:pt idx="38">
                  <c:v>0.64068788876692284</c:v>
                </c:pt>
                <c:pt idx="39">
                  <c:v>0.64288816503800217</c:v>
                </c:pt>
                <c:pt idx="40">
                  <c:v>0.63988812807406692</c:v>
                </c:pt>
                <c:pt idx="41">
                  <c:v>0.64666956900304751</c:v>
                </c:pt>
                <c:pt idx="42">
                  <c:v>0.63830929733046948</c:v>
                </c:pt>
                <c:pt idx="43">
                  <c:v>0.63680116033755274</c:v>
                </c:pt>
                <c:pt idx="44">
                  <c:v>0.63356054957929497</c:v>
                </c:pt>
                <c:pt idx="45">
                  <c:v>0.63403219767877195</c:v>
                </c:pt>
                <c:pt idx="46">
                  <c:v>0.64070213933077347</c:v>
                </c:pt>
                <c:pt idx="47">
                  <c:v>0.64013904134650568</c:v>
                </c:pt>
                <c:pt idx="48">
                  <c:v>0.63615349052242254</c:v>
                </c:pt>
                <c:pt idx="49">
                  <c:v>0.63094076242865171</c:v>
                </c:pt>
                <c:pt idx="50">
                  <c:v>0.65035761202744125</c:v>
                </c:pt>
                <c:pt idx="51">
                  <c:v>0.65957130982068635</c:v>
                </c:pt>
                <c:pt idx="52">
                  <c:v>0.64181664873666155</c:v>
                </c:pt>
                <c:pt idx="53">
                  <c:v>0.63991390784741298</c:v>
                </c:pt>
                <c:pt idx="54">
                  <c:v>0.63584625304886599</c:v>
                </c:pt>
                <c:pt idx="55">
                  <c:v>0.63571508819233791</c:v>
                </c:pt>
                <c:pt idx="56">
                  <c:v>0.63066805122879888</c:v>
                </c:pt>
                <c:pt idx="57">
                  <c:v>0.63261943986820424</c:v>
                </c:pt>
                <c:pt idx="58">
                  <c:v>0.62863199612894305</c:v>
                </c:pt>
                <c:pt idx="59">
                  <c:v>0.63226744186046513</c:v>
                </c:pt>
                <c:pt idx="60">
                  <c:v>0.62714736596835352</c:v>
                </c:pt>
                <c:pt idx="61">
                  <c:v>0.62680235575512788</c:v>
                </c:pt>
                <c:pt idx="62">
                  <c:v>0.61525675406130187</c:v>
                </c:pt>
                <c:pt idx="63">
                  <c:v>0.61533236930896984</c:v>
                </c:pt>
                <c:pt idx="64">
                  <c:v>0.61188233527152569</c:v>
                </c:pt>
                <c:pt idx="65">
                  <c:v>0.68277484939759037</c:v>
                </c:pt>
                <c:pt idx="66">
                  <c:v>0.65884582256675284</c:v>
                </c:pt>
                <c:pt idx="67">
                  <c:v>0.60257695531414857</c:v>
                </c:pt>
                <c:pt idx="68">
                  <c:v>0.67002392043308578</c:v>
                </c:pt>
                <c:pt idx="69">
                  <c:v>0.64833594542269757</c:v>
                </c:pt>
                <c:pt idx="70">
                  <c:v>0.65648261636423422</c:v>
                </c:pt>
                <c:pt idx="71">
                  <c:v>0.64235491961321567</c:v>
                </c:pt>
                <c:pt idx="72">
                  <c:v>0.64268889808853547</c:v>
                </c:pt>
                <c:pt idx="73">
                  <c:v>0.63336844991557584</c:v>
                </c:pt>
                <c:pt idx="74">
                  <c:v>0.62830889424855363</c:v>
                </c:pt>
                <c:pt idx="75">
                  <c:v>0.62631541372171062</c:v>
                </c:pt>
                <c:pt idx="76">
                  <c:v>0.61855841386758226</c:v>
                </c:pt>
                <c:pt idx="77">
                  <c:v>0.6149491868428385</c:v>
                </c:pt>
                <c:pt idx="78">
                  <c:v>0.60244030241784563</c:v>
                </c:pt>
                <c:pt idx="79">
                  <c:v>0.5943824336688015</c:v>
                </c:pt>
                <c:pt idx="80">
                  <c:v>0.58129241664207731</c:v>
                </c:pt>
                <c:pt idx="81">
                  <c:v>0.56921296296296298</c:v>
                </c:pt>
                <c:pt idx="82">
                  <c:v>0.55706715581371646</c:v>
                </c:pt>
                <c:pt idx="83">
                  <c:v>0.55114273983851103</c:v>
                </c:pt>
                <c:pt idx="84">
                  <c:v>0.53726500301063762</c:v>
                </c:pt>
                <c:pt idx="85">
                  <c:v>0.52713119709794443</c:v>
                </c:pt>
                <c:pt idx="86">
                  <c:v>0.52024425859551304</c:v>
                </c:pt>
                <c:pt idx="87">
                  <c:v>0.51736389111289027</c:v>
                </c:pt>
                <c:pt idx="88">
                  <c:v>0.50114259597806221</c:v>
                </c:pt>
                <c:pt idx="89">
                  <c:v>0.50743445937133169</c:v>
                </c:pt>
                <c:pt idx="90">
                  <c:v>0.49516606892250115</c:v>
                </c:pt>
                <c:pt idx="91">
                  <c:v>0.49862107004964146</c:v>
                </c:pt>
                <c:pt idx="92">
                  <c:v>0.47812030943309086</c:v>
                </c:pt>
                <c:pt idx="93">
                  <c:v>0.49381058911260256</c:v>
                </c:pt>
                <c:pt idx="94">
                  <c:v>0.46882365545318194</c:v>
                </c:pt>
                <c:pt idx="95">
                  <c:v>0.47123287671232877</c:v>
                </c:pt>
                <c:pt idx="96" formatCode="0.0%">
                  <c:v>0.44184981684981683</c:v>
                </c:pt>
                <c:pt idx="97" formatCode="0.0%">
                  <c:v>0.46049966239027684</c:v>
                </c:pt>
                <c:pt idx="98" formatCode="0.0%">
                  <c:v>0.43777777777777777</c:v>
                </c:pt>
                <c:pt idx="99" formatCode="0.0%">
                  <c:v>0.4753577106518283</c:v>
                </c:pt>
                <c:pt idx="100" formatCode="0.0%">
                  <c:v>0.47222222222222221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C195-4298-8322-FDDAD12EC5E2}"/>
            </c:ext>
          </c:extLst>
        </c:ser>
        <c:ser>
          <c:idx val="2"/>
          <c:order val="1"/>
          <c:tx>
            <c:strRef>
              <c:f>List1!$D$1</c:f>
              <c:strCache>
                <c:ptCount val="1"/>
                <c:pt idx="0">
                  <c:v>Sloupec2</c:v>
                </c:pt>
              </c:strCache>
            </c:strRef>
          </c:tx>
          <c:spPr>
            <a:ln w="19050" cap="rnd">
              <a:solidFill>
                <a:srgbClr val="2E5980"/>
              </a:solidFill>
              <a:round/>
            </a:ln>
            <a:effectLst/>
          </c:spPr>
          <c:marker>
            <c:symbol val="none"/>
          </c:marker>
          <c:xVal>
            <c:numRef>
              <c:f>List1!$A$2:$A$102</c:f>
              <c:numCache>
                <c:formatCode>###0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xVal>
          <c:yVal>
            <c:numRef>
              <c:f>List1!$D$2:$D$102</c:f>
              <c:numCache>
                <c:formatCode>General</c:formatCode>
                <c:ptCount val="10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9EC0-4CDC-AF7B-92F89CA4E213}"/>
            </c:ext>
          </c:extLst>
        </c:ser>
        <c:ser>
          <c:idx val="3"/>
          <c:order val="2"/>
          <c:tx>
            <c:strRef>
              <c:f>List1!$E$1</c:f>
              <c:strCache>
                <c:ptCount val="1"/>
                <c:pt idx="0">
                  <c:v>Sloupec3</c:v>
                </c:pt>
              </c:strCache>
            </c:strRef>
          </c:tx>
          <c:spPr>
            <a:ln w="19050" cap="rnd">
              <a:solidFill>
                <a:srgbClr val="92D050"/>
              </a:solidFill>
              <a:round/>
            </a:ln>
            <a:effectLst/>
          </c:spPr>
          <c:marker>
            <c:symbol val="none"/>
          </c:marker>
          <c:xVal>
            <c:numRef>
              <c:f>List1!$A$2:$A$102</c:f>
              <c:numCache>
                <c:formatCode>###0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xVal>
          <c:yVal>
            <c:numRef>
              <c:f>List1!$E$2:$E$102</c:f>
              <c:numCache>
                <c:formatCode>General</c:formatCode>
                <c:ptCount val="10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9EC0-4CDC-AF7B-92F89CA4E213}"/>
            </c:ext>
          </c:extLst>
        </c:ser>
        <c:ser>
          <c:idx val="1"/>
          <c:order val="3"/>
          <c:tx>
            <c:strRef>
              <c:f>List1!$B$1</c:f>
              <c:strCache>
                <c:ptCount val="1"/>
                <c:pt idx="0">
                  <c:v>ČR – celkem</c:v>
                </c:pt>
              </c:strCache>
            </c:strRef>
          </c:tx>
          <c:spPr>
            <a:ln w="28575" cap="rnd">
              <a:solidFill>
                <a:srgbClr val="DA2128"/>
              </a:solidFill>
              <a:round/>
            </a:ln>
            <a:effectLst/>
          </c:spPr>
          <c:marker>
            <c:symbol val="none"/>
          </c:marker>
          <c:xVal>
            <c:numRef>
              <c:f>List1!$A$2:$A$102</c:f>
              <c:numCache>
                <c:formatCode>###0</c:formatCode>
                <c:ptCount val="101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  <c:pt idx="64">
                  <c:v>64</c:v>
                </c:pt>
                <c:pt idx="65">
                  <c:v>65</c:v>
                </c:pt>
                <c:pt idx="66">
                  <c:v>66</c:v>
                </c:pt>
                <c:pt idx="67">
                  <c:v>67</c:v>
                </c:pt>
                <c:pt idx="68">
                  <c:v>68</c:v>
                </c:pt>
                <c:pt idx="69">
                  <c:v>69</c:v>
                </c:pt>
                <c:pt idx="70">
                  <c:v>70</c:v>
                </c:pt>
                <c:pt idx="71">
                  <c:v>71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75</c:v>
                </c:pt>
                <c:pt idx="76">
                  <c:v>76</c:v>
                </c:pt>
                <c:pt idx="77">
                  <c:v>77</c:v>
                </c:pt>
                <c:pt idx="78">
                  <c:v>78</c:v>
                </c:pt>
                <c:pt idx="79">
                  <c:v>79</c:v>
                </c:pt>
                <c:pt idx="80">
                  <c:v>80</c:v>
                </c:pt>
                <c:pt idx="81">
                  <c:v>81</c:v>
                </c:pt>
                <c:pt idx="82">
                  <c:v>82</c:v>
                </c:pt>
                <c:pt idx="83">
                  <c:v>83</c:v>
                </c:pt>
                <c:pt idx="84">
                  <c:v>84</c:v>
                </c:pt>
                <c:pt idx="85">
                  <c:v>85</c:v>
                </c:pt>
                <c:pt idx="86">
                  <c:v>86</c:v>
                </c:pt>
                <c:pt idx="87">
                  <c:v>87</c:v>
                </c:pt>
                <c:pt idx="88">
                  <c:v>88</c:v>
                </c:pt>
                <c:pt idx="89">
                  <c:v>89</c:v>
                </c:pt>
                <c:pt idx="90">
                  <c:v>90</c:v>
                </c:pt>
                <c:pt idx="91">
                  <c:v>91</c:v>
                </c:pt>
                <c:pt idx="92">
                  <c:v>92</c:v>
                </c:pt>
                <c:pt idx="93">
                  <c:v>93</c:v>
                </c:pt>
                <c:pt idx="94">
                  <c:v>94</c:v>
                </c:pt>
                <c:pt idx="95">
                  <c:v>95</c:v>
                </c:pt>
                <c:pt idx="96">
                  <c:v>96</c:v>
                </c:pt>
                <c:pt idx="97">
                  <c:v>97</c:v>
                </c:pt>
                <c:pt idx="98">
                  <c:v>98</c:v>
                </c:pt>
                <c:pt idx="99">
                  <c:v>99</c:v>
                </c:pt>
                <c:pt idx="100">
                  <c:v>100</c:v>
                </c:pt>
              </c:numCache>
            </c:numRef>
          </c:xVal>
          <c:yVal>
            <c:numRef>
              <c:f>List1!$B$2:$B$102</c:f>
              <c:numCache>
                <c:formatCode>General</c:formatCode>
                <c:ptCount val="101"/>
                <c:pt idx="0">
                  <c:v>0.96034086815561959</c:v>
                </c:pt>
                <c:pt idx="1">
                  <c:v>0.98602725377234501</c:v>
                </c:pt>
                <c:pt idx="2">
                  <c:v>0.97949659011707413</c:v>
                </c:pt>
                <c:pt idx="3">
                  <c:v>0.95771566787902507</c:v>
                </c:pt>
                <c:pt idx="4">
                  <c:v>0.93963215663008004</c:v>
                </c:pt>
                <c:pt idx="5">
                  <c:v>0.9021590831571048</c:v>
                </c:pt>
                <c:pt idx="6">
                  <c:v>0.93803081135439814</c:v>
                </c:pt>
                <c:pt idx="7">
                  <c:v>0.90227398308326601</c:v>
                </c:pt>
                <c:pt idx="8">
                  <c:v>0.91496363006581227</c:v>
                </c:pt>
                <c:pt idx="9">
                  <c:v>0.89335938863105002</c:v>
                </c:pt>
                <c:pt idx="10">
                  <c:v>0.90846749350405831</c:v>
                </c:pt>
                <c:pt idx="11">
                  <c:v>0.89270142014113851</c:v>
                </c:pt>
                <c:pt idx="12">
                  <c:v>0.90595258999122041</c:v>
                </c:pt>
                <c:pt idx="13">
                  <c:v>0.89139620532044328</c:v>
                </c:pt>
                <c:pt idx="14">
                  <c:v>0.9138774281226858</c:v>
                </c:pt>
                <c:pt idx="15">
                  <c:v>0.89081000265258381</c:v>
                </c:pt>
                <c:pt idx="16">
                  <c:v>0.903402496555755</c:v>
                </c:pt>
                <c:pt idx="17">
                  <c:v>0.86318620528365697</c:v>
                </c:pt>
                <c:pt idx="18">
                  <c:v>0.87865191220729644</c:v>
                </c:pt>
                <c:pt idx="19">
                  <c:v>0.7839908081194944</c:v>
                </c:pt>
                <c:pt idx="20">
                  <c:v>0.78556157354618017</c:v>
                </c:pt>
                <c:pt idx="21">
                  <c:v>0.47642538271806267</c:v>
                </c:pt>
                <c:pt idx="22">
                  <c:v>0.45943038040160977</c:v>
                </c:pt>
                <c:pt idx="23">
                  <c:v>0.46344027847248453</c:v>
                </c:pt>
                <c:pt idx="24">
                  <c:v>0.46430196483971042</c:v>
                </c:pt>
                <c:pt idx="25">
                  <c:v>0.47052252324785637</c:v>
                </c:pt>
                <c:pt idx="26">
                  <c:v>0.47190211697732798</c:v>
                </c:pt>
                <c:pt idx="27">
                  <c:v>0.46601221725638675</c:v>
                </c:pt>
                <c:pt idx="28">
                  <c:v>0.46017870838377023</c:v>
                </c:pt>
                <c:pt idx="29">
                  <c:v>0.46979854523514231</c:v>
                </c:pt>
                <c:pt idx="30">
                  <c:v>0.47449440911419877</c:v>
                </c:pt>
                <c:pt idx="31">
                  <c:v>0.46941677456050412</c:v>
                </c:pt>
                <c:pt idx="32">
                  <c:v>0.46398643326970973</c:v>
                </c:pt>
                <c:pt idx="33">
                  <c:v>0.46121978635711308</c:v>
                </c:pt>
                <c:pt idx="34">
                  <c:v>0.46364702749771514</c:v>
                </c:pt>
                <c:pt idx="35">
                  <c:v>0.4635068110373734</c:v>
                </c:pt>
                <c:pt idx="36">
                  <c:v>0.46267727674624226</c:v>
                </c:pt>
                <c:pt idx="37">
                  <c:v>0.46440141850889355</c:v>
                </c:pt>
                <c:pt idx="38">
                  <c:v>0.46546153054574141</c:v>
                </c:pt>
                <c:pt idx="39">
                  <c:v>0.46973569700748985</c:v>
                </c:pt>
                <c:pt idx="40">
                  <c:v>0.48027588469714888</c:v>
                </c:pt>
                <c:pt idx="41">
                  <c:v>0.48618464090856978</c:v>
                </c:pt>
                <c:pt idx="42">
                  <c:v>0.48288075560802834</c:v>
                </c:pt>
                <c:pt idx="43">
                  <c:v>0.48548167212404603</c:v>
                </c:pt>
                <c:pt idx="44">
                  <c:v>0.48813482729453206</c:v>
                </c:pt>
                <c:pt idx="45">
                  <c:v>0.49273571019247842</c:v>
                </c:pt>
                <c:pt idx="46">
                  <c:v>0.49716428326151735</c:v>
                </c:pt>
                <c:pt idx="47">
                  <c:v>0.50167695523258637</c:v>
                </c:pt>
                <c:pt idx="48">
                  <c:v>0.50687075551782679</c:v>
                </c:pt>
                <c:pt idx="49">
                  <c:v>0.50824268488068136</c:v>
                </c:pt>
                <c:pt idx="50">
                  <c:v>0.53359349446781634</c:v>
                </c:pt>
                <c:pt idx="51">
                  <c:v>0.55178453445030351</c:v>
                </c:pt>
                <c:pt idx="52">
                  <c:v>0.53904813555734865</c:v>
                </c:pt>
                <c:pt idx="53">
                  <c:v>0.53955028832989915</c:v>
                </c:pt>
                <c:pt idx="54">
                  <c:v>0.54035664345745216</c:v>
                </c:pt>
                <c:pt idx="55">
                  <c:v>0.54346255901830043</c:v>
                </c:pt>
                <c:pt idx="56">
                  <c:v>0.54183706046002522</c:v>
                </c:pt>
                <c:pt idx="57">
                  <c:v>0.54372253182909702</c:v>
                </c:pt>
                <c:pt idx="58">
                  <c:v>0.54576854121693319</c:v>
                </c:pt>
                <c:pt idx="59">
                  <c:v>0.55022704072653028</c:v>
                </c:pt>
                <c:pt idx="60">
                  <c:v>0.55387995752004981</c:v>
                </c:pt>
                <c:pt idx="61">
                  <c:v>0.55447515441453543</c:v>
                </c:pt>
                <c:pt idx="62">
                  <c:v>0.54434851525217953</c:v>
                </c:pt>
                <c:pt idx="63">
                  <c:v>0.54387731190168287</c:v>
                </c:pt>
                <c:pt idx="64">
                  <c:v>0.54701232168882219</c:v>
                </c:pt>
                <c:pt idx="65">
                  <c:v>0.6300954927740775</c:v>
                </c:pt>
                <c:pt idx="66">
                  <c:v>0.60905039317409326</c:v>
                </c:pt>
                <c:pt idx="67">
                  <c:v>0.54666090372089149</c:v>
                </c:pt>
                <c:pt idx="68">
                  <c:v>0.62447308751692965</c:v>
                </c:pt>
                <c:pt idx="69">
                  <c:v>0.60368476335784216</c:v>
                </c:pt>
                <c:pt idx="70">
                  <c:v>0.61737513119713527</c:v>
                </c:pt>
                <c:pt idx="71">
                  <c:v>0.60306204424669385</c:v>
                </c:pt>
                <c:pt idx="72">
                  <c:v>0.60572512799604838</c:v>
                </c:pt>
                <c:pt idx="73">
                  <c:v>0.59821639643605362</c:v>
                </c:pt>
                <c:pt idx="74">
                  <c:v>0.59663887129085835</c:v>
                </c:pt>
                <c:pt idx="75">
                  <c:v>0.59239116514552581</c:v>
                </c:pt>
                <c:pt idx="76">
                  <c:v>0.58759083948799951</c:v>
                </c:pt>
                <c:pt idx="77">
                  <c:v>0.58409451402942625</c:v>
                </c:pt>
                <c:pt idx="78">
                  <c:v>0.57222078319636427</c:v>
                </c:pt>
                <c:pt idx="79">
                  <c:v>0.56457672545967397</c:v>
                </c:pt>
                <c:pt idx="80">
                  <c:v>0.55322160713834334</c:v>
                </c:pt>
                <c:pt idx="81">
                  <c:v>0.53964025977912788</c:v>
                </c:pt>
                <c:pt idx="82">
                  <c:v>0.52728024476970148</c:v>
                </c:pt>
                <c:pt idx="83">
                  <c:v>0.52163124393138416</c:v>
                </c:pt>
                <c:pt idx="84">
                  <c:v>0.50618610977054357</c:v>
                </c:pt>
                <c:pt idx="85">
                  <c:v>0.49548091527027366</c:v>
                </c:pt>
                <c:pt idx="86">
                  <c:v>0.49161929747850169</c:v>
                </c:pt>
                <c:pt idx="87">
                  <c:v>0.48532902545166823</c:v>
                </c:pt>
                <c:pt idx="88">
                  <c:v>0.47005819410550026</c:v>
                </c:pt>
                <c:pt idx="89">
                  <c:v>0.46746194629724647</c:v>
                </c:pt>
                <c:pt idx="90">
                  <c:v>0.45751176058452608</c:v>
                </c:pt>
                <c:pt idx="91">
                  <c:v>0.45439169485594305</c:v>
                </c:pt>
                <c:pt idx="92">
                  <c:v>0.43561544064093227</c:v>
                </c:pt>
                <c:pt idx="93">
                  <c:v>0.44139377907507071</c:v>
                </c:pt>
                <c:pt idx="94">
                  <c:v>0.42209047557674956</c:v>
                </c:pt>
                <c:pt idx="95">
                  <c:v>0.41255764455480665</c:v>
                </c:pt>
                <c:pt idx="96">
                  <c:v>0.39765013054830289</c:v>
                </c:pt>
                <c:pt idx="97">
                  <c:v>0.40563589173155357</c:v>
                </c:pt>
                <c:pt idx="98">
                  <c:v>0.38138479001135073</c:v>
                </c:pt>
                <c:pt idx="99">
                  <c:v>0.39567099567099567</c:v>
                </c:pt>
                <c:pt idx="100">
                  <c:v>0.40235910878112713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C195-4298-8322-FDDAD12EC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1519744"/>
        <c:axId val="311522488"/>
      </c:scatterChart>
      <c:valAx>
        <c:axId val="311519744"/>
        <c:scaling>
          <c:orientation val="minMax"/>
          <c:max val="95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##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11522488"/>
        <c:crosses val="autoZero"/>
        <c:crossBetween val="midCat"/>
        <c:majorUnit val="10"/>
      </c:valAx>
      <c:valAx>
        <c:axId val="311522488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115197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cs-CZ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Bez invalidního a starobního důchodu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List1!$A$6:$A$21</c:f>
              <c:strCache>
                <c:ptCount val="16"/>
                <c:pt idx="0">
                  <c:v>20–24</c:v>
                </c:pt>
                <c:pt idx="1">
                  <c:v>25–29</c:v>
                </c:pt>
                <c:pt idx="2">
                  <c:v>30–34</c:v>
                </c:pt>
                <c:pt idx="3">
                  <c:v>35–39</c:v>
                </c:pt>
                <c:pt idx="4">
                  <c:v>40–44</c:v>
                </c:pt>
                <c:pt idx="5">
                  <c:v>45–49</c:v>
                </c:pt>
                <c:pt idx="6">
                  <c:v>50–54</c:v>
                </c:pt>
                <c:pt idx="7">
                  <c:v>55–59</c:v>
                </c:pt>
                <c:pt idx="8">
                  <c:v>60–64</c:v>
                </c:pt>
                <c:pt idx="9">
                  <c:v>65–69</c:v>
                </c:pt>
                <c:pt idx="10">
                  <c:v>70–74</c:v>
                </c:pt>
                <c:pt idx="11">
                  <c:v>75–79</c:v>
                </c:pt>
                <c:pt idx="12">
                  <c:v>80–84</c:v>
                </c:pt>
                <c:pt idx="13">
                  <c:v>85–89</c:v>
                </c:pt>
                <c:pt idx="14">
                  <c:v>90–94</c:v>
                </c:pt>
                <c:pt idx="15">
                  <c:v>95+</c:v>
                </c:pt>
              </c:strCache>
            </c:strRef>
          </c:cat>
          <c:val>
            <c:numRef>
              <c:f>List1!$B$6:$B$21</c:f>
              <c:numCache>
                <c:formatCode>0.0\ %</c:formatCode>
                <c:ptCount val="16"/>
                <c:pt idx="0">
                  <c:v>0.9413422582349833</c:v>
                </c:pt>
                <c:pt idx="1">
                  <c:v>0.93723225926615761</c:v>
                </c:pt>
                <c:pt idx="2">
                  <c:v>0.93605969021533808</c:v>
                </c:pt>
                <c:pt idx="3">
                  <c:v>0.92980897378942695</c:v>
                </c:pt>
                <c:pt idx="4">
                  <c:v>0.9169904627340163</c:v>
                </c:pt>
                <c:pt idx="5">
                  <c:v>0.89603431376161669</c:v>
                </c:pt>
                <c:pt idx="6">
                  <c:v>0.86372297139485432</c:v>
                </c:pt>
                <c:pt idx="7">
                  <c:v>0.8078590956989613</c:v>
                </c:pt>
                <c:pt idx="8">
                  <c:v>0.44992568351320716</c:v>
                </c:pt>
                <c:pt idx="9">
                  <c:v>5.4212615506154929E-2</c:v>
                </c:pt>
                <c:pt idx="10">
                  <c:v>3.3029194441632805E-2</c:v>
                </c:pt>
                <c:pt idx="11">
                  <c:v>2.4927260154221521E-2</c:v>
                </c:pt>
                <c:pt idx="12">
                  <c:v>2.2497405593164745E-2</c:v>
                </c:pt>
                <c:pt idx="13">
                  <c:v>2.8545396291401338E-2</c:v>
                </c:pt>
                <c:pt idx="14">
                  <c:v>3.5332596277869908E-2</c:v>
                </c:pt>
                <c:pt idx="15">
                  <c:v>4.0039929015084297E-2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DB-4406-8BD0-393B0BA9B7B3}"/>
            </c:ext>
          </c:extLst>
        </c:ser>
        <c:ser>
          <c:idx val="2"/>
          <c:order val="1"/>
          <c:tx>
            <c:strRef>
              <c:f>List1!$C$1</c:f>
              <c:strCache>
                <c:ptCount val="1"/>
                <c:pt idx="0">
                  <c:v>Invalidní důchod 1. stupně</c:v>
                </c:pt>
              </c:strCache>
            </c:strRef>
          </c:tx>
          <c:spPr>
            <a:solidFill>
              <a:srgbClr val="FF99CC"/>
            </a:solidFill>
            <a:ln>
              <a:noFill/>
            </a:ln>
            <a:effectLst/>
          </c:spPr>
          <c:invertIfNegative val="0"/>
          <c:cat>
            <c:strRef>
              <c:f>List1!$A$6:$A$21</c:f>
              <c:strCache>
                <c:ptCount val="16"/>
                <c:pt idx="0">
                  <c:v>20–24</c:v>
                </c:pt>
                <c:pt idx="1">
                  <c:v>25–29</c:v>
                </c:pt>
                <c:pt idx="2">
                  <c:v>30–34</c:v>
                </c:pt>
                <c:pt idx="3">
                  <c:v>35–39</c:v>
                </c:pt>
                <c:pt idx="4">
                  <c:v>40–44</c:v>
                </c:pt>
                <c:pt idx="5">
                  <c:v>45–49</c:v>
                </c:pt>
                <c:pt idx="6">
                  <c:v>50–54</c:v>
                </c:pt>
                <c:pt idx="7">
                  <c:v>55–59</c:v>
                </c:pt>
                <c:pt idx="8">
                  <c:v>60–64</c:v>
                </c:pt>
                <c:pt idx="9">
                  <c:v>65–69</c:v>
                </c:pt>
                <c:pt idx="10">
                  <c:v>70–74</c:v>
                </c:pt>
                <c:pt idx="11">
                  <c:v>75–79</c:v>
                </c:pt>
                <c:pt idx="12">
                  <c:v>80–84</c:v>
                </c:pt>
                <c:pt idx="13">
                  <c:v>85–89</c:v>
                </c:pt>
                <c:pt idx="14">
                  <c:v>90–94</c:v>
                </c:pt>
                <c:pt idx="15">
                  <c:v>95+</c:v>
                </c:pt>
              </c:strCache>
            </c:strRef>
          </c:cat>
          <c:val>
            <c:numRef>
              <c:f>List1!$C$6:$C$21</c:f>
              <c:numCache>
                <c:formatCode>0.0\ %</c:formatCode>
                <c:ptCount val="16"/>
                <c:pt idx="0">
                  <c:v>1.5148846221595914E-2</c:v>
                </c:pt>
                <c:pt idx="1">
                  <c:v>1.9649841683739989E-2</c:v>
                </c:pt>
                <c:pt idx="2">
                  <c:v>2.1486588590857576E-2</c:v>
                </c:pt>
                <c:pt idx="3">
                  <c:v>2.551643713904931E-2</c:v>
                </c:pt>
                <c:pt idx="4">
                  <c:v>3.5379724478982695E-2</c:v>
                </c:pt>
                <c:pt idx="5">
                  <c:v>4.7034026339644333E-2</c:v>
                </c:pt>
                <c:pt idx="6">
                  <c:v>6.3676259081242553E-2</c:v>
                </c:pt>
                <c:pt idx="7">
                  <c:v>8.5486604476343556E-2</c:v>
                </c:pt>
                <c:pt idx="8">
                  <c:v>6.2311176582147285E-2</c:v>
                </c:pt>
                <c:pt idx="9">
                  <c:v>2.7196964300746623E-4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DB-4406-8BD0-393B0BA9B7B3}"/>
            </c:ext>
          </c:extLst>
        </c:ser>
        <c:ser>
          <c:idx val="1"/>
          <c:order val="2"/>
          <c:tx>
            <c:strRef>
              <c:f>List1!$D$1</c:f>
              <c:strCache>
                <c:ptCount val="1"/>
                <c:pt idx="0">
                  <c:v>Invalidní důchod 2. stupně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</c:spPr>
          <c:invertIfNegative val="0"/>
          <c:cat>
            <c:strRef>
              <c:f>List1!$A$6:$A$21</c:f>
              <c:strCache>
                <c:ptCount val="16"/>
                <c:pt idx="0">
                  <c:v>20–24</c:v>
                </c:pt>
                <c:pt idx="1">
                  <c:v>25–29</c:v>
                </c:pt>
                <c:pt idx="2">
                  <c:v>30–34</c:v>
                </c:pt>
                <c:pt idx="3">
                  <c:v>35–39</c:v>
                </c:pt>
                <c:pt idx="4">
                  <c:v>40–44</c:v>
                </c:pt>
                <c:pt idx="5">
                  <c:v>45–49</c:v>
                </c:pt>
                <c:pt idx="6">
                  <c:v>50–54</c:v>
                </c:pt>
                <c:pt idx="7">
                  <c:v>55–59</c:v>
                </c:pt>
                <c:pt idx="8">
                  <c:v>60–64</c:v>
                </c:pt>
                <c:pt idx="9">
                  <c:v>65–69</c:v>
                </c:pt>
                <c:pt idx="10">
                  <c:v>70–74</c:v>
                </c:pt>
                <c:pt idx="11">
                  <c:v>75–79</c:v>
                </c:pt>
                <c:pt idx="12">
                  <c:v>80–84</c:v>
                </c:pt>
                <c:pt idx="13">
                  <c:v>85–89</c:v>
                </c:pt>
                <c:pt idx="14">
                  <c:v>90–94</c:v>
                </c:pt>
                <c:pt idx="15">
                  <c:v>95+</c:v>
                </c:pt>
              </c:strCache>
            </c:strRef>
          </c:cat>
          <c:val>
            <c:numRef>
              <c:f>List1!$D$6:$D$21</c:f>
              <c:numCache>
                <c:formatCode>0.0\ %</c:formatCode>
                <c:ptCount val="16"/>
                <c:pt idx="0">
                  <c:v>9.6882156068345965E-3</c:v>
                </c:pt>
                <c:pt idx="1">
                  <c:v>1.1547774259638667E-2</c:v>
                </c:pt>
                <c:pt idx="2">
                  <c:v>1.1097468832640725E-2</c:v>
                </c:pt>
                <c:pt idx="3">
                  <c:v>1.2272323411816971E-2</c:v>
                </c:pt>
                <c:pt idx="4">
                  <c:v>1.5542211232779936E-2</c:v>
                </c:pt>
                <c:pt idx="5">
                  <c:v>2.0804928918335311E-2</c:v>
                </c:pt>
                <c:pt idx="6">
                  <c:v>2.8494511303150623E-2</c:v>
                </c:pt>
                <c:pt idx="7">
                  <c:v>4.0480364400977048E-2</c:v>
                </c:pt>
                <c:pt idx="8">
                  <c:v>3.4542832318189234E-2</c:v>
                </c:pt>
                <c:pt idx="9">
                  <c:v>1.8131309533831082E-4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1DB-4406-8BD0-393B0BA9B7B3}"/>
            </c:ext>
          </c:extLst>
        </c:ser>
        <c:ser>
          <c:idx val="0"/>
          <c:order val="3"/>
          <c:tx>
            <c:strRef>
              <c:f>List1!$E$1</c:f>
              <c:strCache>
                <c:ptCount val="1"/>
                <c:pt idx="0">
                  <c:v>Invalidní důchod 3. stupně</c:v>
                </c:pt>
              </c:strCache>
            </c:strRef>
          </c:tx>
          <c:spPr>
            <a:solidFill>
              <a:srgbClr val="CC0066"/>
            </a:solidFill>
            <a:ln>
              <a:noFill/>
            </a:ln>
            <a:effectLst/>
          </c:spPr>
          <c:invertIfNegative val="0"/>
          <c:cat>
            <c:strRef>
              <c:f>List1!$A$6:$A$21</c:f>
              <c:strCache>
                <c:ptCount val="16"/>
                <c:pt idx="0">
                  <c:v>20–24</c:v>
                </c:pt>
                <c:pt idx="1">
                  <c:v>25–29</c:v>
                </c:pt>
                <c:pt idx="2">
                  <c:v>30–34</c:v>
                </c:pt>
                <c:pt idx="3">
                  <c:v>35–39</c:v>
                </c:pt>
                <c:pt idx="4">
                  <c:v>40–44</c:v>
                </c:pt>
                <c:pt idx="5">
                  <c:v>45–49</c:v>
                </c:pt>
                <c:pt idx="6">
                  <c:v>50–54</c:v>
                </c:pt>
                <c:pt idx="7">
                  <c:v>55–59</c:v>
                </c:pt>
                <c:pt idx="8">
                  <c:v>60–64</c:v>
                </c:pt>
                <c:pt idx="9">
                  <c:v>65–69</c:v>
                </c:pt>
                <c:pt idx="10">
                  <c:v>70–74</c:v>
                </c:pt>
                <c:pt idx="11">
                  <c:v>75–79</c:v>
                </c:pt>
                <c:pt idx="12">
                  <c:v>80–84</c:v>
                </c:pt>
                <c:pt idx="13">
                  <c:v>85–89</c:v>
                </c:pt>
                <c:pt idx="14">
                  <c:v>90–94</c:v>
                </c:pt>
                <c:pt idx="15">
                  <c:v>95+</c:v>
                </c:pt>
              </c:strCache>
            </c:strRef>
          </c:cat>
          <c:val>
            <c:numRef>
              <c:f>List1!$E$6:$E$21</c:f>
              <c:numCache>
                <c:formatCode>0.0\ %</c:formatCode>
                <c:ptCount val="16"/>
                <c:pt idx="0">
                  <c:v>3.3820679936586225E-2</c:v>
                </c:pt>
                <c:pt idx="1">
                  <c:v>3.1570124790463776E-2</c:v>
                </c:pt>
                <c:pt idx="2">
                  <c:v>3.1356252361163579E-2</c:v>
                </c:pt>
                <c:pt idx="3">
                  <c:v>3.2402265659706796E-2</c:v>
                </c:pt>
                <c:pt idx="4">
                  <c:v>3.2087601554221121E-2</c:v>
                </c:pt>
                <c:pt idx="5">
                  <c:v>3.6126730980403719E-2</c:v>
                </c:pt>
                <c:pt idx="6">
                  <c:v>4.4106258220752557E-2</c:v>
                </c:pt>
                <c:pt idx="7">
                  <c:v>6.0356339868011477E-2</c:v>
                </c:pt>
                <c:pt idx="8">
                  <c:v>7.370343090771965E-2</c:v>
                </c:pt>
                <c:pt idx="9">
                  <c:v>1.38251235195462E-3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1DB-4406-8BD0-393B0BA9B7B3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Starobní důchod</c:v>
                </c:pt>
              </c:strCache>
            </c:strRef>
          </c:tx>
          <c:spPr>
            <a:solidFill>
              <a:srgbClr val="2E5980"/>
            </a:solidFill>
            <a:ln>
              <a:noFill/>
            </a:ln>
            <a:effectLst/>
          </c:spPr>
          <c:invertIfNegative val="0"/>
          <c:cat>
            <c:strRef>
              <c:f>List1!$A$6:$A$21</c:f>
              <c:strCache>
                <c:ptCount val="16"/>
                <c:pt idx="0">
                  <c:v>20–24</c:v>
                </c:pt>
                <c:pt idx="1">
                  <c:v>25–29</c:v>
                </c:pt>
                <c:pt idx="2">
                  <c:v>30–34</c:v>
                </c:pt>
                <c:pt idx="3">
                  <c:v>35–39</c:v>
                </c:pt>
                <c:pt idx="4">
                  <c:v>40–44</c:v>
                </c:pt>
                <c:pt idx="5">
                  <c:v>45–49</c:v>
                </c:pt>
                <c:pt idx="6">
                  <c:v>50–54</c:v>
                </c:pt>
                <c:pt idx="7">
                  <c:v>55–59</c:v>
                </c:pt>
                <c:pt idx="8">
                  <c:v>60–64</c:v>
                </c:pt>
                <c:pt idx="9">
                  <c:v>65–69</c:v>
                </c:pt>
                <c:pt idx="10">
                  <c:v>70–74</c:v>
                </c:pt>
                <c:pt idx="11">
                  <c:v>75–79</c:v>
                </c:pt>
                <c:pt idx="12">
                  <c:v>80–84</c:v>
                </c:pt>
                <c:pt idx="13">
                  <c:v>85–89</c:v>
                </c:pt>
                <c:pt idx="14">
                  <c:v>90–94</c:v>
                </c:pt>
                <c:pt idx="15">
                  <c:v>95+</c:v>
                </c:pt>
              </c:strCache>
            </c:strRef>
          </c:cat>
          <c:val>
            <c:numRef>
              <c:f>List1!$F$6:$F$21</c:f>
              <c:numCache>
                <c:formatCode>0.0\ %</c:formatCode>
                <c:ptCount val="1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5.8175955557066335E-3</c:v>
                </c:pt>
                <c:pt idx="8">
                  <c:v>0.37951687667873668</c:v>
                </c:pt>
                <c:pt idx="9">
                  <c:v>0.94395158940354462</c:v>
                </c:pt>
                <c:pt idx="10">
                  <c:v>0.96697080555836723</c:v>
                </c:pt>
                <c:pt idx="11">
                  <c:v>0.97507273984577847</c:v>
                </c:pt>
                <c:pt idx="12">
                  <c:v>0.97750259440683529</c:v>
                </c:pt>
                <c:pt idx="13">
                  <c:v>0.97145460370859871</c:v>
                </c:pt>
                <c:pt idx="14">
                  <c:v>0.96466740372213011</c:v>
                </c:pt>
                <c:pt idx="15">
                  <c:v>0.95996007098491576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1DB-4406-8BD0-393B0BA9B7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232099615"/>
        <c:axId val="1376469055"/>
      </c:barChart>
      <c:catAx>
        <c:axId val="12320996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376469055"/>
        <c:crosses val="autoZero"/>
        <c:auto val="1"/>
        <c:lblAlgn val="ctr"/>
        <c:lblOffset val="100"/>
        <c:noMultiLvlLbl val="0"/>
      </c:catAx>
      <c:valAx>
        <c:axId val="13764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2320996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4"/>
          <c:order val="0"/>
          <c:tx>
            <c:strRef>
              <c:f>List1!$F$1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rgbClr val="7F6000"/>
            </a:solidFill>
            <a:ln>
              <a:noFill/>
            </a:ln>
            <a:effectLst/>
          </c:spPr>
          <c:invertIfNegative val="0"/>
          <c:cat>
            <c:strRef>
              <c:f>List1!$A$6:$A$21</c:f>
              <c:strCache>
                <c:ptCount val="16"/>
                <c:pt idx="0">
                  <c:v>20–24</c:v>
                </c:pt>
                <c:pt idx="1">
                  <c:v>25–29</c:v>
                </c:pt>
                <c:pt idx="2">
                  <c:v>30–34</c:v>
                </c:pt>
                <c:pt idx="3">
                  <c:v>35–39</c:v>
                </c:pt>
                <c:pt idx="4">
                  <c:v>40–44</c:v>
                </c:pt>
                <c:pt idx="5">
                  <c:v>45–49</c:v>
                </c:pt>
                <c:pt idx="6">
                  <c:v>50–54</c:v>
                </c:pt>
                <c:pt idx="7">
                  <c:v>55–59</c:v>
                </c:pt>
                <c:pt idx="8">
                  <c:v>60–64</c:v>
                </c:pt>
                <c:pt idx="9">
                  <c:v>65–69</c:v>
                </c:pt>
                <c:pt idx="10">
                  <c:v>70–74</c:v>
                </c:pt>
                <c:pt idx="11">
                  <c:v>75–79</c:v>
                </c:pt>
                <c:pt idx="12">
                  <c:v>80–84</c:v>
                </c:pt>
                <c:pt idx="13">
                  <c:v>85–89</c:v>
                </c:pt>
                <c:pt idx="14">
                  <c:v>90–94</c:v>
                </c:pt>
                <c:pt idx="15">
                  <c:v>95+</c:v>
                </c:pt>
              </c:strCache>
            </c:strRef>
          </c:cat>
          <c:val>
            <c:numRef>
              <c:f>List1!$F$6:$F$21</c:f>
              <c:numCache>
                <c:formatCode>0.0\ %</c:formatCode>
                <c:ptCount val="16"/>
                <c:pt idx="0">
                  <c:v>6.3413774881099175E-3</c:v>
                </c:pt>
                <c:pt idx="1">
                  <c:v>5.1219966474203762E-3</c:v>
                </c:pt>
                <c:pt idx="2">
                  <c:v>3.1167359274650547E-3</c:v>
                </c:pt>
                <c:pt idx="3">
                  <c:v>2.1934695690804086E-3</c:v>
                </c:pt>
                <c:pt idx="4">
                  <c:v>1.9498410455669375E-3</c:v>
                </c:pt>
                <c:pt idx="5">
                  <c:v>1.5550265681079528E-3</c:v>
                </c:pt>
                <c:pt idx="6">
                  <c:v>1.7025409040061954E-3</c:v>
                </c:pt>
                <c:pt idx="7">
                  <c:v>2.3794839919000421E-3</c:v>
                </c:pt>
                <c:pt idx="8">
                  <c:v>3.5239687209184371E-3</c:v>
                </c:pt>
                <c:pt idx="9">
                  <c:v>5.2872193694189565E-3</c:v>
                </c:pt>
                <c:pt idx="10">
                  <c:v>8.7800222681724185E-3</c:v>
                </c:pt>
                <c:pt idx="11">
                  <c:v>1.6805187688373368E-2</c:v>
                </c:pt>
                <c:pt idx="12">
                  <c:v>3.6751856412352062E-2</c:v>
                </c:pt>
                <c:pt idx="13">
                  <c:v>7.7365933757859745E-2</c:v>
                </c:pt>
                <c:pt idx="14">
                  <c:v>0.15199465634789017</c:v>
                </c:pt>
                <c:pt idx="15">
                  <c:v>0.26009316770186336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755-42F6-AC24-EA91AFA2A5C4}"/>
            </c:ext>
          </c:extLst>
        </c:ser>
        <c:ser>
          <c:idx val="0"/>
          <c:order val="1"/>
          <c:tx>
            <c:strRef>
              <c:f>List1!$E$1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BF9000"/>
            </a:solidFill>
            <a:ln>
              <a:noFill/>
            </a:ln>
            <a:effectLst/>
          </c:spPr>
          <c:invertIfNegative val="0"/>
          <c:cat>
            <c:strRef>
              <c:f>List1!$A$6:$A$21</c:f>
              <c:strCache>
                <c:ptCount val="16"/>
                <c:pt idx="0">
                  <c:v>20–24</c:v>
                </c:pt>
                <c:pt idx="1">
                  <c:v>25–29</c:v>
                </c:pt>
                <c:pt idx="2">
                  <c:v>30–34</c:v>
                </c:pt>
                <c:pt idx="3">
                  <c:v>35–39</c:v>
                </c:pt>
                <c:pt idx="4">
                  <c:v>40–44</c:v>
                </c:pt>
                <c:pt idx="5">
                  <c:v>45–49</c:v>
                </c:pt>
                <c:pt idx="6">
                  <c:v>50–54</c:v>
                </c:pt>
                <c:pt idx="7">
                  <c:v>55–59</c:v>
                </c:pt>
                <c:pt idx="8">
                  <c:v>60–64</c:v>
                </c:pt>
                <c:pt idx="9">
                  <c:v>65–69</c:v>
                </c:pt>
                <c:pt idx="10">
                  <c:v>70–74</c:v>
                </c:pt>
                <c:pt idx="11">
                  <c:v>75–79</c:v>
                </c:pt>
                <c:pt idx="12">
                  <c:v>80–84</c:v>
                </c:pt>
                <c:pt idx="13">
                  <c:v>85–89</c:v>
                </c:pt>
                <c:pt idx="14">
                  <c:v>90–94</c:v>
                </c:pt>
                <c:pt idx="15">
                  <c:v>95+</c:v>
                </c:pt>
              </c:strCache>
            </c:strRef>
          </c:cat>
          <c:val>
            <c:numRef>
              <c:f>List1!$E$6:$E$21</c:f>
              <c:numCache>
                <c:formatCode>0.0\ %</c:formatCode>
                <c:ptCount val="16"/>
                <c:pt idx="0">
                  <c:v>1.0745111854852916E-2</c:v>
                </c:pt>
                <c:pt idx="1">
                  <c:v>7.6364313652449245E-3</c:v>
                </c:pt>
                <c:pt idx="2">
                  <c:v>6.7057045712126933E-3</c:v>
                </c:pt>
                <c:pt idx="3">
                  <c:v>5.1088405153265218E-3</c:v>
                </c:pt>
                <c:pt idx="4">
                  <c:v>4.083362769339456E-3</c:v>
                </c:pt>
                <c:pt idx="5">
                  <c:v>4.1123451422001786E-3</c:v>
                </c:pt>
                <c:pt idx="6">
                  <c:v>4.8494757157432787E-3</c:v>
                </c:pt>
                <c:pt idx="7">
                  <c:v>6.2255070971752122E-3</c:v>
                </c:pt>
                <c:pt idx="8">
                  <c:v>8.8077165652992728E-3</c:v>
                </c:pt>
                <c:pt idx="9">
                  <c:v>1.1934286953875243E-2</c:v>
                </c:pt>
                <c:pt idx="10">
                  <c:v>1.9196899807683965E-2</c:v>
                </c:pt>
                <c:pt idx="11">
                  <c:v>3.3277663974531267E-2</c:v>
                </c:pt>
                <c:pt idx="12">
                  <c:v>6.459938594557392E-2</c:v>
                </c:pt>
                <c:pt idx="13">
                  <c:v>0.12789859425687852</c:v>
                </c:pt>
                <c:pt idx="14">
                  <c:v>0.21312419384558687</c:v>
                </c:pt>
                <c:pt idx="15">
                  <c:v>0.29480922803904169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4755-42F6-AC24-EA91AFA2A5C4}"/>
            </c:ext>
          </c:extLst>
        </c:ser>
        <c:ser>
          <c:idx val="1"/>
          <c:order val="2"/>
          <c:tx>
            <c:strRef>
              <c:f>List1!$D$1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List1!$A$6:$A$21</c:f>
              <c:strCache>
                <c:ptCount val="16"/>
                <c:pt idx="0">
                  <c:v>20–24</c:v>
                </c:pt>
                <c:pt idx="1">
                  <c:v>25–29</c:v>
                </c:pt>
                <c:pt idx="2">
                  <c:v>30–34</c:v>
                </c:pt>
                <c:pt idx="3">
                  <c:v>35–39</c:v>
                </c:pt>
                <c:pt idx="4">
                  <c:v>40–44</c:v>
                </c:pt>
                <c:pt idx="5">
                  <c:v>45–49</c:v>
                </c:pt>
                <c:pt idx="6">
                  <c:v>50–54</c:v>
                </c:pt>
                <c:pt idx="7">
                  <c:v>55–59</c:v>
                </c:pt>
                <c:pt idx="8">
                  <c:v>60–64</c:v>
                </c:pt>
                <c:pt idx="9">
                  <c:v>65–69</c:v>
                </c:pt>
                <c:pt idx="10">
                  <c:v>70–74</c:v>
                </c:pt>
                <c:pt idx="11">
                  <c:v>75–79</c:v>
                </c:pt>
                <c:pt idx="12">
                  <c:v>80–84</c:v>
                </c:pt>
                <c:pt idx="13">
                  <c:v>85–89</c:v>
                </c:pt>
                <c:pt idx="14">
                  <c:v>90–94</c:v>
                </c:pt>
                <c:pt idx="15">
                  <c:v>95+</c:v>
                </c:pt>
              </c:strCache>
            </c:strRef>
          </c:cat>
          <c:val>
            <c:numRef>
              <c:f>List1!$D$6:$D$21</c:f>
              <c:numCache>
                <c:formatCode>0.0\ %</c:formatCode>
                <c:ptCount val="16"/>
                <c:pt idx="0">
                  <c:v>8.9836181081557158E-3</c:v>
                </c:pt>
                <c:pt idx="1">
                  <c:v>7.3570497299310861E-3</c:v>
                </c:pt>
                <c:pt idx="2">
                  <c:v>5.9973554967888178E-3</c:v>
                </c:pt>
                <c:pt idx="3">
                  <c:v>6.24722345624167E-3</c:v>
                </c:pt>
                <c:pt idx="4">
                  <c:v>5.2419639703285056E-3</c:v>
                </c:pt>
                <c:pt idx="5">
                  <c:v>5.5936737686916402E-3</c:v>
                </c:pt>
                <c:pt idx="6">
                  <c:v>6.3676259081242546E-3</c:v>
                </c:pt>
                <c:pt idx="7">
                  <c:v>7.9397067892991204E-3</c:v>
                </c:pt>
                <c:pt idx="8">
                  <c:v>1.1348149585635969E-2</c:v>
                </c:pt>
                <c:pt idx="9">
                  <c:v>1.5155832129975587E-2</c:v>
                </c:pt>
                <c:pt idx="10">
                  <c:v>2.2016570990644475E-2</c:v>
                </c:pt>
                <c:pt idx="11">
                  <c:v>3.6930965645916781E-2</c:v>
                </c:pt>
                <c:pt idx="12">
                  <c:v>7.2293885803083172E-2</c:v>
                </c:pt>
                <c:pt idx="13">
                  <c:v>0.12649685610156594</c:v>
                </c:pt>
                <c:pt idx="14">
                  <c:v>0.16924636078864935</c:v>
                </c:pt>
                <c:pt idx="15">
                  <c:v>0.16359804791481811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755-42F6-AC24-EA91AFA2A5C4}"/>
            </c:ext>
          </c:extLst>
        </c:ser>
        <c:ser>
          <c:idx val="2"/>
          <c:order val="3"/>
          <c:tx>
            <c:strRef>
              <c:f>List1!$C$1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FFE699"/>
            </a:solidFill>
            <a:ln>
              <a:noFill/>
            </a:ln>
            <a:effectLst/>
          </c:spPr>
          <c:invertIfNegative val="0"/>
          <c:cat>
            <c:strRef>
              <c:f>List1!$A$6:$A$21</c:f>
              <c:strCache>
                <c:ptCount val="16"/>
                <c:pt idx="0">
                  <c:v>20–24</c:v>
                </c:pt>
                <c:pt idx="1">
                  <c:v>25–29</c:v>
                </c:pt>
                <c:pt idx="2">
                  <c:v>30–34</c:v>
                </c:pt>
                <c:pt idx="3">
                  <c:v>35–39</c:v>
                </c:pt>
                <c:pt idx="4">
                  <c:v>40–44</c:v>
                </c:pt>
                <c:pt idx="5">
                  <c:v>45–49</c:v>
                </c:pt>
                <c:pt idx="6">
                  <c:v>50–54</c:v>
                </c:pt>
                <c:pt idx="7">
                  <c:v>55–59</c:v>
                </c:pt>
                <c:pt idx="8">
                  <c:v>60–64</c:v>
                </c:pt>
                <c:pt idx="9">
                  <c:v>65–69</c:v>
                </c:pt>
                <c:pt idx="10">
                  <c:v>70–74</c:v>
                </c:pt>
                <c:pt idx="11">
                  <c:v>75–79</c:v>
                </c:pt>
                <c:pt idx="12">
                  <c:v>80–84</c:v>
                </c:pt>
                <c:pt idx="13">
                  <c:v>85–89</c:v>
                </c:pt>
                <c:pt idx="14">
                  <c:v>90–94</c:v>
                </c:pt>
                <c:pt idx="15">
                  <c:v>95+</c:v>
                </c:pt>
              </c:strCache>
            </c:strRef>
          </c:cat>
          <c:val>
            <c:numRef>
              <c:f>List1!$C$6:$C$21</c:f>
              <c:numCache>
                <c:formatCode>0.0\ %</c:formatCode>
                <c:ptCount val="16"/>
                <c:pt idx="0">
                  <c:v>8.1028712348071158E-3</c:v>
                </c:pt>
                <c:pt idx="1">
                  <c:v>4.9357422238778172E-3</c:v>
                </c:pt>
                <c:pt idx="2">
                  <c:v>4.958443520967133E-3</c:v>
                </c:pt>
                <c:pt idx="3">
                  <c:v>4.4980008884940026E-3</c:v>
                </c:pt>
                <c:pt idx="4">
                  <c:v>4.3518191451783822E-3</c:v>
                </c:pt>
                <c:pt idx="5">
                  <c:v>4.7387776459403485E-3</c:v>
                </c:pt>
                <c:pt idx="6">
                  <c:v>5.4825504923231997E-3</c:v>
                </c:pt>
                <c:pt idx="7">
                  <c:v>6.827662229819305E-3</c:v>
                </c:pt>
                <c:pt idx="8">
                  <c:v>9.1076287968667995E-3</c:v>
                </c:pt>
                <c:pt idx="9">
                  <c:v>1.2267773539943922E-2</c:v>
                </c:pt>
                <c:pt idx="10">
                  <c:v>1.8034327689171018E-2</c:v>
                </c:pt>
                <c:pt idx="11">
                  <c:v>3.1483631903761598E-2</c:v>
                </c:pt>
                <c:pt idx="12">
                  <c:v>6.0319286793528229E-2</c:v>
                </c:pt>
                <c:pt idx="13">
                  <c:v>9.0362048940686446E-2</c:v>
                </c:pt>
                <c:pt idx="14">
                  <c:v>9.455039616731159E-2</c:v>
                </c:pt>
                <c:pt idx="15">
                  <c:v>6.566104702750665E-2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755-42F6-AC24-EA91AFA2A5C4}"/>
            </c:ext>
          </c:extLst>
        </c:ser>
        <c:ser>
          <c:idx val="3"/>
          <c:order val="4"/>
          <c:tx>
            <c:strRef>
              <c:f>List1!$B$1</c:f>
              <c:strCache>
                <c:ptCount val="1"/>
                <c:pt idx="0">
                  <c:v>0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strRef>
              <c:f>List1!$A$6:$A$21</c:f>
              <c:strCache>
                <c:ptCount val="16"/>
                <c:pt idx="0">
                  <c:v>20–24</c:v>
                </c:pt>
                <c:pt idx="1">
                  <c:v>25–29</c:v>
                </c:pt>
                <c:pt idx="2">
                  <c:v>30–34</c:v>
                </c:pt>
                <c:pt idx="3">
                  <c:v>35–39</c:v>
                </c:pt>
                <c:pt idx="4">
                  <c:v>40–44</c:v>
                </c:pt>
                <c:pt idx="5">
                  <c:v>45–49</c:v>
                </c:pt>
                <c:pt idx="6">
                  <c:v>50–54</c:v>
                </c:pt>
                <c:pt idx="7">
                  <c:v>55–59</c:v>
                </c:pt>
                <c:pt idx="8">
                  <c:v>60–64</c:v>
                </c:pt>
                <c:pt idx="9">
                  <c:v>65–69</c:v>
                </c:pt>
                <c:pt idx="10">
                  <c:v>70–74</c:v>
                </c:pt>
                <c:pt idx="11">
                  <c:v>75–79</c:v>
                </c:pt>
                <c:pt idx="12">
                  <c:v>80–84</c:v>
                </c:pt>
                <c:pt idx="13">
                  <c:v>85–89</c:v>
                </c:pt>
                <c:pt idx="14">
                  <c:v>90–94</c:v>
                </c:pt>
                <c:pt idx="15">
                  <c:v>95+</c:v>
                </c:pt>
              </c:strCache>
            </c:strRef>
          </c:cat>
          <c:val>
            <c:numRef>
              <c:f>List1!$B$6:$B$21</c:f>
              <c:numCache>
                <c:formatCode>0.0\ %</c:formatCode>
                <c:ptCount val="16"/>
                <c:pt idx="0">
                  <c:v>0.96582702131407439</c:v>
                </c:pt>
                <c:pt idx="1">
                  <c:v>0.97494878003352581</c:v>
                </c:pt>
                <c:pt idx="2">
                  <c:v>0.97922176048356635</c:v>
                </c:pt>
                <c:pt idx="3">
                  <c:v>0.98195246557085736</c:v>
                </c:pt>
                <c:pt idx="4">
                  <c:v>0.98437301306958669</c:v>
                </c:pt>
                <c:pt idx="5">
                  <c:v>0.98400017687505992</c:v>
                </c:pt>
                <c:pt idx="6">
                  <c:v>0.98159780697980303</c:v>
                </c:pt>
                <c:pt idx="7">
                  <c:v>0.97662763989180634</c:v>
                </c:pt>
                <c:pt idx="8">
                  <c:v>0.96721253633127957</c:v>
                </c:pt>
                <c:pt idx="9">
                  <c:v>0.95535488800678625</c:v>
                </c:pt>
                <c:pt idx="10">
                  <c:v>0.93197217924432807</c:v>
                </c:pt>
                <c:pt idx="11">
                  <c:v>0.88150255078741702</c:v>
                </c:pt>
                <c:pt idx="12">
                  <c:v>0.76603558504546265</c:v>
                </c:pt>
                <c:pt idx="13">
                  <c:v>0.57787656694300937</c:v>
                </c:pt>
                <c:pt idx="14">
                  <c:v>0.37108439285056199</c:v>
                </c:pt>
                <c:pt idx="15">
                  <c:v>0.21583850931677018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55-42F6-AC24-EA91AFA2A5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232099615"/>
        <c:axId val="1376469055"/>
      </c:barChart>
      <c:catAx>
        <c:axId val="12320996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376469055"/>
        <c:crosses val="autoZero"/>
        <c:auto val="1"/>
        <c:lblAlgn val="ctr"/>
        <c:lblOffset val="100"/>
        <c:noMultiLvlLbl val="0"/>
      </c:catAx>
      <c:valAx>
        <c:axId val="13764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2320996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212003366893516E-2"/>
          <c:y val="9.4686179981634533E-2"/>
          <c:w val="0.8936896846473571"/>
          <c:h val="0.873243112947658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ID u pacientů s hypertenzí</c:v>
                </c:pt>
              </c:strCache>
            </c:strRef>
          </c:tx>
          <c:spPr>
            <a:solidFill>
              <a:srgbClr val="D71440"/>
            </a:solidFill>
            <a:ln>
              <a:solidFill>
                <a:srgbClr val="D71440"/>
              </a:solidFill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A16-4748-B686-D3BCAE88A2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 wrap="none"/>
              <a:lstStyle/>
              <a:p>
                <a:pPr>
                  <a:defRPr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List1!$A$2:$A$18</c:f>
              <c:strCache>
                <c:ptCount val="17"/>
                <c:pt idx="0">
                  <c:v>XIII. Nemoci svalové a kosterní soustavy a pojivové tkáně</c:v>
                </c:pt>
                <c:pt idx="1">
                  <c:v>V. Poruchy duševní a poruchy chování</c:v>
                </c:pt>
                <c:pt idx="2">
                  <c:v>IX. Nemoci oběhové soustavy</c:v>
                </c:pt>
                <c:pt idx="3">
                  <c:v>II. Novotvary</c:v>
                </c:pt>
                <c:pt idx="4">
                  <c:v>VI. Nemoci nervové soustavy</c:v>
                </c:pt>
                <c:pt idx="5">
                  <c:v>IV. Nemoci endokrinní, výživy a přeměny látek</c:v>
                </c:pt>
                <c:pt idx="6">
                  <c:v>XIX. Poranění, otravy a některé jiné následky vnějších příčin</c:v>
                </c:pt>
                <c:pt idx="7">
                  <c:v>XI. Nemoci trávicí soustavy</c:v>
                </c:pt>
                <c:pt idx="8">
                  <c:v>X. Nemoci dýchací soustavy</c:v>
                </c:pt>
                <c:pt idx="9">
                  <c:v>XIV. Nemoci močové a pohlavní soustavy</c:v>
                </c:pt>
                <c:pt idx="10">
                  <c:v>VII. Nemoci oka a očních adnex</c:v>
                </c:pt>
                <c:pt idx="11">
                  <c:v>VIII. Nemoci ucha a bradavkového výběžku</c:v>
                </c:pt>
                <c:pt idx="12">
                  <c:v>XII. Nemoci kůže a podkožního vaziva</c:v>
                </c:pt>
                <c:pt idx="13">
                  <c:v>XVII. Vrozené vady, deformace a chromozomální abnormality</c:v>
                </c:pt>
                <c:pt idx="14">
                  <c:v>I. Některé infekční a parazitární nemoci</c:v>
                </c:pt>
                <c:pt idx="15">
                  <c:v>III. Nemoci krve a krvetvorných orgánů, poruchy mechanismu imunity</c:v>
                </c:pt>
                <c:pt idx="16">
                  <c:v>XVIII. Příznaky, znaky a abnormální klinické a laboratorní nálezy</c:v>
                </c:pt>
              </c:strCache>
            </c:strRef>
          </c:cat>
          <c:val>
            <c:numRef>
              <c:f>List1!$B$2:$B$18</c:f>
              <c:numCache>
                <c:formatCode>0.0\ %</c:formatCode>
                <c:ptCount val="17"/>
                <c:pt idx="0">
                  <c:v>0.3313870528611963</c:v>
                </c:pt>
                <c:pt idx="1">
                  <c:v>0.16712863492480032</c:v>
                </c:pt>
                <c:pt idx="2">
                  <c:v>0.13173475914779156</c:v>
                </c:pt>
                <c:pt idx="3">
                  <c:v>8.2555641206475211E-2</c:v>
                </c:pt>
                <c:pt idx="4">
                  <c:v>6.3185776844729466E-2</c:v>
                </c:pt>
                <c:pt idx="5">
                  <c:v>5.8068589985402895E-2</c:v>
                </c:pt>
                <c:pt idx="6">
                  <c:v>3.8313296485214282E-2</c:v>
                </c:pt>
                <c:pt idx="7">
                  <c:v>2.7390070689344116E-2</c:v>
                </c:pt>
                <c:pt idx="8">
                  <c:v>2.7365468829443507E-2</c:v>
                </c:pt>
                <c:pt idx="9">
                  <c:v>1.8525200505158192E-2</c:v>
                </c:pt>
                <c:pt idx="10">
                  <c:v>1.3531022945334667E-2</c:v>
                </c:pt>
                <c:pt idx="11">
                  <c:v>1.1743287792557117E-2</c:v>
                </c:pt>
                <c:pt idx="12">
                  <c:v>1.0939627035803907E-2</c:v>
                </c:pt>
                <c:pt idx="13">
                  <c:v>9.4553148218005281E-3</c:v>
                </c:pt>
                <c:pt idx="14">
                  <c:v>4.1003099834347476E-3</c:v>
                </c:pt>
                <c:pt idx="15">
                  <c:v>3.2966492266815373E-3</c:v>
                </c:pt>
                <c:pt idx="16">
                  <c:v>9.6767315609060046E-4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92-4917-80B5-D96FD6DE839C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ID v populaci ČR</c:v>
                </c:pt>
              </c:strCache>
            </c:strRef>
          </c:tx>
          <c:spPr>
            <a:solidFill>
              <a:srgbClr val="F9BFCB"/>
            </a:solidFill>
            <a:ln>
              <a:solidFill>
                <a:srgbClr val="D71440"/>
              </a:solidFill>
            </a:ln>
          </c:spPr>
          <c:invertIfNegative val="0"/>
          <c:cat>
            <c:strRef>
              <c:f>List1!$A$2:$A$18</c:f>
              <c:strCache>
                <c:ptCount val="17"/>
                <c:pt idx="0">
                  <c:v>XIII. Nemoci svalové a kosterní soustavy a pojivové tkáně</c:v>
                </c:pt>
                <c:pt idx="1">
                  <c:v>V. Poruchy duševní a poruchy chování</c:v>
                </c:pt>
                <c:pt idx="2">
                  <c:v>IX. Nemoci oběhové soustavy</c:v>
                </c:pt>
                <c:pt idx="3">
                  <c:v>II. Novotvary</c:v>
                </c:pt>
                <c:pt idx="4">
                  <c:v>VI. Nemoci nervové soustavy</c:v>
                </c:pt>
                <c:pt idx="5">
                  <c:v>IV. Nemoci endokrinní, výživy a přeměny látek</c:v>
                </c:pt>
                <c:pt idx="6">
                  <c:v>XIX. Poranění, otravy a některé jiné následky vnějších příčin</c:v>
                </c:pt>
                <c:pt idx="7">
                  <c:v>XI. Nemoci trávicí soustavy</c:v>
                </c:pt>
                <c:pt idx="8">
                  <c:v>X. Nemoci dýchací soustavy</c:v>
                </c:pt>
                <c:pt idx="9">
                  <c:v>XIV. Nemoci močové a pohlavní soustavy</c:v>
                </c:pt>
                <c:pt idx="10">
                  <c:v>VII. Nemoci oka a očních adnex</c:v>
                </c:pt>
                <c:pt idx="11">
                  <c:v>VIII. Nemoci ucha a bradavkového výběžku</c:v>
                </c:pt>
                <c:pt idx="12">
                  <c:v>XII. Nemoci kůže a podkožního vaziva</c:v>
                </c:pt>
                <c:pt idx="13">
                  <c:v>XVII. Vrozené vady, deformace a chromozomální abnormality</c:v>
                </c:pt>
                <c:pt idx="14">
                  <c:v>I. Některé infekční a parazitární nemoci</c:v>
                </c:pt>
                <c:pt idx="15">
                  <c:v>III. Nemoci krve a krvetvorných orgánů, poruchy mechanismu imunity</c:v>
                </c:pt>
                <c:pt idx="16">
                  <c:v>XVIII. Příznaky, znaky a abnormální klinické a laboratorní nálezy</c:v>
                </c:pt>
              </c:strCache>
            </c:strRef>
          </c:cat>
          <c:val>
            <c:numRef>
              <c:f>List1!$C$2:$C$18</c:f>
              <c:numCache>
                <c:formatCode>0.0\ %</c:formatCode>
                <c:ptCount val="17"/>
                <c:pt idx="0">
                  <c:v>0.27816868009057366</c:v>
                </c:pt>
                <c:pt idx="1">
                  <c:v>0.26071306094752128</c:v>
                </c:pt>
                <c:pt idx="2">
                  <c:v>7.6963301123415137E-2</c:v>
                </c:pt>
                <c:pt idx="3">
                  <c:v>8.7470236430366013E-2</c:v>
                </c:pt>
                <c:pt idx="4">
                  <c:v>8.9347864684293343E-2</c:v>
                </c:pt>
                <c:pt idx="5">
                  <c:v>3.4381027198855912E-2</c:v>
                </c:pt>
                <c:pt idx="6">
                  <c:v>4.3718093088528226E-2</c:v>
                </c:pt>
                <c:pt idx="7">
                  <c:v>3.1574313461767645E-2</c:v>
                </c:pt>
                <c:pt idx="8">
                  <c:v>1.9685910734828789E-2</c:v>
                </c:pt>
                <c:pt idx="9">
                  <c:v>1.100309614089022E-2</c:v>
                </c:pt>
                <c:pt idx="10">
                  <c:v>1.5709327580461965E-2</c:v>
                </c:pt>
                <c:pt idx="11">
                  <c:v>1.783503625135897E-2</c:v>
                </c:pt>
                <c:pt idx="12">
                  <c:v>1.0339116201353742E-2</c:v>
                </c:pt>
                <c:pt idx="13">
                  <c:v>1.4026272202589278E-2</c:v>
                </c:pt>
                <c:pt idx="14">
                  <c:v>4.3219500093638194E-3</c:v>
                </c:pt>
                <c:pt idx="15">
                  <c:v>3.4682615156740614E-3</c:v>
                </c:pt>
                <c:pt idx="16">
                  <c:v>8.6828145939385688E-4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B92-4917-80B5-D96FD6DE83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2058454959"/>
        <c:axId val="1527645775"/>
      </c:barChart>
      <c:catAx>
        <c:axId val="2058454959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1527645775"/>
        <c:crosses val="autoZero"/>
        <c:auto val="1"/>
        <c:lblAlgn val="ctr"/>
        <c:lblOffset val="100"/>
        <c:noMultiLvlLbl val="0"/>
      </c:catAx>
      <c:valAx>
        <c:axId val="1527645775"/>
        <c:scaling>
          <c:orientation val="minMax"/>
          <c:min val="0"/>
        </c:scaling>
        <c:delete val="0"/>
        <c:axPos val="t"/>
        <c:numFmt formatCode="0\ %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0584549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.24446077503800806"/>
          <c:y val="0.68840518824609731"/>
          <c:w val="0.64781168233751152"/>
          <c:h val="0.1215068870523416"/>
        </c:manualLayout>
      </c:layout>
      <c:overlay val="0"/>
      <c:txPr>
        <a:bodyPr/>
        <a:lstStyle/>
        <a:p>
          <a:pPr>
            <a:defRPr sz="1800" b="1"/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938819013117255E-2"/>
          <c:y val="7.8987247037257693E-2"/>
          <c:w val="0.84766446270690232"/>
          <c:h val="0.8942593570337397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List1!$A$1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List1!$A$2:$A$20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92-4029-96C3-2F5E2AF80218}"/>
            </c:ext>
          </c:extLst>
        </c:ser>
        <c:ser>
          <c:idx val="1"/>
          <c:order val="1"/>
          <c:tx>
            <c:strRef>
              <c:f>List1!$B$1</c:f>
              <c:strCache>
                <c:ptCount val="1"/>
                <c:pt idx="0">
                  <c:v>Sloupec1</c:v>
                </c:pt>
              </c:strCache>
            </c:strRef>
          </c:tx>
          <c:spPr>
            <a:solidFill>
              <a:srgbClr val="D71440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3B92-4029-96C3-2F5E2AF80218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75B7-4C28-AD03-85F3DDBDE6D8}"/>
              </c:ext>
            </c:extLst>
          </c:dPt>
          <c:dPt>
            <c:idx val="1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3B92-4029-96C3-2F5E2AF8021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 wrap="none"/>
              <a:lstStyle/>
              <a:p>
                <a:pPr>
                  <a:defRPr sz="12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List1!$B$2:$B$20</c:f>
              <c:numCache>
                <c:formatCode>0.0\ %</c:formatCode>
                <c:ptCount val="19"/>
                <c:pt idx="0">
                  <c:v>0.14599999999999999</c:v>
                </c:pt>
                <c:pt idx="1">
                  <c:v>9.1999999999999998E-2</c:v>
                </c:pt>
                <c:pt idx="2">
                  <c:v>6.5000000000000002E-2</c:v>
                </c:pt>
                <c:pt idx="3">
                  <c:v>4.9000000000000002E-2</c:v>
                </c:pt>
                <c:pt idx="4">
                  <c:v>4.3999999999999997E-2</c:v>
                </c:pt>
                <c:pt idx="5">
                  <c:v>3.5000000000000003E-2</c:v>
                </c:pt>
                <c:pt idx="6">
                  <c:v>2.5999999999999999E-2</c:v>
                </c:pt>
                <c:pt idx="7">
                  <c:v>2.1000000000000001E-2</c:v>
                </c:pt>
                <c:pt idx="8">
                  <c:v>2.1000000000000001E-2</c:v>
                </c:pt>
                <c:pt idx="9">
                  <c:v>0.02</c:v>
                </c:pt>
                <c:pt idx="10">
                  <c:v>1.4E-2</c:v>
                </c:pt>
                <c:pt idx="11">
                  <c:v>1.2E-2</c:v>
                </c:pt>
                <c:pt idx="12">
                  <c:v>1.0999999999999999E-2</c:v>
                </c:pt>
                <c:pt idx="13">
                  <c:v>0.01</c:v>
                </c:pt>
                <c:pt idx="14">
                  <c:v>8.9999999999999993E-3</c:v>
                </c:pt>
                <c:pt idx="15">
                  <c:v>8.0000000000000002E-3</c:v>
                </c:pt>
                <c:pt idx="16">
                  <c:v>8.0000000000000002E-3</c:v>
                </c:pt>
                <c:pt idx="17">
                  <c:v>8.0000000000000002E-3</c:v>
                </c:pt>
                <c:pt idx="18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92-4029-96C3-2F5E2AF80218}"/>
            </c:ext>
          </c:extLst>
        </c:ser>
        <c:ser>
          <c:idx val="2"/>
          <c:order val="2"/>
          <c:tx>
            <c:strRef>
              <c:f>List1!$C$1</c:f>
              <c:strCache>
                <c:ptCount val="1"/>
                <c:pt idx="0">
                  <c:v>ČR</c:v>
                </c:pt>
              </c:strCache>
            </c:strRef>
          </c:tx>
          <c:invertIfNegative val="0"/>
          <c:val>
            <c:numRef>
              <c:f>List1!$C$2:$C$20</c:f>
              <c:numCache>
                <c:formatCode>0.0\ %</c:formatCode>
                <c:ptCount val="19"/>
                <c:pt idx="0">
                  <c:v>0.2396319208846501</c:v>
                </c:pt>
                <c:pt idx="1">
                  <c:v>0.15749171538211171</c:v>
                </c:pt>
                <c:pt idx="2">
                  <c:v>6.0698653032905656E-2</c:v>
                </c:pt>
                <c:pt idx="3">
                  <c:v>1.0902337067251059E-3</c:v>
                </c:pt>
                <c:pt idx="4">
                  <c:v>8.4099730467587189E-2</c:v>
                </c:pt>
                <c:pt idx="5">
                  <c:v>2.6756333200902998E-4</c:v>
                </c:pt>
                <c:pt idx="6">
                  <c:v>1.7975391123152103E-2</c:v>
                </c:pt>
                <c:pt idx="7">
                  <c:v>4.2213617467831586E-3</c:v>
                </c:pt>
                <c:pt idx="8">
                  <c:v>6.5587764826888835E-4</c:v>
                </c:pt>
                <c:pt idx="9">
                  <c:v>6.0925676466125442E-4</c:v>
                </c:pt>
                <c:pt idx="10">
                  <c:v>4.820773107452739E-3</c:v>
                </c:pt>
                <c:pt idx="11">
                  <c:v>1.9667063185486253E-2</c:v>
                </c:pt>
                <c:pt idx="12">
                  <c:v>2.2529759181418363E-2</c:v>
                </c:pt>
                <c:pt idx="13">
                  <c:v>1.9123828541710342E-2</c:v>
                </c:pt>
                <c:pt idx="14">
                  <c:v>1.5877740931514211E-2</c:v>
                </c:pt>
                <c:pt idx="15">
                  <c:v>6.5587764826888835E-4</c:v>
                </c:pt>
                <c:pt idx="16">
                  <c:v>2.4271816546533433E-3</c:v>
                </c:pt>
                <c:pt idx="17">
                  <c:v>1.1553871154935385E-4</c:v>
                </c:pt>
                <c:pt idx="18">
                  <c:v>0.34799999999999998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5AB-4BC7-A840-C4600B6AFE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5"/>
        <c:axId val="2058454959"/>
        <c:axId val="1527645775"/>
      </c:barChart>
      <c:catAx>
        <c:axId val="205845495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1527645775"/>
        <c:crosses val="autoZero"/>
        <c:auto val="1"/>
        <c:lblAlgn val="ctr"/>
        <c:lblOffset val="100"/>
        <c:noMultiLvlLbl val="0"/>
      </c:catAx>
      <c:valAx>
        <c:axId val="1527645775"/>
        <c:scaling>
          <c:orientation val="minMax"/>
          <c:max val="0.4"/>
          <c:min val="0"/>
        </c:scaling>
        <c:delete val="0"/>
        <c:axPos val="t"/>
        <c:numFmt formatCode="0\ %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0584549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93885744984623"/>
          <c:y val="6.5838885523924889E-2"/>
          <c:w val="0.84672010270993348"/>
          <c:h val="0.69691895484218314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List1!$B$1</c:f>
              <c:strCache>
                <c:ptCount val="1"/>
                <c:pt idx="0">
                  <c:v>Muži</c:v>
                </c:pt>
              </c:strCache>
            </c:strRef>
          </c:tx>
          <c:spPr>
            <a:solidFill>
              <a:srgbClr val="66CCFF"/>
            </a:solidFill>
            <a:ln>
              <a:noFill/>
            </a:ln>
            <a:effectLst/>
          </c:spPr>
          <c:invertIfNegative val="0"/>
          <c:cat>
            <c:strRef>
              <c:f>List1!$A$2:$A$18</c:f>
              <c:strCache>
                <c:ptCount val="17"/>
                <c:pt idx="0">
                  <c:v>&lt; 20</c:v>
                </c:pt>
                <c:pt idx="1">
                  <c:v>20–24</c:v>
                </c:pt>
                <c:pt idx="2">
                  <c:v>25–29</c:v>
                </c:pt>
                <c:pt idx="3">
                  <c:v>30–34</c:v>
                </c:pt>
                <c:pt idx="4">
                  <c:v>35–39</c:v>
                </c:pt>
                <c:pt idx="5">
                  <c:v>40–44</c:v>
                </c:pt>
                <c:pt idx="6">
                  <c:v>45–49</c:v>
                </c:pt>
                <c:pt idx="7">
                  <c:v>50–54</c:v>
                </c:pt>
                <c:pt idx="8">
                  <c:v>55–59</c:v>
                </c:pt>
                <c:pt idx="9">
                  <c:v>60–64</c:v>
                </c:pt>
                <c:pt idx="10">
                  <c:v>65–69</c:v>
                </c:pt>
                <c:pt idx="11">
                  <c:v>70–74</c:v>
                </c:pt>
                <c:pt idx="12">
                  <c:v>75–79</c:v>
                </c:pt>
                <c:pt idx="13">
                  <c:v>80–84</c:v>
                </c:pt>
                <c:pt idx="14">
                  <c:v>85–89</c:v>
                </c:pt>
                <c:pt idx="15">
                  <c:v>90–94</c:v>
                </c:pt>
                <c:pt idx="16">
                  <c:v>95+</c:v>
                </c:pt>
              </c:strCache>
            </c:strRef>
          </c:cat>
          <c:val>
            <c:numRef>
              <c:f>List1!$B$2:$B$18</c:f>
              <c:numCache>
                <c:formatCode>0</c:formatCode>
                <c:ptCount val="17"/>
                <c:pt idx="0">
                  <c:v>894</c:v>
                </c:pt>
                <c:pt idx="1">
                  <c:v>3920</c:v>
                </c:pt>
                <c:pt idx="2">
                  <c:v>6679</c:v>
                </c:pt>
                <c:pt idx="3">
                  <c:v>13967</c:v>
                </c:pt>
                <c:pt idx="4">
                  <c:v>23780</c:v>
                </c:pt>
                <c:pt idx="5">
                  <c:v>42654</c:v>
                </c:pt>
                <c:pt idx="6">
                  <c:v>80670</c:v>
                </c:pt>
                <c:pt idx="7">
                  <c:v>99286</c:v>
                </c:pt>
                <c:pt idx="8">
                  <c:v>113675</c:v>
                </c:pt>
                <c:pt idx="9">
                  <c:v>123221</c:v>
                </c:pt>
                <c:pt idx="10">
                  <c:v>152151</c:v>
                </c:pt>
                <c:pt idx="11">
                  <c:v>159276</c:v>
                </c:pt>
                <c:pt idx="12">
                  <c:v>134103</c:v>
                </c:pt>
                <c:pt idx="13">
                  <c:v>75320</c:v>
                </c:pt>
                <c:pt idx="14">
                  <c:v>33232</c:v>
                </c:pt>
                <c:pt idx="15">
                  <c:v>12410</c:v>
                </c:pt>
                <c:pt idx="16">
                  <c:v>2049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86-4DA1-89A8-347A259ABF07}"/>
            </c:ext>
          </c:extLst>
        </c:ser>
        <c:ser>
          <c:idx val="0"/>
          <c:order val="1"/>
          <c:tx>
            <c:strRef>
              <c:f>List1!$C$1</c:f>
              <c:strCache>
                <c:ptCount val="1"/>
                <c:pt idx="0">
                  <c:v>Ženy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cat>
            <c:strRef>
              <c:f>List1!$A$2:$A$18</c:f>
              <c:strCache>
                <c:ptCount val="17"/>
                <c:pt idx="0">
                  <c:v>&lt; 20</c:v>
                </c:pt>
                <c:pt idx="1">
                  <c:v>20–24</c:v>
                </c:pt>
                <c:pt idx="2">
                  <c:v>25–29</c:v>
                </c:pt>
                <c:pt idx="3">
                  <c:v>30–34</c:v>
                </c:pt>
                <c:pt idx="4">
                  <c:v>35–39</c:v>
                </c:pt>
                <c:pt idx="5">
                  <c:v>40–44</c:v>
                </c:pt>
                <c:pt idx="6">
                  <c:v>45–49</c:v>
                </c:pt>
                <c:pt idx="7">
                  <c:v>50–54</c:v>
                </c:pt>
                <c:pt idx="8">
                  <c:v>55–59</c:v>
                </c:pt>
                <c:pt idx="9">
                  <c:v>60–64</c:v>
                </c:pt>
                <c:pt idx="10">
                  <c:v>65–69</c:v>
                </c:pt>
                <c:pt idx="11">
                  <c:v>70–74</c:v>
                </c:pt>
                <c:pt idx="12">
                  <c:v>75–79</c:v>
                </c:pt>
                <c:pt idx="13">
                  <c:v>80–84</c:v>
                </c:pt>
                <c:pt idx="14">
                  <c:v>85–89</c:v>
                </c:pt>
                <c:pt idx="15">
                  <c:v>90–94</c:v>
                </c:pt>
                <c:pt idx="16">
                  <c:v>95+</c:v>
                </c:pt>
              </c:strCache>
            </c:strRef>
          </c:cat>
          <c:val>
            <c:numRef>
              <c:f>List1!$C$2:$C$18</c:f>
              <c:numCache>
                <c:formatCode>0</c:formatCode>
                <c:ptCount val="17"/>
                <c:pt idx="0">
                  <c:v>353</c:v>
                </c:pt>
                <c:pt idx="1">
                  <c:v>2079</c:v>
                </c:pt>
                <c:pt idx="2">
                  <c:v>3887</c:v>
                </c:pt>
                <c:pt idx="3">
                  <c:v>7792</c:v>
                </c:pt>
                <c:pt idx="4">
                  <c:v>13303</c:v>
                </c:pt>
                <c:pt idx="5">
                  <c:v>26183</c:v>
                </c:pt>
                <c:pt idx="6">
                  <c:v>55825</c:v>
                </c:pt>
                <c:pt idx="7">
                  <c:v>74023</c:v>
                </c:pt>
                <c:pt idx="8">
                  <c:v>90420</c:v>
                </c:pt>
                <c:pt idx="9">
                  <c:v>105676</c:v>
                </c:pt>
                <c:pt idx="10">
                  <c:v>148492</c:v>
                </c:pt>
                <c:pt idx="11">
                  <c:v>183534</c:v>
                </c:pt>
                <c:pt idx="12">
                  <c:v>184437</c:v>
                </c:pt>
                <c:pt idx="13">
                  <c:v>124393</c:v>
                </c:pt>
                <c:pt idx="14">
                  <c:v>68650</c:v>
                </c:pt>
                <c:pt idx="15">
                  <c:v>31327</c:v>
                </c:pt>
                <c:pt idx="16">
                  <c:v>7211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86-4DA1-89A8-347A259ABF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10"/>
        <c:axId val="1601064272"/>
        <c:axId val="1601066352"/>
      </c:barChart>
      <c:catAx>
        <c:axId val="16010642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/>
                  <a:t>Věk (2023)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1066352"/>
        <c:crosses val="autoZero"/>
        <c:auto val="1"/>
        <c:lblAlgn val="ctr"/>
        <c:lblOffset val="100"/>
        <c:tickLblSkip val="1"/>
        <c:noMultiLvlLbl val="0"/>
      </c:catAx>
      <c:valAx>
        <c:axId val="160106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1064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42827263779529"/>
          <c:y val="0.11219059837866405"/>
          <c:w val="0.58314406988188972"/>
          <c:h val="0.73825650227288475"/>
        </c:manualLayout>
      </c:layout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Podíl</c:v>
                </c:pt>
              </c:strCache>
            </c:strRef>
          </c:tx>
          <c:dPt>
            <c:idx val="0"/>
            <c:bubble3D val="0"/>
            <c:spPr>
              <a:solidFill>
                <a:srgbClr val="66C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1C7-416C-A6DE-E9EBCA16E734}"/>
              </c:ext>
            </c:extLst>
          </c:dPt>
          <c:dPt>
            <c:idx val="1"/>
            <c:bubble3D val="0"/>
            <c:spPr>
              <a:solidFill>
                <a:srgbClr val="FF99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1C7-416C-A6DE-E9EBCA16E734}"/>
              </c:ext>
            </c:extLst>
          </c:dPt>
          <c:dLbls>
            <c:dLbl>
              <c:idx val="0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51243977369261"/>
                      <c:h val="0.290942703247163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1C7-416C-A6DE-E9EBCA16E734}"/>
                </c:ext>
              </c:extLst>
            </c:dLbl>
            <c:dLbl>
              <c:idx val="1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358198135410676"/>
                      <c:h val="0.2597424133547067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1C7-416C-A6DE-E9EBCA16E734}"/>
                </c:ext>
              </c:extLst>
            </c:dLbl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cs-CZ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List1!$A$2:$A$3</c:f>
              <c:strCache>
                <c:ptCount val="2"/>
                <c:pt idx="0">
                  <c:v>Muži</c:v>
                </c:pt>
                <c:pt idx="1">
                  <c:v>Ženy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0.48859389570006784</c:v>
                </c:pt>
                <c:pt idx="1">
                  <c:v>0.51140610429993216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C7-416C-A6DE-E9EBCA16E7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 35</c:v>
                </c:pt>
              </c:strCache>
            </c:strRef>
          </c:tx>
          <c:spPr>
            <a:solidFill>
              <a:schemeClr val="accent1">
                <a:shade val="53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Muži</c:v>
                </c:pt>
                <c:pt idx="1">
                  <c:v>Ženy</c:v>
                </c:pt>
                <c:pt idx="2">
                  <c:v>ČR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2.3633442156082828E-2</c:v>
                </c:pt>
                <c:pt idx="1">
                  <c:v>1.2514355902215798E-2</c:v>
                </c:pt>
                <c:pt idx="2">
                  <c:v>1.7947073571617764E-2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A0-46F4-AD30-62AB52B7215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35–49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Muži</c:v>
                </c:pt>
                <c:pt idx="1">
                  <c:v>Ženy</c:v>
                </c:pt>
                <c:pt idx="2">
                  <c:v>ČR</c:v>
                </c:pt>
              </c:strCache>
            </c:strRef>
          </c:cat>
          <c:val>
            <c:numRef>
              <c:f>Sheet1!$C$2:$C$4</c:f>
              <c:numCache>
                <c:formatCode>0.0%</c:formatCode>
                <c:ptCount val="3"/>
                <c:pt idx="0">
                  <c:v>0.1365504271378008</c:v>
                </c:pt>
                <c:pt idx="1">
                  <c:v>8.4526665395513415E-2</c:v>
                </c:pt>
                <c:pt idx="2">
                  <c:v>0.10994515781414975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A0-46F4-AD30-62AB52B7215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50–64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Muži</c:v>
                </c:pt>
                <c:pt idx="1">
                  <c:v>Ženy</c:v>
                </c:pt>
                <c:pt idx="2">
                  <c:v>ČR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0.31206354481210669</c:v>
                </c:pt>
                <c:pt idx="1">
                  <c:v>0.23955533285738992</c:v>
                </c:pt>
                <c:pt idx="2">
                  <c:v>0.27498240260659124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A0-46F4-AD30-62AB52B7215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65–79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Muži</c:v>
                </c:pt>
                <c:pt idx="1">
                  <c:v>Ženy</c:v>
                </c:pt>
                <c:pt idx="2">
                  <c:v>ČR</c:v>
                </c:pt>
              </c:strCache>
            </c:strRef>
          </c:cat>
          <c:val>
            <c:numRef>
              <c:f>Sheet1!$E$2:$E$4</c:f>
              <c:numCache>
                <c:formatCode>0.0%</c:formatCode>
                <c:ptCount val="3"/>
                <c:pt idx="0">
                  <c:v>0.41356667257657431</c:v>
                </c:pt>
                <c:pt idx="1">
                  <c:v>0.45802578076153905</c:v>
                </c:pt>
                <c:pt idx="2">
                  <c:v>0.43630333189409637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A0-46F4-AD30-62AB52B72157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80+</c:v>
                </c:pt>
              </c:strCache>
            </c:strRef>
          </c:tx>
          <c:spPr>
            <a:solidFill>
              <a:schemeClr val="accent1">
                <a:tint val="54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Muži</c:v>
                </c:pt>
                <c:pt idx="1">
                  <c:v>Ženy</c:v>
                </c:pt>
                <c:pt idx="2">
                  <c:v>ČR</c:v>
                </c:pt>
              </c:strCache>
            </c:strRef>
          </c:cat>
          <c:val>
            <c:numRef>
              <c:f>Sheet1!$F$2:$F$4</c:f>
              <c:numCache>
                <c:formatCode>0.0%</c:formatCode>
                <c:ptCount val="3"/>
                <c:pt idx="0">
                  <c:v>0.11418591331743537</c:v>
                </c:pt>
                <c:pt idx="1">
                  <c:v>0.20537786508334183</c:v>
                </c:pt>
                <c:pt idx="2">
                  <c:v>0.16082203411354493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CA0-46F4-AD30-62AB52B72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660727976"/>
        <c:axId val="660730272"/>
      </c:barChart>
      <c:catAx>
        <c:axId val="66072797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60730272"/>
        <c:crosses val="autoZero"/>
        <c:auto val="1"/>
        <c:lblAlgn val="ctr"/>
        <c:lblOffset val="100"/>
        <c:noMultiLvlLbl val="0"/>
      </c:catAx>
      <c:valAx>
        <c:axId val="660730272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60727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7644330684289442"/>
          <c:y val="1.9702427203767739E-3"/>
          <c:w val="0.6850543106385325"/>
          <c:h val="0.151584718576844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cs-CZ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9502459812888633E-2"/>
          <c:y val="5.660388120776242E-2"/>
          <c:w val="0.87396351575456055"/>
          <c:h val="0.76650943396226412"/>
        </c:manualLayout>
      </c:layout>
      <c:lineChart>
        <c:grouping val="standard"/>
        <c:varyColors val="0"/>
        <c:ser>
          <c:idx val="0"/>
          <c:order val="0"/>
          <c:tx>
            <c:strRef>
              <c:f>List3!$T$3</c:f>
              <c:strCache>
                <c:ptCount val="1"/>
                <c:pt idx="0">
                  <c:v>CR</c:v>
                </c:pt>
              </c:strCache>
            </c:strRef>
          </c:tx>
          <c:spPr>
            <a:ln w="38098">
              <a:solidFill>
                <a:schemeClr val="accent1"/>
              </a:solidFill>
              <a:prstDash val="solid"/>
            </a:ln>
          </c:spPr>
          <c:marker>
            <c:symbol val="none"/>
          </c:marker>
          <c:cat>
            <c:strRef>
              <c:f>List3!$S$4:$S$22</c:f>
              <c:strCache>
                <c:ptCount val="19"/>
                <c:pt idx="0">
                  <c:v>   0–4 let</c:v>
                </c:pt>
                <c:pt idx="1">
                  <c:v>   5–9 let</c:v>
                </c:pt>
                <c:pt idx="2">
                  <c:v> 10–14 let</c:v>
                </c:pt>
                <c:pt idx="3">
                  <c:v> 15–19 let</c:v>
                </c:pt>
                <c:pt idx="4">
                  <c:v> 20–24 let</c:v>
                </c:pt>
                <c:pt idx="5">
                  <c:v> 25–29 let</c:v>
                </c:pt>
                <c:pt idx="6">
                  <c:v> 30–34 let</c:v>
                </c:pt>
                <c:pt idx="7">
                  <c:v> 35–39 let</c:v>
                </c:pt>
                <c:pt idx="8">
                  <c:v> 40–44 let</c:v>
                </c:pt>
                <c:pt idx="9">
                  <c:v> 45–49 let</c:v>
                </c:pt>
                <c:pt idx="10">
                  <c:v> 50–54 let</c:v>
                </c:pt>
                <c:pt idx="11">
                  <c:v> 55–59 let</c:v>
                </c:pt>
                <c:pt idx="12">
                  <c:v> 60–64 let</c:v>
                </c:pt>
                <c:pt idx="13">
                  <c:v> 65–69 let</c:v>
                </c:pt>
                <c:pt idx="14">
                  <c:v> 70–74 let</c:v>
                </c:pt>
                <c:pt idx="15">
                  <c:v> 75–79 let</c:v>
                </c:pt>
                <c:pt idx="16">
                  <c:v> 80–84 let</c:v>
                </c:pt>
                <c:pt idx="17">
                  <c:v> 85–89 let</c:v>
                </c:pt>
                <c:pt idx="18">
                  <c:v> 90+ let</c:v>
                </c:pt>
              </c:strCache>
            </c:strRef>
          </c:cat>
          <c:val>
            <c:numRef>
              <c:f>List3!$T$4:$T$22</c:f>
              <c:numCache>
                <c:formatCode>General</c:formatCode>
                <c:ptCount val="19"/>
                <c:pt idx="0">
                  <c:v>5.3089885146523583</c:v>
                </c:pt>
                <c:pt idx="1">
                  <c:v>5.2352232280747337</c:v>
                </c:pt>
                <c:pt idx="2">
                  <c:v>5.484004670960374</c:v>
                </c:pt>
                <c:pt idx="3">
                  <c:v>4.5264017203489111</c:v>
                </c:pt>
                <c:pt idx="4">
                  <c:v>4.4915143752590501</c:v>
                </c:pt>
                <c:pt idx="5">
                  <c:v>5.9490072807356524</c:v>
                </c:pt>
                <c:pt idx="6">
                  <c:v>6.7359211151614158</c:v>
                </c:pt>
                <c:pt idx="7">
                  <c:v>7.0879814357829387</c:v>
                </c:pt>
                <c:pt idx="8">
                  <c:v>8.4923349241202573</c:v>
                </c:pt>
                <c:pt idx="9">
                  <c:v>8.0484161210748812</c:v>
                </c:pt>
                <c:pt idx="10">
                  <c:v>6.4380282341704396</c:v>
                </c:pt>
                <c:pt idx="11">
                  <c:v>6.1846580727101621</c:v>
                </c:pt>
                <c:pt idx="12">
                  <c:v>5.9685023254336036</c:v>
                </c:pt>
                <c:pt idx="13">
                  <c:v>6.3155814098020073</c:v>
                </c:pt>
                <c:pt idx="14">
                  <c:v>5.7209545095374787</c:v>
                </c:pt>
                <c:pt idx="15">
                  <c:v>3.8590936299520893</c:v>
                </c:pt>
                <c:pt idx="16">
                  <c:v>2.2370236692832957</c:v>
                </c:pt>
                <c:pt idx="17">
                  <c:v>1.3137473242210043</c:v>
                </c:pt>
                <c:pt idx="18">
                  <c:v>0.6026174387193457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56-47DD-8C4A-65ABE68CAC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9629152"/>
        <c:axId val="339627584"/>
      </c:lineChart>
      <c:catAx>
        <c:axId val="339629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339627584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339627584"/>
        <c:scaling>
          <c:orientation val="minMax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3396291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25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cs-CZ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569463414781643"/>
          <c:y val="5.3252949039684735E-2"/>
          <c:w val="0.85345084534148408"/>
          <c:h val="0.79668376966940546"/>
        </c:manualLayout>
      </c:layout>
      <c:areaChart>
        <c:grouping val="stacked"/>
        <c:varyColors val="0"/>
        <c:ser>
          <c:idx val="1"/>
          <c:order val="2"/>
          <c:tx>
            <c:strRef>
              <c:f>Sheet1!$D$1</c:f>
              <c:strCache>
                <c:ptCount val="1"/>
                <c:pt idx="0">
                  <c:v>L</c:v>
                </c:pt>
              </c:strCache>
            </c:strRef>
          </c:tx>
          <c:spPr>
            <a:noFill/>
            <a:ln>
              <a:noFill/>
            </a:ln>
          </c:spPr>
          <c:cat>
            <c:numRef>
              <c:f>Sheet1!$A$3:$A$32</c:f>
              <c:numCache>
                <c:formatCode>General</c:formatCode>
                <c:ptCount val="3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  <c:pt idx="17">
                  <c:v>2028</c:v>
                </c:pt>
                <c:pt idx="18">
                  <c:v>2029</c:v>
                </c:pt>
                <c:pt idx="19">
                  <c:v>2030</c:v>
                </c:pt>
                <c:pt idx="20">
                  <c:v>2031</c:v>
                </c:pt>
                <c:pt idx="21">
                  <c:v>2032</c:v>
                </c:pt>
                <c:pt idx="22">
                  <c:v>2033</c:v>
                </c:pt>
                <c:pt idx="23">
                  <c:v>2034</c:v>
                </c:pt>
                <c:pt idx="24">
                  <c:v>2035</c:v>
                </c:pt>
                <c:pt idx="25">
                  <c:v>2036</c:v>
                </c:pt>
                <c:pt idx="26">
                  <c:v>2037</c:v>
                </c:pt>
                <c:pt idx="27">
                  <c:v>2038</c:v>
                </c:pt>
                <c:pt idx="28">
                  <c:v>2039</c:v>
                </c:pt>
                <c:pt idx="29">
                  <c:v>2040</c:v>
                </c:pt>
              </c:numCache>
            </c:numRef>
          </c:cat>
          <c:val>
            <c:numRef>
              <c:f>Sheet1!$D$3:$D$32</c:f>
              <c:numCache>
                <c:formatCode>General</c:formatCode>
                <c:ptCount val="30"/>
                <c:pt idx="12" formatCode="#,##0">
                  <c:v>2218404.9479735484</c:v>
                </c:pt>
                <c:pt idx="13" formatCode="#,##0">
                  <c:v>2254293.7923216522</c:v>
                </c:pt>
                <c:pt idx="14" formatCode="#,##0">
                  <c:v>2282452.8047662373</c:v>
                </c:pt>
                <c:pt idx="15" formatCode="#,##0">
                  <c:v>2302975.559144536</c:v>
                </c:pt>
                <c:pt idx="16" formatCode="#,##0">
                  <c:v>2321439.0985888406</c:v>
                </c:pt>
                <c:pt idx="17" formatCode="#,##0">
                  <c:v>2337648.7741446192</c:v>
                </c:pt>
                <c:pt idx="18" formatCode="#,##0">
                  <c:v>2361417.3331512669</c:v>
                </c:pt>
                <c:pt idx="19" formatCode="#,##0">
                  <c:v>2384040.4434686056</c:v>
                </c:pt>
                <c:pt idx="20" formatCode="#,##0">
                  <c:v>2403913.0934142377</c:v>
                </c:pt>
                <c:pt idx="21" formatCode="#,##0">
                  <c:v>2421993.6478963825</c:v>
                </c:pt>
                <c:pt idx="22" formatCode="#,##0">
                  <c:v>2438704.4561750297</c:v>
                </c:pt>
                <c:pt idx="23" formatCode="#,##0">
                  <c:v>2455968.5450095367</c:v>
                </c:pt>
                <c:pt idx="24" formatCode="#,##0">
                  <c:v>2472376.904141116</c:v>
                </c:pt>
                <c:pt idx="25" formatCode="#,##0">
                  <c:v>2486333.3604661976</c:v>
                </c:pt>
                <c:pt idx="26" formatCode="#,##0">
                  <c:v>2498698.7990979007</c:v>
                </c:pt>
                <c:pt idx="27" formatCode="#,##0">
                  <c:v>2510232.5864534052</c:v>
                </c:pt>
                <c:pt idx="28" formatCode="#,##0">
                  <c:v>2523053.0438872501</c:v>
                </c:pt>
                <c:pt idx="29" formatCode="#,##0">
                  <c:v>2535622.4813026036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55-4E4E-A7B6-29AC5FBFA265}"/>
            </c:ext>
          </c:extLst>
        </c:ser>
        <c:ser>
          <c:idx val="2"/>
          <c:order val="3"/>
          <c:tx>
            <c:strRef>
              <c:f>Sheet1!$E$1</c:f>
              <c:strCache>
                <c:ptCount val="1"/>
                <c:pt idx="0">
                  <c:v>U-L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</c:spPr>
          <c:cat>
            <c:numRef>
              <c:f>Sheet1!$A$3:$A$32</c:f>
              <c:numCache>
                <c:formatCode>General</c:formatCode>
                <c:ptCount val="3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  <c:pt idx="17">
                  <c:v>2028</c:v>
                </c:pt>
                <c:pt idx="18">
                  <c:v>2029</c:v>
                </c:pt>
                <c:pt idx="19">
                  <c:v>2030</c:v>
                </c:pt>
                <c:pt idx="20">
                  <c:v>2031</c:v>
                </c:pt>
                <c:pt idx="21">
                  <c:v>2032</c:v>
                </c:pt>
                <c:pt idx="22">
                  <c:v>2033</c:v>
                </c:pt>
                <c:pt idx="23">
                  <c:v>2034</c:v>
                </c:pt>
                <c:pt idx="24">
                  <c:v>2035</c:v>
                </c:pt>
                <c:pt idx="25">
                  <c:v>2036</c:v>
                </c:pt>
                <c:pt idx="26">
                  <c:v>2037</c:v>
                </c:pt>
                <c:pt idx="27">
                  <c:v>2038</c:v>
                </c:pt>
                <c:pt idx="28">
                  <c:v>2039</c:v>
                </c:pt>
                <c:pt idx="29">
                  <c:v>2040</c:v>
                </c:pt>
              </c:numCache>
            </c:numRef>
          </c:cat>
          <c:val>
            <c:numRef>
              <c:f>Sheet1!$E$3:$E$32</c:f>
              <c:numCache>
                <c:formatCode>General</c:formatCode>
                <c:ptCount val="30"/>
                <c:pt idx="12" formatCode="#,##0">
                  <c:v>0</c:v>
                </c:pt>
                <c:pt idx="13" formatCode="#,##0">
                  <c:v>5616.1442715362646</c:v>
                </c:pt>
                <c:pt idx="14" formatCode="#,##0">
                  <c:v>11200.835734206252</c:v>
                </c:pt>
                <c:pt idx="15" formatCode="#,##0">
                  <c:v>16384.088116553146</c:v>
                </c:pt>
                <c:pt idx="16" formatCode="#,##0">
                  <c:v>22132.785882479977</c:v>
                </c:pt>
                <c:pt idx="17" formatCode="#,##0">
                  <c:v>28413.892687034328</c:v>
                </c:pt>
                <c:pt idx="18" formatCode="#,##0">
                  <c:v>34150.110854437109</c:v>
                </c:pt>
                <c:pt idx="19" formatCode="#,##0">
                  <c:v>40262.057656101882</c:v>
                </c:pt>
                <c:pt idx="20" formatCode="#,##0">
                  <c:v>46750.371888654772</c:v>
                </c:pt>
                <c:pt idx="21" formatCode="#,##0">
                  <c:v>53603.413554231171</c:v>
                </c:pt>
                <c:pt idx="22" formatCode="#,##0">
                  <c:v>60791.571103565861</c:v>
                </c:pt>
                <c:pt idx="23" formatCode="#,##0">
                  <c:v>68274.832680612803</c:v>
                </c:pt>
                <c:pt idx="24" formatCode="#,##0">
                  <c:v>76018.253373023123</c:v>
                </c:pt>
                <c:pt idx="25" formatCode="#,##0">
                  <c:v>84014.031316444743</c:v>
                </c:pt>
                <c:pt idx="26" formatCode="#,##0">
                  <c:v>92253.255224924069</c:v>
                </c:pt>
                <c:pt idx="27" formatCode="#,##0">
                  <c:v>100696.58094092738</c:v>
                </c:pt>
                <c:pt idx="28" formatCode="#,##0">
                  <c:v>109342.77386211557</c:v>
                </c:pt>
                <c:pt idx="29" formatCode="#,##0">
                  <c:v>118143.15030916734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55-4E4E-A7B6-29AC5FBFA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1829200"/>
        <c:axId val="141835080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POZ</c:v>
                </c:pt>
              </c:strCache>
            </c:strRef>
          </c:tx>
          <c:spPr>
            <a:ln w="28575">
              <a:noFill/>
              <a:prstDash val="solid"/>
            </a:ln>
          </c:spPr>
          <c:marker>
            <c:symbol val="circle"/>
            <c:size val="4"/>
            <c:spPr>
              <a:solidFill>
                <a:schemeClr val="tx2"/>
              </a:solidFill>
              <a:ln>
                <a:noFill/>
                <a:prstDash val="solid"/>
              </a:ln>
            </c:spPr>
          </c:marker>
          <c:cat>
            <c:numRef>
              <c:f>Sheet1!$A$3:$A$32</c:f>
              <c:numCache>
                <c:formatCode>General</c:formatCode>
                <c:ptCount val="3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  <c:pt idx="17">
                  <c:v>2028</c:v>
                </c:pt>
                <c:pt idx="18">
                  <c:v>2029</c:v>
                </c:pt>
                <c:pt idx="19">
                  <c:v>2030</c:v>
                </c:pt>
                <c:pt idx="20">
                  <c:v>2031</c:v>
                </c:pt>
                <c:pt idx="21">
                  <c:v>2032</c:v>
                </c:pt>
                <c:pt idx="22">
                  <c:v>2033</c:v>
                </c:pt>
                <c:pt idx="23">
                  <c:v>2034</c:v>
                </c:pt>
                <c:pt idx="24">
                  <c:v>2035</c:v>
                </c:pt>
                <c:pt idx="25">
                  <c:v>2036</c:v>
                </c:pt>
                <c:pt idx="26">
                  <c:v>2037</c:v>
                </c:pt>
                <c:pt idx="27">
                  <c:v>2038</c:v>
                </c:pt>
                <c:pt idx="28">
                  <c:v>2039</c:v>
                </c:pt>
                <c:pt idx="29">
                  <c:v>2040</c:v>
                </c:pt>
              </c:numCache>
            </c:numRef>
          </c:cat>
          <c:val>
            <c:numRef>
              <c:f>Sheet1!$B$3:$B$32</c:f>
              <c:numCache>
                <c:formatCode>#,##0</c:formatCode>
                <c:ptCount val="30"/>
                <c:pt idx="0">
                  <c:v>1746158</c:v>
                </c:pt>
                <c:pt idx="1">
                  <c:v>1763304</c:v>
                </c:pt>
                <c:pt idx="2">
                  <c:v>1784991</c:v>
                </c:pt>
                <c:pt idx="3">
                  <c:v>1807137</c:v>
                </c:pt>
                <c:pt idx="4">
                  <c:v>1981035</c:v>
                </c:pt>
                <c:pt idx="5">
                  <c:v>2053692</c:v>
                </c:pt>
                <c:pt idx="6">
                  <c:v>2082343</c:v>
                </c:pt>
                <c:pt idx="7">
                  <c:v>2098740</c:v>
                </c:pt>
                <c:pt idx="8">
                  <c:v>2125361</c:v>
                </c:pt>
                <c:pt idx="9">
                  <c:v>2219568</c:v>
                </c:pt>
                <c:pt idx="10">
                  <c:v>2225576</c:v>
                </c:pt>
                <c:pt idx="11">
                  <c:v>2176163</c:v>
                </c:pt>
                <c:pt idx="12">
                  <c:v>2204872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055-4E4E-A7B6-29AC5FBFA265}"/>
            </c:ext>
          </c:extLst>
        </c:ser>
        <c:ser>
          <c:idx val="3"/>
          <c:order val="1"/>
          <c:tx>
            <c:strRef>
              <c:f>Sheet1!$C$1</c:f>
              <c:strCache>
                <c:ptCount val="1"/>
                <c:pt idx="0">
                  <c:v>N</c:v>
                </c:pt>
              </c:strCache>
            </c:strRef>
          </c:tx>
          <c:spPr>
            <a:ln w="12700">
              <a:solidFill>
                <a:srgbClr val="D71440"/>
              </a:solidFill>
            </a:ln>
          </c:spPr>
          <c:marker>
            <c:symbol val="circle"/>
            <c:size val="5"/>
            <c:spPr>
              <a:solidFill>
                <a:srgbClr val="D71440"/>
              </a:solidFill>
              <a:ln>
                <a:noFill/>
              </a:ln>
            </c:spPr>
          </c:marker>
          <c:cat>
            <c:numRef>
              <c:f>Sheet1!$A$3:$A$32</c:f>
              <c:numCache>
                <c:formatCode>General</c:formatCode>
                <c:ptCount val="30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  <c:pt idx="14">
                  <c:v>2025</c:v>
                </c:pt>
                <c:pt idx="15">
                  <c:v>2026</c:v>
                </c:pt>
                <c:pt idx="16">
                  <c:v>2027</c:v>
                </c:pt>
                <c:pt idx="17">
                  <c:v>2028</c:v>
                </c:pt>
                <c:pt idx="18">
                  <c:v>2029</c:v>
                </c:pt>
                <c:pt idx="19">
                  <c:v>2030</c:v>
                </c:pt>
                <c:pt idx="20">
                  <c:v>2031</c:v>
                </c:pt>
                <c:pt idx="21">
                  <c:v>2032</c:v>
                </c:pt>
                <c:pt idx="22">
                  <c:v>2033</c:v>
                </c:pt>
                <c:pt idx="23">
                  <c:v>2034</c:v>
                </c:pt>
                <c:pt idx="24">
                  <c:v>2035</c:v>
                </c:pt>
                <c:pt idx="25">
                  <c:v>2036</c:v>
                </c:pt>
                <c:pt idx="26">
                  <c:v>2037</c:v>
                </c:pt>
                <c:pt idx="27">
                  <c:v>2038</c:v>
                </c:pt>
                <c:pt idx="28">
                  <c:v>2039</c:v>
                </c:pt>
                <c:pt idx="29">
                  <c:v>2040</c:v>
                </c:pt>
              </c:numCache>
            </c:numRef>
          </c:cat>
          <c:val>
            <c:numRef>
              <c:f>Sheet1!$C$3:$C$32</c:f>
              <c:numCache>
                <c:formatCode>General</c:formatCode>
                <c:ptCount val="30"/>
                <c:pt idx="12" formatCode="#,##0">
                  <c:v>2218404.9479735484</c:v>
                </c:pt>
                <c:pt idx="13" formatCode="#,##0">
                  <c:v>2257927.2876963667</c:v>
                </c:pt>
                <c:pt idx="14" formatCode="#,##0">
                  <c:v>2289689.3386825998</c:v>
                </c:pt>
                <c:pt idx="15" formatCode="#,##0">
                  <c:v>2313556.018117154</c:v>
                </c:pt>
                <c:pt idx="16" formatCode="#,##0">
                  <c:v>2335720.2220069603</c:v>
                </c:pt>
                <c:pt idx="17" formatCode="#,##0">
                  <c:v>2355973.5391800981</c:v>
                </c:pt>
                <c:pt idx="18" formatCode="#,##0">
                  <c:v>2383483.4172592177</c:v>
                </c:pt>
                <c:pt idx="19" formatCode="#,##0">
                  <c:v>2410091.9991043946</c:v>
                </c:pt>
                <c:pt idx="20" formatCode="#,##0">
                  <c:v>2434193.5053303861</c:v>
                </c:pt>
                <c:pt idx="21" formatCode="#,##0">
                  <c:v>2456729.5713400268</c:v>
                </c:pt>
                <c:pt idx="22" formatCode="#,##0">
                  <c:v>2478106.4610948605</c:v>
                </c:pt>
                <c:pt idx="23" formatCode="#,##0">
                  <c:v>2500217.640688546</c:v>
                </c:pt>
                <c:pt idx="24" formatCode="#,##0">
                  <c:v>2521631.4132801984</c:v>
                </c:pt>
                <c:pt idx="25" formatCode="#,##0">
                  <c:v>2540741.3014326552</c:v>
                </c:pt>
                <c:pt idx="26" formatCode="#,##0">
                  <c:v>2558403.1104117478</c:v>
                </c:pt>
                <c:pt idx="27" formatCode="#,##0">
                  <c:v>2575342.8828721233</c:v>
                </c:pt>
                <c:pt idx="28" formatCode="#,##0">
                  <c:v>2593684.8633225951</c:v>
                </c:pt>
                <c:pt idx="29" formatCode="#,##0">
                  <c:v>2611849.8371829921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055-4E4E-A7B6-29AC5FBFA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829200"/>
        <c:axId val="141835080"/>
      </c:lineChart>
      <c:catAx>
        <c:axId val="141829200"/>
        <c:scaling>
          <c:orientation val="minMax"/>
        </c:scaling>
        <c:delete val="0"/>
        <c:axPos val="b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4001">
            <a:solidFill>
              <a:sysClr val="windowText" lastClr="00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cs-CZ"/>
          </a:p>
        </c:txPr>
        <c:crossAx val="141835080"/>
        <c:crosses val="autoZero"/>
        <c:auto val="1"/>
        <c:lblAlgn val="ctr"/>
        <c:lblOffset val="0"/>
        <c:tickLblSkip val="1"/>
        <c:tickMarkSkip val="1"/>
        <c:noMultiLvlLbl val="0"/>
      </c:catAx>
      <c:valAx>
        <c:axId val="141835080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Počet osob léčených s hypertenzí</a:t>
                </a:r>
              </a:p>
            </c:rich>
          </c:tx>
          <c:layout>
            <c:manualLayout>
              <c:xMode val="edge"/>
              <c:yMode val="edge"/>
              <c:x val="4.9348595957973557E-3"/>
              <c:y val="0.2063224305131886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spPr>
          <a:ln w="400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cs-CZ"/>
          </a:p>
        </c:txPr>
        <c:crossAx val="141829200"/>
        <c:crosses val="autoZero"/>
        <c:crossBetween val="between"/>
      </c:valAx>
      <c:spPr>
        <a:noFill/>
        <a:ln w="3200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0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cs-CZ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131074023507274"/>
          <c:y val="0.1557355691775468"/>
          <c:w val="0.61189273984018822"/>
          <c:h val="0.8215412449891066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Muži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918AD27A-1E11-4140-A859-05646124F8A9}" type="CELLRANGE">
                      <a:rPr lang="en-US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0-3F83-4F84-8227-3017F5F6A47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661E7DE-BFEB-4B54-AA3E-C07158F54CAA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3F83-4F84-8227-3017F5F6A47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A09C970B-EFE4-4E5B-A55D-F794FA216933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3F83-4F84-8227-3017F5F6A47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047B1AD-CED4-4C14-9201-C5F3A03F4FDC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3F83-4F84-8227-3017F5F6A47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F132928C-4955-4E63-A28C-2CD849D24CDA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3F83-4F84-8227-3017F5F6A47D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78288840-E461-4F8D-BE01-051927E57F6B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3F83-4F84-8227-3017F5F6A47D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0AF4A49C-D9B0-4CDD-88A7-6137C634F1C7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3F83-4F84-8227-3017F5F6A47D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5987FB19-9D78-4757-A472-FF3C65B4C1B2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3F83-4F84-8227-3017F5F6A47D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261BC750-B6C0-4486-A333-FB07DA8AA823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7104-4497-A44E-3488B9AADA4E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7DDC0DCE-C9A4-4CC6-8A0B-9D13E6765109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2181-4E98-B293-CAD7BB6DADB4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1D2418B4-E6DE-4A92-8DE8-57AB791808A4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2181-4E98-B293-CAD7BB6DADB4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4CDB21D6-578B-429C-A09E-FDC4F238BFE7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2181-4E98-B293-CAD7BB6DADB4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B9EAAFBE-8CF6-4EAF-889A-16834E7ED099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ADA5-44E4-9EBA-4B81A06244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List1!$A$2:$A$14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List1!$B$2:$B$14</c:f>
              <c:numCache>
                <c:formatCode>General</c:formatCode>
                <c:ptCount val="13"/>
                <c:pt idx="0">
                  <c:v>534</c:v>
                </c:pt>
                <c:pt idx="1">
                  <c:v>537</c:v>
                </c:pt>
                <c:pt idx="2">
                  <c:v>455</c:v>
                </c:pt>
                <c:pt idx="3">
                  <c:v>400</c:v>
                </c:pt>
                <c:pt idx="4">
                  <c:v>415</c:v>
                </c:pt>
                <c:pt idx="5">
                  <c:v>447</c:v>
                </c:pt>
                <c:pt idx="6">
                  <c:v>501</c:v>
                </c:pt>
                <c:pt idx="7">
                  <c:v>523</c:v>
                </c:pt>
                <c:pt idx="8">
                  <c:v>480</c:v>
                </c:pt>
                <c:pt idx="9">
                  <c:v>557</c:v>
                </c:pt>
                <c:pt idx="10">
                  <c:v>715</c:v>
                </c:pt>
                <c:pt idx="11">
                  <c:v>757</c:v>
                </c:pt>
                <c:pt idx="12">
                  <c:v>726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List1!$E$2:$E$18</c15:f>
                <c15:dlblRangeCache>
                  <c:ptCount val="17"/>
                  <c:pt idx="0">
                    <c:v>40,2 %</c:v>
                  </c:pt>
                  <c:pt idx="1">
                    <c:v>42,7 %</c:v>
                  </c:pt>
                  <c:pt idx="2">
                    <c:v>39,6 %</c:v>
                  </c:pt>
                  <c:pt idx="3">
                    <c:v>35,5 %</c:v>
                  </c:pt>
                  <c:pt idx="4">
                    <c:v>40,6 %</c:v>
                  </c:pt>
                  <c:pt idx="5">
                    <c:v>40,2 %</c:v>
                  </c:pt>
                  <c:pt idx="6">
                    <c:v>36,9 %</c:v>
                  </c:pt>
                  <c:pt idx="7">
                    <c:v>37,6 %</c:v>
                  </c:pt>
                  <c:pt idx="8">
                    <c:v>35,2 %</c:v>
                  </c:pt>
                  <c:pt idx="9">
                    <c:v>37,4 %</c:v>
                  </c:pt>
                  <c:pt idx="10">
                    <c:v>35,1 %</c:v>
                  </c:pt>
                  <c:pt idx="11">
                    <c:v>38,3 %</c:v>
                  </c:pt>
                  <c:pt idx="12">
                    <c:v>36,0 %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8-3F83-4F84-8227-3017F5F6A47D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Ženy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5922B975-93A5-405D-9CA2-AA126CC19507}" type="CELLRANGE">
                      <a:rPr lang="en-US"/>
                      <a:pPr/>
                      <a:t>[OBLAST BUNĚK]</a:t>
                    </a:fld>
                    <a:endParaRPr lang="cs-CZ"/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9-3F83-4F84-8227-3017F5F6A47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AFF5FD9-84F4-4041-9D23-C267BEFE7C28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A-3F83-4F84-8227-3017F5F6A47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9D68D18D-438B-448B-ABAE-4DA9BFBD86A4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3F83-4F84-8227-3017F5F6A47D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7FDB67EA-943F-42FB-B027-B2F3AEB7C685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C-3F83-4F84-8227-3017F5F6A47D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9C8EEEBF-F1B8-4D84-AFCC-B754CC17FB1E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3F83-4F84-8227-3017F5F6A47D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B451E74A-A031-4F5B-9CEA-0A1E71A373D5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3F83-4F84-8227-3017F5F6A47D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3075DDAD-53A1-4F9C-B6F7-5BFDF5522948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3F83-4F84-8227-3017F5F6A47D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8685ADB2-DFCA-4A43-89D8-154B989A0475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3F83-4F84-8227-3017F5F6A47D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D1159E7C-9D35-408B-8FE8-BF440B1CFF02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7104-4497-A44E-3488B9AADA4E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ACFB080A-B72C-448E-B881-45B0A4BE069B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2181-4E98-B293-CAD7BB6DADB4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830BE0D5-757D-4324-8349-76572C0900C3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2181-4E98-B293-CAD7BB6DADB4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96121C7D-E546-4122-954E-C5141CAB236E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2181-4E98-B293-CAD7BB6DADB4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fld id="{BA205ABB-1FF1-400B-8B6C-7AFF7DE70221}" type="CELLRANGE">
                      <a:rPr lang="cs-CZ"/>
                      <a:pPr/>
                      <a:t>[OBLAST BUNĚK]</a:t>
                    </a:fld>
                    <a:endParaRPr lang="cs-CZ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ADA5-44E4-9EBA-4B81A06244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List1!$A$2:$A$14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List1!$C$2:$C$14</c:f>
              <c:numCache>
                <c:formatCode>General</c:formatCode>
                <c:ptCount val="13"/>
                <c:pt idx="0">
                  <c:v>795</c:v>
                </c:pt>
                <c:pt idx="1">
                  <c:v>722</c:v>
                </c:pt>
                <c:pt idx="2">
                  <c:v>694</c:v>
                </c:pt>
                <c:pt idx="3">
                  <c:v>727</c:v>
                </c:pt>
                <c:pt idx="4">
                  <c:v>607</c:v>
                </c:pt>
                <c:pt idx="5">
                  <c:v>666</c:v>
                </c:pt>
                <c:pt idx="6">
                  <c:v>857</c:v>
                </c:pt>
                <c:pt idx="7">
                  <c:v>867</c:v>
                </c:pt>
                <c:pt idx="8">
                  <c:v>884</c:v>
                </c:pt>
                <c:pt idx="9">
                  <c:v>933</c:v>
                </c:pt>
                <c:pt idx="10">
                  <c:v>1324</c:v>
                </c:pt>
                <c:pt idx="11">
                  <c:v>1218</c:v>
                </c:pt>
                <c:pt idx="12">
                  <c:v>1290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List1!$F$2:$F$16</c15:f>
                <c15:dlblRangeCache>
                  <c:ptCount val="15"/>
                  <c:pt idx="0">
                    <c:v>59,8 %</c:v>
                  </c:pt>
                  <c:pt idx="1">
                    <c:v>57,3 %</c:v>
                  </c:pt>
                  <c:pt idx="2">
                    <c:v>60,4 %</c:v>
                  </c:pt>
                  <c:pt idx="3">
                    <c:v>64,5 %</c:v>
                  </c:pt>
                  <c:pt idx="4">
                    <c:v>59,4 %</c:v>
                  </c:pt>
                  <c:pt idx="5">
                    <c:v>59,8 %</c:v>
                  </c:pt>
                  <c:pt idx="6">
                    <c:v>63,1 %</c:v>
                  </c:pt>
                  <c:pt idx="7">
                    <c:v>62,4 %</c:v>
                  </c:pt>
                  <c:pt idx="8">
                    <c:v>64,8 %</c:v>
                  </c:pt>
                  <c:pt idx="9">
                    <c:v>62,6 %</c:v>
                  </c:pt>
                  <c:pt idx="10">
                    <c:v>64,9 %</c:v>
                  </c:pt>
                  <c:pt idx="11">
                    <c:v>61,7 %</c:v>
                  </c:pt>
                  <c:pt idx="12">
                    <c:v>64,0 %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11-3F83-4F84-8227-3017F5F6A47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399564752"/>
        <c:axId val="399562008"/>
      </c:barChart>
      <c:catAx>
        <c:axId val="399564752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99562008"/>
        <c:crosses val="autoZero"/>
        <c:auto val="1"/>
        <c:lblAlgn val="ctr"/>
        <c:lblOffset val="100"/>
        <c:noMultiLvlLbl val="0"/>
      </c:catAx>
      <c:valAx>
        <c:axId val="399562008"/>
        <c:scaling>
          <c:orientation val="minMax"/>
        </c:scaling>
        <c:delete val="0"/>
        <c:axPos val="t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400" b="1" i="0" baseline="0" dirty="0">
                    <a:effectLst/>
                  </a:rPr>
                  <a:t>Počet zemřelých na diagnózu I10</a:t>
                </a:r>
                <a:endParaRPr lang="cs-CZ" sz="14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42054832904956113"/>
              <c:y val="1.429239996432462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9956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93321616871705"/>
          <c:y val="6.4837905236907731E-2"/>
          <c:w val="0.87873462214411246"/>
          <c:h val="0.80049875311720697"/>
        </c:manualLayout>
      </c:layout>
      <c:areaChart>
        <c:grouping val="stacked"/>
        <c:varyColors val="0"/>
        <c:ser>
          <c:idx val="5"/>
          <c:order val="0"/>
          <c:tx>
            <c:strRef>
              <c:f>Sheet1!$A$2</c:f>
              <c:strCache>
                <c:ptCount val="1"/>
                <c:pt idx="0">
                  <c:v>min</c:v>
                </c:pt>
              </c:strCache>
            </c:strRef>
          </c:tx>
          <c:spPr>
            <a:noFill/>
            <a:ln w="25401">
              <a:noFill/>
            </a:ln>
          </c:spPr>
          <c:cat>
            <c:strRef>
              <c:f>Sheet1!$B$1:$N$1</c:f>
              <c:strCach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strCache>
            </c:strRef>
          </c:cat>
          <c:val>
            <c:numRef>
              <c:f>Sheet1!$B$2:$N$2</c:f>
              <c:numCache>
                <c:formatCode>0.0</c:formatCode>
                <c:ptCount val="13"/>
                <c:pt idx="0">
                  <c:v>8.9734815672723958</c:v>
                </c:pt>
                <c:pt idx="1">
                  <c:v>7.4316830419494275</c:v>
                </c:pt>
                <c:pt idx="2">
                  <c:v>7.7968233514002581</c:v>
                </c:pt>
                <c:pt idx="3">
                  <c:v>5.7334689969082051</c:v>
                </c:pt>
                <c:pt idx="4">
                  <c:v>5.1252351201611379</c:v>
                </c:pt>
                <c:pt idx="5">
                  <c:v>8.0026110479968366</c:v>
                </c:pt>
                <c:pt idx="6">
                  <c:v>5.5226462481690302</c:v>
                </c:pt>
                <c:pt idx="7">
                  <c:v>7.8781712816090446</c:v>
                </c:pt>
                <c:pt idx="8">
                  <c:v>7.0902290734843163</c:v>
                </c:pt>
                <c:pt idx="9">
                  <c:v>6.4731448555311761</c:v>
                </c:pt>
                <c:pt idx="10">
                  <c:v>8.5984522785898534</c:v>
                </c:pt>
                <c:pt idx="11">
                  <c:v>11.654088020996005</c:v>
                </c:pt>
                <c:pt idx="12" formatCode="_-* #\ ##0.0_-;\-* #\ ##0.0_-;_-* &quot;-&quot;??_-;_-@_-">
                  <c:v>10.914674531847284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1C-47AE-9A3D-89F454E0F8E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max (max-min)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 w="25401">
              <a:noFill/>
            </a:ln>
          </c:spPr>
          <c:cat>
            <c:strRef>
              <c:f>Sheet1!$B$1:$N$1</c:f>
              <c:strCach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strCache>
            </c:strRef>
          </c:cat>
          <c:val>
            <c:numRef>
              <c:f>Sheet1!$B$3:$N$3</c:f>
              <c:numCache>
                <c:formatCode>0.0</c:formatCode>
                <c:ptCount val="13"/>
                <c:pt idx="0">
                  <c:v>7.6435736029485621</c:v>
                </c:pt>
                <c:pt idx="1">
                  <c:v>16.948998233357887</c:v>
                </c:pt>
                <c:pt idx="2">
                  <c:v>7.410592578037333</c:v>
                </c:pt>
                <c:pt idx="3">
                  <c:v>10.545654854001601</c:v>
                </c:pt>
                <c:pt idx="4">
                  <c:v>10.881167440863271</c:v>
                </c:pt>
                <c:pt idx="5">
                  <c:v>10.237163821067636</c:v>
                </c:pt>
                <c:pt idx="6">
                  <c:v>19.571518780635607</c:v>
                </c:pt>
                <c:pt idx="7">
                  <c:v>11.11262336229629</c:v>
                </c:pt>
                <c:pt idx="8">
                  <c:v>10.617364912693475</c:v>
                </c:pt>
                <c:pt idx="9">
                  <c:v>16.179632683896671</c:v>
                </c:pt>
                <c:pt idx="10">
                  <c:v>27.694880412586571</c:v>
                </c:pt>
                <c:pt idx="11">
                  <c:v>26.075951011829126</c:v>
                </c:pt>
                <c:pt idx="12" formatCode="_-* #\ ##0.0_-;\-* #\ ##0.0_-;_-* &quot;-&quot;??_-;_-@_-">
                  <c:v>30.517139922676989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1C-47AE-9A3D-89F454E0F8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3164512"/>
        <c:axId val="326458888"/>
      </c:areaChart>
      <c:lineChart>
        <c:grouping val="standard"/>
        <c:varyColors val="0"/>
        <c:ser>
          <c:idx val="2"/>
          <c:order val="2"/>
          <c:tx>
            <c:strRef>
              <c:f>Sheet1!$A$4</c:f>
              <c:strCache>
                <c:ptCount val="1"/>
                <c:pt idx="0">
                  <c:v>Česká republika</c:v>
                </c:pt>
              </c:strCache>
            </c:strRef>
          </c:tx>
          <c:spPr>
            <a:ln w="25401">
              <a:solidFill>
                <a:srgbClr val="037BC1"/>
              </a:solidFill>
              <a:prstDash val="solid"/>
            </a:ln>
          </c:spPr>
          <c:marker>
            <c:symbol val="none"/>
          </c:marker>
          <c:cat>
            <c:strRef>
              <c:f>Sheet1!$B$1:$N$1</c:f>
              <c:strCach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strCache>
            </c:strRef>
          </c:cat>
          <c:val>
            <c:numRef>
              <c:f>Sheet1!$B$4:$N$4</c:f>
              <c:numCache>
                <c:formatCode>#\ ##0.0</c:formatCode>
                <c:ptCount val="13"/>
                <c:pt idx="0">
                  <c:v>12.636386689406459</c:v>
                </c:pt>
                <c:pt idx="1">
                  <c:v>11.994277805384412</c:v>
                </c:pt>
                <c:pt idx="2">
                  <c:v>10.933188039606117</c:v>
                </c:pt>
                <c:pt idx="3">
                  <c:v>10.722387307661826</c:v>
                </c:pt>
                <c:pt idx="4">
                  <c:v>9.7104139819319784</c:v>
                </c:pt>
                <c:pt idx="5">
                  <c:v>10.556825599533793</c:v>
                </c:pt>
                <c:pt idx="6">
                  <c:v>12.853416907676122</c:v>
                </c:pt>
                <c:pt idx="7">
                  <c:v>13.126177696716546</c:v>
                </c:pt>
                <c:pt idx="8">
                  <c:v>12.835919495070311</c:v>
                </c:pt>
                <c:pt idx="9">
                  <c:v>13.965270901886568</c:v>
                </c:pt>
                <c:pt idx="10">
                  <c:v>19.055798724411002</c:v>
                </c:pt>
                <c:pt idx="11">
                  <c:v>18.454879035509709</c:v>
                </c:pt>
                <c:pt idx="12" formatCode="_-* #\ ##0.0_-;\-* #\ ##0.0_-;_-* &quot;-&quot;??_-;_-@_-">
                  <c:v>18.73688661906543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11C-47AE-9A3D-89F454E0F8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3164512"/>
        <c:axId val="326458888"/>
      </c:lineChart>
      <c:catAx>
        <c:axId val="333164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1400" b="0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cs-CZ"/>
          </a:p>
        </c:txPr>
        <c:crossAx val="3264588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26458888"/>
        <c:scaling>
          <c:orientation val="minMax"/>
        </c:scaling>
        <c:delete val="0"/>
        <c:axPos val="l"/>
        <c:numFmt formatCode="#,##0" sourceLinked="0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00" b="0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cs-CZ"/>
          </a:p>
        </c:txPr>
        <c:crossAx val="333164512"/>
        <c:crosses val="autoZero"/>
        <c:crossBetween val="midCat"/>
      </c:valAx>
      <c:spPr>
        <a:noFill/>
        <a:ln w="25401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cs-CZ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0.39302</cdr:x>
      <cdr:y>0.15528</cdr:y>
    </cdr:from>
    <cdr:to>
      <cdr:x>0.64822</cdr:x>
      <cdr:y>0.26399</cdr:y>
    </cdr:to>
    <cdr:sp macro="" textlink="">
      <cdr:nvSpPr>
        <cdr:cNvPr id="2" name="TextovéPole 1">
          <a:extLst xmlns:a="http://schemas.openxmlformats.org/drawingml/2006/main">
            <a:ext uri="{FF2B5EF4-FFF2-40B4-BE49-F238E27FC236}">
              <a16:creationId xmlns:a16="http://schemas.microsoft.com/office/drawing/2014/main" id="{FDB68064-2CE0-4AFB-B7FB-F4284F2B9D1D}"/>
            </a:ext>
          </a:extLst>
        </cdr:cNvPr>
        <cdr:cNvSpPr txBox="1"/>
      </cdr:nvSpPr>
      <cdr:spPr>
        <a:xfrm xmlns:a="http://schemas.openxmlformats.org/drawingml/2006/main">
          <a:off x="2197429" y="430557"/>
          <a:ext cx="1426866" cy="301442"/>
        </a:xfrm>
        <a:prstGeom xmlns:a="http://schemas.openxmlformats.org/drawingml/2006/main" prst="rect">
          <a:avLst/>
        </a:prstGeom>
        <a:solidFill xmlns:a="http://schemas.openxmlformats.org/drawingml/2006/main">
          <a:srgbClr val="4472C4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cs-CZ" sz="1600" b="1" dirty="0">
              <a:solidFill>
                <a:schemeClr val="bg1"/>
              </a:solidFill>
            </a:rPr>
            <a:t>&lt; 65 let: 6 400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A699D-F615-47B0-AF3D-D28D936AB72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02893-C320-4841-986E-DEF19D3F14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0134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KM1230504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02893-C320-4841-986E-DEF19D3F14F2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681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KM120240430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802893-C320-4841-986E-DEF19D3F14F2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13962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KM120240430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7033AF-34F5-4986-A158-C0E70337A652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8457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KB120240430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3BDBF4-A65A-4E86-8D13-3641195D3E2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8644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KB120240430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3BDBF4-A65A-4E86-8D13-3641195D3E2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8386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KB120240429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3BDBF4-A65A-4E86-8D13-3641195D3E2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498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KB120240429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3BDBF4-A65A-4E86-8D13-3641195D3E2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5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KB120240429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3BDBF4-A65A-4E86-8D13-3641195D3E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37929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802893-C320-4841-986E-DEF19D3F14F2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14522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KB120240430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02893-C320-4841-986E-DEF19D3F14F2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16538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KB120240502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032FB2-C134-1A40-AEFF-BA4E7FB1B3E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9213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KB120240426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52C68A-7414-47CD-B786-53FC7BDEE6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8581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20240502JJ3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032FB2-C134-1A40-AEFF-BA4E7FB1B3E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52341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9538" y="741363"/>
            <a:ext cx="6578600" cy="3702050"/>
          </a:xfrm>
          <a:ln/>
        </p:spPr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cs-CZ"/>
              <a:t>20240502JJ3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7993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KB120230505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3970A0-A444-4BCA-9A46-A9E70C87F18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901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KB120230428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802893-C320-4841-986E-DEF19D3F14F2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4419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KB120240426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D02B3E-2BF1-4395-9935-8C2B6E78FB8F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7483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3DDDD8-3641-4F8F-A6EB-9554A3EBD86C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404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ML120230505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ECBE3C-2757-41D0-BC3D-B0AFFB3F8B9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2106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ML120230829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4E6490-4788-402F-BAC4-3195E26F610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1935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KB120240429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3BDBF4-A65A-4E86-8D13-3641195D3E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2949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8.png"/><Relationship Id="rId4" Type="http://schemas.openxmlformats.org/officeDocument/2006/relationships/image" Target="../media/image5.emf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8.png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Obrázek 25">
            <a:extLst>
              <a:ext uri="{FF2B5EF4-FFF2-40B4-BE49-F238E27FC236}">
                <a16:creationId xmlns:a16="http://schemas.microsoft.com/office/drawing/2014/main" id="{860935F7-6B02-4D6A-9554-0CDE651813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16" y="1177048"/>
            <a:ext cx="12174767" cy="5578323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B751BD1-4953-4A1A-98BD-0D2B7311BA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656" y="164283"/>
            <a:ext cx="9144000" cy="1540658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rgbClr val="232C77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18A5D19-6DE9-4D64-985B-BBC67D88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57660-42F2-4831-A19F-2D65B9606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1F21F5D-43F4-4597-BC81-506DA97D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Picture 24">
            <a:extLst>
              <a:ext uri="{FF2B5EF4-FFF2-40B4-BE49-F238E27FC236}">
                <a16:creationId xmlns:a16="http://schemas.microsoft.com/office/drawing/2014/main" id="{2F533DF9-C937-4929-9E20-1CC0B8878210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500D1AFD-2E51-4AE4-8A6F-02E08620903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066" y="6131593"/>
            <a:ext cx="816934" cy="54000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C576F400-E24B-4C59-BC03-77F2133E52D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sp>
        <p:nvSpPr>
          <p:cNvPr id="13" name="Volný tvar 6">
            <a:extLst>
              <a:ext uri="{FF2B5EF4-FFF2-40B4-BE49-F238E27FC236}">
                <a16:creationId xmlns:a16="http://schemas.microsoft.com/office/drawing/2014/main" id="{6E328459-B532-4D6F-91F4-FE7EAB12D453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Volný tvar 18">
            <a:extLst>
              <a:ext uri="{FF2B5EF4-FFF2-40B4-BE49-F238E27FC236}">
                <a16:creationId xmlns:a16="http://schemas.microsoft.com/office/drawing/2014/main" id="{6DA4D934-B6E1-4551-B6C1-8A1201FCE3A5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33CCC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Volný tvar 19">
            <a:extLst>
              <a:ext uri="{FF2B5EF4-FFF2-40B4-BE49-F238E27FC236}">
                <a16:creationId xmlns:a16="http://schemas.microsoft.com/office/drawing/2014/main" id="{20836383-A432-4B31-89CD-7D740136E61B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Skupina 15">
            <a:extLst>
              <a:ext uri="{FF2B5EF4-FFF2-40B4-BE49-F238E27FC236}">
                <a16:creationId xmlns:a16="http://schemas.microsoft.com/office/drawing/2014/main" id="{3D6B60B5-30F4-4285-B45F-5EC151858785}"/>
              </a:ext>
            </a:extLst>
          </p:cNvPr>
          <p:cNvGrpSpPr/>
          <p:nvPr userDrawn="1"/>
        </p:nvGrpSpPr>
        <p:grpSpPr>
          <a:xfrm>
            <a:off x="9734724" y="418338"/>
            <a:ext cx="2160630" cy="646331"/>
            <a:chOff x="9713801" y="385287"/>
            <a:chExt cx="2160630" cy="646331"/>
          </a:xfrm>
        </p:grpSpPr>
        <p:pic>
          <p:nvPicPr>
            <p:cNvPr id="17" name="Obrázek 16">
              <a:extLst>
                <a:ext uri="{FF2B5EF4-FFF2-40B4-BE49-F238E27FC236}">
                  <a16:creationId xmlns:a16="http://schemas.microsoft.com/office/drawing/2014/main" id="{6E1438AE-9E17-4E9E-81C6-A4A57955A5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3801" y="445823"/>
              <a:ext cx="598574" cy="577909"/>
            </a:xfrm>
            <a:prstGeom prst="rect">
              <a:avLst/>
            </a:prstGeom>
          </p:spPr>
        </p:pic>
        <p:sp>
          <p:nvSpPr>
            <p:cNvPr id="18" name="TextovéPole 17">
              <a:extLst>
                <a:ext uri="{FF2B5EF4-FFF2-40B4-BE49-F238E27FC236}">
                  <a16:creationId xmlns:a16="http://schemas.microsoft.com/office/drawing/2014/main" id="{A5150FF8-50AD-4456-B1B5-688533713F75}"/>
                </a:ext>
              </a:extLst>
            </p:cNvPr>
            <p:cNvSpPr txBox="1"/>
            <p:nvPr userDrawn="1"/>
          </p:nvSpPr>
          <p:spPr>
            <a:xfrm>
              <a:off x="10330419" y="385287"/>
              <a:ext cx="15440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ČESKÁ </a:t>
              </a:r>
            </a:p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KARDIOLOGICKÁ </a:t>
              </a:r>
            </a:p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SPOLEČNOST</a:t>
              </a:r>
            </a:p>
          </p:txBody>
        </p:sp>
      </p:grpSp>
      <p:sp>
        <p:nvSpPr>
          <p:cNvPr id="23" name="Obdélník 22">
            <a:extLst>
              <a:ext uri="{FF2B5EF4-FFF2-40B4-BE49-F238E27FC236}">
                <a16:creationId xmlns:a16="http://schemas.microsoft.com/office/drawing/2014/main" id="{6583C56E-850B-46B2-93D3-4E4D77308C7B}"/>
              </a:ext>
            </a:extLst>
          </p:cNvPr>
          <p:cNvSpPr/>
          <p:nvPr userDrawn="1"/>
        </p:nvSpPr>
        <p:spPr>
          <a:xfrm>
            <a:off x="292058" y="5899300"/>
            <a:ext cx="5622304" cy="31194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00D081C-BCA0-489E-BE6D-A695B0BDDE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043" y="5843712"/>
            <a:ext cx="5518318" cy="577909"/>
          </a:xfrm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rgbClr val="C22728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2" name="Volný tvar 17">
            <a:extLst>
              <a:ext uri="{FF2B5EF4-FFF2-40B4-BE49-F238E27FC236}">
                <a16:creationId xmlns:a16="http://schemas.microsoft.com/office/drawing/2014/main" id="{867C1495-724B-40D9-8D4D-1A63A1B17F47}"/>
              </a:ext>
            </a:extLst>
          </p:cNvPr>
          <p:cNvSpPr/>
          <p:nvPr userDrawn="1"/>
        </p:nvSpPr>
        <p:spPr>
          <a:xfrm rot="10800000">
            <a:off x="-9428" y="4423284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22698EB-B67F-97FD-527F-6FBC9D6AC2A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370" y="6337496"/>
            <a:ext cx="3170928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6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DCFDAE-DCC0-4AFE-981B-34763322E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544AC64-94B9-4657-9843-DEAF09987F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BBC1403-ADBC-40FD-8C2E-BBFF329B4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5958DDA-105C-4E77-89BF-5CA36DA2C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8FE356A-E6D0-4FE1-B0BF-DCE642A2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1A6D7E2-8E2C-4C8B-A3C6-DD3755AEE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9366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3A4851-222D-4C44-A2BD-3D75F71DF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9901D2F-63DE-4B03-AB8A-FADCDF967E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2E39B44-7488-423B-B208-9029E737D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1ECF74A-F18C-4ED1-B437-39AFD3526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0A19F4-1EF1-4C3C-AB76-70BACA216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8683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B8903EFB-A207-4DA7-AD65-9D7F806C5A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B5304D6-B966-40CD-88F2-CBFD20F09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84096BF-5AD4-403F-B13C-74E4D21D0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7A45EB2-49A1-457F-90B4-8BEAB4C46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AF5FD90-E661-40AB-94F6-CE3338263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5521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 anchor="t">
            <a:noAutofit/>
          </a:bodyPr>
          <a:lstStyle>
            <a:lvl1pPr>
              <a:defRPr lang="cs-CZ" sz="28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15F3FEB-79F6-C894-1F7D-8ED80B7235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4000" y="6372000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5BF7376-8395-1A6B-411F-CFD2ABE65B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000" y="6373256"/>
            <a:ext cx="447015" cy="4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359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127444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8C59CBD9-E985-4A20-9A0D-48F6FA5ADD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2252"/>
            <a:ext cx="12192000" cy="4181855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756000"/>
            <a:ext cx="5540542" cy="2537460"/>
          </a:xfrm>
        </p:spPr>
        <p:txBody>
          <a:bodyPr anchor="ctr">
            <a:normAutofit/>
          </a:bodyPr>
          <a:lstStyle>
            <a:lvl1pPr algn="l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3">
            <a:extLst>
              <a:ext uri="{FF2B5EF4-FFF2-40B4-BE49-F238E27FC236}">
                <a16:creationId xmlns:a16="http://schemas.microsoft.com/office/drawing/2014/main" id="{18A44E84-EAEC-FC12-4115-A9E9254EDF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506" y="4788000"/>
            <a:ext cx="11116463" cy="468000"/>
          </a:xfrm>
        </p:spPr>
        <p:txBody>
          <a:bodyPr anchor="ctr">
            <a:noAutofit/>
          </a:bodyPr>
          <a:lstStyle>
            <a:lvl1pPr marL="0" indent="0" algn="l">
              <a:buNone/>
              <a:defRPr lang="cs-CZ" sz="32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cs-CZ" dirty="0"/>
              <a:t>Vložte podnadpis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696E189-D70E-C00D-DC1D-890F9647D7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C2FCCB98-AB03-FE1C-024B-DC15522143F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684" y="4201100"/>
            <a:ext cx="447015" cy="431582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A6B07796-0FCD-6293-DE1A-6F1BB12D6712}"/>
              </a:ext>
            </a:extLst>
          </p:cNvPr>
          <p:cNvSpPr txBox="1"/>
          <p:nvPr userDrawn="1"/>
        </p:nvSpPr>
        <p:spPr>
          <a:xfrm>
            <a:off x="9210699" y="4161125"/>
            <a:ext cx="12041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ČESKÁ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KARDIOLOGICKÁ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SPOLEČNOST</a:t>
            </a:r>
          </a:p>
        </p:txBody>
      </p:sp>
      <p:pic>
        <p:nvPicPr>
          <p:cNvPr id="6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C97A7ACD-BA58-6919-3778-D8221EAFB3E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26" y="176902"/>
            <a:ext cx="1027939" cy="40011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FB02395C-FE27-2509-92DB-0D4EBA52EE9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5" y="238069"/>
            <a:ext cx="3170928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746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DC6E7B-71EB-E3E9-3C5E-C357F2CB5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068036E-E975-7E20-1AA3-CDAF78B1CD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504C211-EF13-5EC0-98A0-B825A3EC2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31B28EB-B8EA-5C06-71C7-73F8BE1B5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990967F-BF74-F117-95A9-AAAE56186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4951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9E70F1-EBA7-8CDB-BAC3-A18E80907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B0328E7-CEF9-A0C7-9DD0-9E3B8FB02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0484432-189E-38C9-B556-74A9EA81F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C7957F8-F809-061F-ACAE-B81874174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72D50D7-45E2-F831-A91C-3F05BB35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1809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01A5DC-FC36-EA56-BE81-08EEAD3F6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B35BC1D-C4EA-4FA0-9967-BDB31066F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E13D165-2E4A-5A72-659E-BDE91C094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4B73A4D-6541-0C65-DF33-3CE27C7B3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89D476C-60B8-3B78-BB2A-EDBD454CF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9959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7E2935A-84CA-905F-D637-5FDF6DA2E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E700CCF-F614-0D12-3460-1C523E78B7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0F95B7D-2854-71C2-4D8E-C647DBD64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C98DED4-431F-683D-8DC9-64C31BB17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DBF311F4-0EB9-401B-8F0E-1DAB3A62D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210454F-D41F-7B3D-197D-74F003306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5010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8C59CBD9-E985-4A20-9A0D-48F6FA5ADD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2252"/>
            <a:ext cx="12192000" cy="4181855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87FF276-66B4-4F5C-B370-DBC5B1A44A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18330824-F6F3-45F1-9277-94BCC7B96A4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684" y="4201100"/>
            <a:ext cx="447015" cy="43158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1540"/>
            <a:ext cx="5829300" cy="2537460"/>
          </a:xfrm>
        </p:spPr>
        <p:txBody>
          <a:bodyPr anchor="ctr">
            <a:normAutofit/>
          </a:bodyPr>
          <a:lstStyle>
            <a:lvl1pPr algn="ctr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7C4274D-4CC4-4057-938D-BE8076BC9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0060" y="4354831"/>
            <a:ext cx="9818370" cy="1734820"/>
          </a:xfr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rgbClr val="C22728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37AA9A-488A-4315-90BC-B51744924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6F3EA5-98D7-41B0-A08C-43B794AB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B96EA8-5A02-4D79-9E28-F34D5DD4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1EC29D16-8A44-CC5D-89D4-F0713B8A9D86}"/>
              </a:ext>
            </a:extLst>
          </p:cNvPr>
          <p:cNvSpPr txBox="1"/>
          <p:nvPr userDrawn="1"/>
        </p:nvSpPr>
        <p:spPr>
          <a:xfrm>
            <a:off x="9210699" y="4161125"/>
            <a:ext cx="12041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ČESKÁ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KARDIOLOGICKÁ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SPOLEČNOST</a:t>
            </a:r>
          </a:p>
        </p:txBody>
      </p:sp>
      <p:pic>
        <p:nvPicPr>
          <p:cNvPr id="10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5B1460A1-39BA-3912-8E2A-F4FAB0C1B1A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26" y="176902"/>
            <a:ext cx="1027939" cy="40011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02465C03-71D3-5C45-FDFD-A4152018A97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5" y="238069"/>
            <a:ext cx="3170928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3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0D76B1-F665-CBC3-F4D1-83BD33263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253D377-466E-BCAD-D834-275816DD1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8A3556D-9E02-824E-BD55-DCC7AE6AA0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22F734A7-D7BD-E114-FD2A-0510C14FE6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6BF6B9A1-7546-C61D-0921-8A5E25780E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6B59FC19-4F58-2916-9FCE-418B5ACDB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DD0F5DEC-7A5C-5C45-D1AD-216C30338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B689CC5F-6EA0-356B-CA78-C52EB771A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21114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1C1298-A335-5BC6-EE17-48B45206B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D0024766-DC24-AEEE-18AD-DEC1C8519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0FAB464-0393-5320-4810-A70FEA388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2CD4FB6-4325-C754-E215-8188D6872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6647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5E1D2B70-F937-E504-5222-6DF0F9A09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576C3BB7-2B26-9693-9602-AACB6A129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634A5E8-74E5-AD9C-CDDE-64F790583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20271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0FADCC0-4F50-20F9-E9FF-DA628BEEF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8B1E28D-8175-03F3-A1AF-A610C4DD3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1F3F04A-F6D6-540B-FE70-77CAD21F98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872D403-D834-F5B4-711F-5B0983FCD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9696F46-65E2-55C9-09E7-C6BBA72C6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9168C6F-953F-9F35-F0B8-38787E270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2772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D157CB1-D45B-8F02-47C2-9ACC87E73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B8C119EA-3B0B-2FF8-E573-0BA4DE8FF4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688F030F-1D42-A04D-B456-CE8D28E19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F2A45D2-1A1D-6F22-9460-9512212A5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DAAA863-CE21-EB19-FE30-E6DEED68A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3E3BBFD-27BF-428B-A5EE-DE632B66C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76989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B5E5F5-FA82-E8F2-86A1-78BEA8FA5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A4BC363-37AE-47F7-3CFD-1E4423E6F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37E33C2-3830-749F-7B26-13FBDAEF8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8A4BEF1-FDBC-8F08-7C38-6D0AB3B0D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EE7901B-9C50-8DDE-1498-2C94B8041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78846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45147E47-6A7F-4924-8D22-2C486BCAFF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AF6BF1C-3807-E335-7780-2C2FCD8DBF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16CC08D-5B32-8DBD-E660-C18202C84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AA37168-934F-496D-DF5A-523A56A52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369318E-3E79-EFB0-2E14-FE63D6196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91919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 anchor="t">
            <a:noAutofit/>
          </a:bodyPr>
          <a:lstStyle>
            <a:lvl1pPr>
              <a:defRPr lang="cs-CZ" sz="28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15F3FEB-79F6-C894-1F7D-8ED80B7235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4000" y="6372000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5BF7376-8395-1A6B-411F-CFD2ABE65B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000" y="6373256"/>
            <a:ext cx="447015" cy="4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6141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3D17A-9978-4068-821B-58D72A94067A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3114-6F73-4F01-841B-BE49A23C6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0732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3D17A-9978-4068-821B-58D72A94067A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3114-6F73-4F01-841B-BE49A23C6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064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1E9F78-E2CE-4E8B-BE9E-D684648B0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E5DDF9-EF30-4D78-811A-73ED0762D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7501578-6596-47E2-A888-C9138A573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7DA9367-A77A-4DD8-A455-6B8AA14E5B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7BAD892B-E80F-4F2B-84EB-5AEF368BA2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661" y="6315280"/>
            <a:ext cx="447015" cy="43158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D92C38A-ACF3-4511-83B2-BBC8D3BC1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276357"/>
            <a:ext cx="12077699" cy="83235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C22728"/>
                </a:solidFill>
                <a:effectLst/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6E1183-66C6-4A27-95E6-796A78D36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568" y="2201678"/>
            <a:ext cx="10515600" cy="2143935"/>
          </a:xfrm>
        </p:spPr>
        <p:txBody>
          <a:bodyPr/>
          <a:lstStyle>
            <a:lvl1pPr>
              <a:defRPr sz="3200" b="1">
                <a:solidFill>
                  <a:srgbClr val="232C77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3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47719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3D17A-9978-4068-821B-58D72A94067A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3114-6F73-4F01-841B-BE49A23C6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4854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3D17A-9978-4068-821B-58D72A94067A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3114-6F73-4F01-841B-BE49A23C6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7812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3D17A-9978-4068-821B-58D72A94067A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3114-6F73-4F01-841B-BE49A23C6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821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3D17A-9978-4068-821B-58D72A94067A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3114-6F73-4F01-841B-BE49A23C6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5238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C567F-E7DA-47BB-AEB1-9930A46F27B5}" type="datetimeFigureOut">
              <a:rPr lang="cs-CZ" smtClean="0"/>
              <a:pPr/>
              <a:t>26.11.2024</a:t>
            </a:fld>
            <a:endParaRPr lang="cs-C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9401D-42AF-4231-A83B-9F674762824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859273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3D17A-9978-4068-821B-58D72A94067A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3114-6F73-4F01-841B-BE49A23C6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682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3D17A-9978-4068-821B-58D72A94067A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3114-6F73-4F01-841B-BE49A23C6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2742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3D17A-9978-4068-821B-58D72A94067A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3114-6F73-4F01-841B-BE49A23C6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778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3D17A-9978-4068-821B-58D72A94067A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3114-6F73-4F01-841B-BE49A23C6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1030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82985" y="6070626"/>
            <a:ext cx="1200000" cy="203079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fld id="{E4EC567F-E7DA-47BB-AEB1-9930A46F27B5}" type="datetimeFigureOut">
              <a:rPr lang="cs-CZ" smtClean="0"/>
              <a:pPr/>
              <a:t>26.11.2024</a:t>
            </a:fld>
            <a:endParaRPr lang="cs-CZ" dirty="0"/>
          </a:p>
        </p:txBody>
      </p:sp>
      <p:sp>
        <p:nvSpPr>
          <p:cNvPr id="9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843915" y="6068291"/>
            <a:ext cx="8403411" cy="193324"/>
          </a:xfrm>
          <a:prstGeom prst="rect">
            <a:avLst/>
          </a:prstGeom>
        </p:spPr>
        <p:txBody>
          <a:bodyPr anchor="ctr"/>
          <a:lstStyle>
            <a:lvl1pPr algn="ctr">
              <a:defRPr sz="1050"/>
            </a:lvl1pPr>
          </a:lstStyle>
          <a:p>
            <a:endParaRPr lang="cs-CZ" dirty="0"/>
          </a:p>
        </p:txBody>
      </p:sp>
      <p:sp>
        <p:nvSpPr>
          <p:cNvPr id="10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408541" y="6065805"/>
            <a:ext cx="1200000" cy="211101"/>
          </a:xfrm>
          <a:prstGeom prst="rect">
            <a:avLst/>
          </a:prstGeom>
        </p:spPr>
        <p:txBody>
          <a:bodyPr anchor="ctr"/>
          <a:lstStyle>
            <a:lvl1pPr algn="r">
              <a:defRPr sz="1050"/>
            </a:lvl1pPr>
          </a:lstStyle>
          <a:p>
            <a:fld id="{84C9401D-42AF-4231-A83B-9F674762824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3214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6371CE85-3C48-4067-84BD-19347C58EFB5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5B432300-D56C-43FA-B60E-02B43833B4F3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94B4D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85751"/>
            <a:ext cx="10515600" cy="777240"/>
          </a:xfrm>
        </p:spPr>
        <p:txBody>
          <a:bodyPr anchor="b">
            <a:normAutofit/>
          </a:bodyPr>
          <a:lstStyle>
            <a:lvl1pPr>
              <a:defRPr sz="3200">
                <a:solidFill>
                  <a:srgbClr val="232C77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7C4274D-4CC4-4057-938D-BE8076BC9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659565"/>
            <a:ext cx="10515600" cy="44300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37AA9A-488A-4315-90BC-B51744924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6F3EA5-98D7-41B0-A08C-43B794AB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B96EA8-5A02-4D79-9E28-F34D5DD4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37979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6976163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AC6AE01A-30B5-16A9-BF24-5CA79BEFB6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243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F9F2E37-FE7A-792D-FCFC-15B97BF72C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457" y="1051713"/>
            <a:ext cx="8124143" cy="1719262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DA0CA1A-9139-8D17-C312-6339DA38D4E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7654124" cy="1500187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rgbClr val="C149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E31F705-9B6C-617E-3F45-7B513F453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501743C-2422-05EE-E36C-67DE778EE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68D78E1-45E8-81F3-61A3-1C37BB1C0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 descr="Obsah obrázku Písmo, text, Grafika, snímek obrazovky&#10;&#10;Popis byl vytvořen automaticky">
            <a:extLst>
              <a:ext uri="{FF2B5EF4-FFF2-40B4-BE49-F238E27FC236}">
                <a16:creationId xmlns:a16="http://schemas.microsoft.com/office/drawing/2014/main" id="{03F2F8D3-9BE2-B5F6-E927-52AE1DCD1BA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94" y="137567"/>
            <a:ext cx="1464467" cy="360000"/>
          </a:xfrm>
          <a:prstGeom prst="rect">
            <a:avLst/>
          </a:prstGeom>
        </p:spPr>
      </p:pic>
      <p:pic>
        <p:nvPicPr>
          <p:cNvPr id="12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F386FA1-1CB1-3017-E9ED-F997034AF8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748" y="155567"/>
            <a:ext cx="832403" cy="324000"/>
          </a:xfrm>
          <a:prstGeom prst="rect">
            <a:avLst/>
          </a:prstGeom>
        </p:spPr>
      </p:pic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5E2BDFB4-CD8B-54F4-4143-EC71D059E4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58148" y="196215"/>
            <a:ext cx="2522118" cy="216000"/>
          </a:xfrm>
          <a:prstGeom prst="rect">
            <a:avLst/>
          </a:prstGeom>
        </p:spPr>
      </p:pic>
      <p:pic>
        <p:nvPicPr>
          <p:cNvPr id="14" name="Grafický objekt 4">
            <a:extLst>
              <a:ext uri="{FF2B5EF4-FFF2-40B4-BE49-F238E27FC236}">
                <a16:creationId xmlns:a16="http://schemas.microsoft.com/office/drawing/2014/main" id="{5E973340-FE21-BA57-9D50-BB63B930513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6102" y="6356350"/>
            <a:ext cx="3592049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7675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923002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214639-86F0-4610-AEDE-BCAFC7BB9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DBD5DD-9692-44CC-A948-EC20F5CCCC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E028D73-E3A6-4DDA-A109-63B37A71BD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8CDA8AA-1F63-4AFF-B6EC-32087350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B8A31C7-1544-4D7D-8873-9B6127093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34E1AB3-6DE3-4489-9F3F-3BDB9F502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6974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4782BE-CC23-4AAD-93CC-A66DF46A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F284452-8A83-4E56-96E9-F1805944B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EE35199-C4F4-4A17-B23A-5AF8FDED6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0BDAD5E-8AEE-4DDD-B75E-31966FC29C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1CA4CCB-5D30-4AB4-8C7B-71FC318E34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D474A756-D0A8-41F1-B10B-9E15D5F9E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287B86C-E8BA-4276-B884-E64D82102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2D21218-AE48-4494-A290-2C5C8B7F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3615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A6975C-3203-4753-9BFF-E8FFCB6CE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859B1E9-7BF2-4853-A014-44A9CED4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F0510A4-CB32-4DE6-B293-EFC7F3DD7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C0DE08E-2CF1-4F26-8A8E-41094C578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270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A94D742-B739-45AE-9C02-F20D70F1C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6F8C3FD-B1CE-4D53-A0DC-4028158BA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5530D2C-02EF-4EA6-ADB5-5FDDFFA11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5574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B1F378-FCF3-4DCE-85EA-7E1DBD3B1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C1C0664-DB76-461D-8CA9-7DA09703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5E5908B-5222-437A-8B46-1E2FB0B88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0A9E425-112E-4DBD-BF2C-ECDE17106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049A9BA-E18C-4214-AC4A-21BBD8046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E373984-D22B-407F-BE10-617F79989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2943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3E50998-ED33-4EDD-B82D-715CD621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937C3EE-B3AE-42F4-870A-8515E00C6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01F9CC2-A3C0-413D-A3D6-3907C26F01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1FD861-8F42-45D5-9489-254B89F7B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B2196BD-EABB-4B0B-919E-BF72ABAFF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1236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78" r:id="rId13"/>
    <p:sldLayoutId id="2147483871" r:id="rId14"/>
    <p:sldLayoutId id="2147483886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4B489286-6FE2-D1FD-B09C-970FB58D1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AB518B2-236C-AA26-7C27-6FE593077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EA393EB-35C9-68E5-B10F-860BFC4474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9616A-2918-4356-B47F-A0DB78D7F4FC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85EF6D1-889D-6C50-E374-3485E4A09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F273094-CE9F-2595-F064-215DB406A7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1E693-A15A-477D-B329-A65E3BCA23D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666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3D17A-9978-4068-821B-58D72A94067A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C3114-6F73-4F01-841B-BE49A23C60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683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2" r:id="rId12"/>
    <p:sldLayoutId id="214748381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24D1CE7-99A5-59D1-D71F-50454BF44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BB025E9-7E49-1131-B8B0-7EE150AE7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47E6E07-5EF3-BB08-9FD6-BF5F979515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F43EB-2E3E-4643-B8B9-DA9E5C8705F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32682A7-8695-DF37-F06E-6B04D8ECCC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765AB07-76F8-C621-B064-9A3DC6E2D2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83482-ADB2-404D-AAFB-407D1911DBE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7290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F2E18D3E-0080-41D8-A636-9F205DA28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7A485CB-C3A3-43A2-806E-55CBAC815D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F37910D-F120-4114-8358-60F61E2E80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996E8-D44D-4D29-B5B3-6A5042537ABD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7A43518-2B36-4A43-975E-CA24246CE7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7FA21C1-724A-4575-BEF1-4E328ABE7A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C84DE-2398-4D7B-94B3-F67D47F3B3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1839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61.xml"/><Relationship Id="rId7" Type="http://schemas.openxmlformats.org/officeDocument/2006/relationships/slideLayout" Target="../slideLayouts/slideLayout27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10" Type="http://schemas.openxmlformats.org/officeDocument/2006/relationships/chart" Target="../charts/chart10.xml"/><Relationship Id="rId4" Type="http://schemas.openxmlformats.org/officeDocument/2006/relationships/tags" Target="../tags/tag68.xml"/><Relationship Id="rId9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10" Type="http://schemas.openxmlformats.org/officeDocument/2006/relationships/chart" Target="../charts/chart12.xml"/><Relationship Id="rId4" Type="http://schemas.openxmlformats.org/officeDocument/2006/relationships/tags" Target="../tags/tag75.xml"/><Relationship Id="rId9" Type="http://schemas.openxmlformats.org/officeDocument/2006/relationships/chart" Target="../charts/chart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chart" Target="../charts/chart14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chart" Target="../charts/chart13.xml"/><Relationship Id="rId5" Type="http://schemas.openxmlformats.org/officeDocument/2006/relationships/tags" Target="../tags/tag83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82.xml"/><Relationship Id="rId9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92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chart" Target="../charts/char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40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10" Type="http://schemas.openxmlformats.org/officeDocument/2006/relationships/chart" Target="../charts/chart16.xml"/><Relationship Id="rId4" Type="http://schemas.openxmlformats.org/officeDocument/2006/relationships/tags" Target="../tags/tag104.xml"/><Relationship Id="rId9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tags" Target="../tags/tag120.xml"/><Relationship Id="rId18" Type="http://schemas.openxmlformats.org/officeDocument/2006/relationships/chart" Target="../charts/chart17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tags" Target="../tags/tag119.xml"/><Relationship Id="rId17" Type="http://schemas.openxmlformats.org/officeDocument/2006/relationships/notesSlide" Target="../notesSlides/notesSlide14.xml"/><Relationship Id="rId2" Type="http://schemas.openxmlformats.org/officeDocument/2006/relationships/tags" Target="../tags/tag109.xml"/><Relationship Id="rId16" Type="http://schemas.openxmlformats.org/officeDocument/2006/relationships/slideLayout" Target="../slideLayouts/slideLayout40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5" Type="http://schemas.openxmlformats.org/officeDocument/2006/relationships/tags" Target="../tags/tag112.xml"/><Relationship Id="rId15" Type="http://schemas.openxmlformats.org/officeDocument/2006/relationships/tags" Target="../tags/tag122.xml"/><Relationship Id="rId10" Type="http://schemas.openxmlformats.org/officeDocument/2006/relationships/tags" Target="../tags/tag117.xml"/><Relationship Id="rId19" Type="http://schemas.openxmlformats.org/officeDocument/2006/relationships/chart" Target="../charts/chart18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tags" Target="../tags/tag1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tags" Target="../tags/tag135.xml"/><Relationship Id="rId18" Type="http://schemas.openxmlformats.org/officeDocument/2006/relationships/chart" Target="../charts/chart20.xml"/><Relationship Id="rId3" Type="http://schemas.openxmlformats.org/officeDocument/2006/relationships/tags" Target="../tags/tag125.xml"/><Relationship Id="rId7" Type="http://schemas.openxmlformats.org/officeDocument/2006/relationships/tags" Target="../tags/tag129.xml"/><Relationship Id="rId12" Type="http://schemas.openxmlformats.org/officeDocument/2006/relationships/tags" Target="../tags/tag134.xml"/><Relationship Id="rId17" Type="http://schemas.openxmlformats.org/officeDocument/2006/relationships/chart" Target="../charts/chart19.xml"/><Relationship Id="rId2" Type="http://schemas.openxmlformats.org/officeDocument/2006/relationships/tags" Target="../tags/tag124.xml"/><Relationship Id="rId16" Type="http://schemas.openxmlformats.org/officeDocument/2006/relationships/notesSlide" Target="../notesSlides/notesSlide15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5" Type="http://schemas.openxmlformats.org/officeDocument/2006/relationships/tags" Target="../tags/tag127.xml"/><Relationship Id="rId15" Type="http://schemas.openxmlformats.org/officeDocument/2006/relationships/slideLayout" Target="../slideLayouts/slideLayout40.xml"/><Relationship Id="rId10" Type="http://schemas.openxmlformats.org/officeDocument/2006/relationships/tags" Target="../tags/tag132.xml"/><Relationship Id="rId4" Type="http://schemas.openxmlformats.org/officeDocument/2006/relationships/tags" Target="../tags/tag126.xml"/><Relationship Id="rId9" Type="http://schemas.openxmlformats.org/officeDocument/2006/relationships/tags" Target="../tags/tag131.xml"/><Relationship Id="rId14" Type="http://schemas.openxmlformats.org/officeDocument/2006/relationships/tags" Target="../tags/tag13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slideLayout" Target="../slideLayouts/slideLayout40.xml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tags" Target="../tags/tag148.xml"/><Relationship Id="rId2" Type="http://schemas.openxmlformats.org/officeDocument/2006/relationships/tags" Target="../tags/tag138.xml"/><Relationship Id="rId16" Type="http://schemas.openxmlformats.org/officeDocument/2006/relationships/chart" Target="../charts/chart22.xml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tags" Target="../tags/tag147.xml"/><Relationship Id="rId5" Type="http://schemas.openxmlformats.org/officeDocument/2006/relationships/tags" Target="../tags/tag141.xml"/><Relationship Id="rId15" Type="http://schemas.openxmlformats.org/officeDocument/2006/relationships/chart" Target="../charts/chart21.xml"/><Relationship Id="rId10" Type="http://schemas.openxmlformats.org/officeDocument/2006/relationships/tags" Target="../tags/tag146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5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chart" Target="../charts/chart23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slideLayout" Target="../slideLayouts/slideLayout14.xml"/><Relationship Id="rId5" Type="http://schemas.openxmlformats.org/officeDocument/2006/relationships/tags" Target="../tags/tag157.xml"/><Relationship Id="rId10" Type="http://schemas.openxmlformats.org/officeDocument/2006/relationships/tags" Target="../tags/tag162.xml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chart" Target="../charts/chart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165.xml"/><Relationship Id="rId7" Type="http://schemas.openxmlformats.org/officeDocument/2006/relationships/slideLayout" Target="../slideLayouts/slideLayout14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9" Type="http://schemas.openxmlformats.org/officeDocument/2006/relationships/chart" Target="../charts/chart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chart" Target="../charts/chart26.xml"/><Relationship Id="rId5" Type="http://schemas.openxmlformats.org/officeDocument/2006/relationships/tags" Target="../tags/tag173.xml"/><Relationship Id="rId10" Type="http://schemas.openxmlformats.org/officeDocument/2006/relationships/notesSlide" Target="../notesSlides/notesSlide20.xml"/><Relationship Id="rId4" Type="http://schemas.openxmlformats.org/officeDocument/2006/relationships/tags" Target="../tags/tag172.xml"/><Relationship Id="rId9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4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27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slideLayout" Target="../slideLayouts/slideLayout27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2" Type="http://schemas.openxmlformats.org/officeDocument/2006/relationships/tags" Target="../tags/tag13.xml"/><Relationship Id="rId16" Type="http://schemas.openxmlformats.org/officeDocument/2006/relationships/chart" Target="../charts/chart2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chart" Target="../charts/chart1.xml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chart" Target="../charts/chart4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chart" Target="../charts/chart3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28.xml"/><Relationship Id="rId10" Type="http://schemas.openxmlformats.org/officeDocument/2006/relationships/slideLayout" Target="../slideLayouts/slideLayout27.xml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27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notesSlide" Target="../notesSlides/notesSlide5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slideLayout" Target="../slideLayouts/slideLayout27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tags" Target="../tags/tag49.xml"/><Relationship Id="rId5" Type="http://schemas.openxmlformats.org/officeDocument/2006/relationships/tags" Target="../tags/tag43.xml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chart" Target="../charts/chart9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chart" Target="../charts/chart8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54.xml"/><Relationship Id="rId10" Type="http://schemas.openxmlformats.org/officeDocument/2006/relationships/slideLayout" Target="../slideLayouts/slideLayout27.xml"/><Relationship Id="rId4" Type="http://schemas.openxmlformats.org/officeDocument/2006/relationships/tags" Target="../tags/tag53.xml"/><Relationship Id="rId9" Type="http://schemas.openxmlformats.org/officeDocument/2006/relationships/tags" Target="../tags/tag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86F861A8-F98D-499F-A4DE-1F77192310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611" y="5762838"/>
            <a:ext cx="5488578" cy="577909"/>
          </a:xfrm>
        </p:spPr>
        <p:txBody>
          <a:bodyPr/>
          <a:lstStyle/>
          <a:p>
            <a:pPr algn="l"/>
            <a:r>
              <a:rPr lang="cs-CZ" sz="2800" dirty="0"/>
              <a:t>Prevence a rizikové faktory </a:t>
            </a:r>
          </a:p>
        </p:txBody>
      </p:sp>
      <p:pic>
        <p:nvPicPr>
          <p:cNvPr id="4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2EFB1457-7BAF-E5F2-6C58-D2E2FCC2DE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128" y="1392752"/>
            <a:ext cx="1027939" cy="400110"/>
          </a:xfrm>
          <a:prstGeom prst="rect">
            <a:avLst/>
          </a:prstGeom>
        </p:spPr>
      </p:pic>
      <p:sp>
        <p:nvSpPr>
          <p:cNvPr id="5" name="Zástupný text 6">
            <a:extLst>
              <a:ext uri="{FF2B5EF4-FFF2-40B4-BE49-F238E27FC236}">
                <a16:creationId xmlns:a16="http://schemas.microsoft.com/office/drawing/2014/main" id="{87FAA746-5813-FAE1-32A3-E92DC5671D8A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69611" y="6136891"/>
            <a:ext cx="6462189" cy="46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kardiologický informační systém (NKIS)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AA71E179-6E36-DAB3-D9F3-AC03417F031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14114" y="440313"/>
            <a:ext cx="9851983" cy="952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32C77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>
                <a:ln>
                  <a:noFill/>
                </a:ln>
                <a:solidFill>
                  <a:srgbClr val="232C77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Národní kardiovaskulární plán ČR (NKVP 2030)</a:t>
            </a:r>
          </a:p>
        </p:txBody>
      </p:sp>
    </p:spTree>
    <p:extLst>
      <p:ext uri="{BB962C8B-B14F-4D97-AF65-F5344CB8AC3E}">
        <p14:creationId xmlns:p14="http://schemas.microsoft.com/office/powerpoint/2010/main" val="4045930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00994C63-665C-D24C-17ED-A736D9EC5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Mortalita: hypertenze</a:t>
            </a: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FFB6764D-5C69-010D-940F-97612D3C567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62816" y="884734"/>
            <a:ext cx="2532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Celkem počet léčených  hypertoniků v prevalenci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0AF97912-5CF2-4DA1-4A43-9B1488B45EF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884997" y="884734"/>
            <a:ext cx="3510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Populační mortalita:</a:t>
            </a:r>
            <a:b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primární příčina hypertenze (I10)</a:t>
            </a: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E3D015D3-8E42-BFB0-B07F-7B47C9B6EF4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024079" y="897949"/>
            <a:ext cx="2874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Populační mortalita celková: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b="1" dirty="0">
                <a:solidFill>
                  <a:prstClr val="black"/>
                </a:solidFill>
                <a:latin typeface="Calibri" panose="020F0502020204030204"/>
              </a:rPr>
              <a:t>jakákoli příčina</a:t>
            </a:r>
            <a:endParaRPr kumimoji="0" lang="cs-CZ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77070A74-802E-466C-A802-DD6087ACAD16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510704656"/>
              </p:ext>
            </p:extLst>
          </p:nvPr>
        </p:nvGraphicFramePr>
        <p:xfrm>
          <a:off x="262816" y="1585148"/>
          <a:ext cx="2430142" cy="4213857"/>
        </p:xfrm>
        <a:graphic>
          <a:graphicData uri="http://schemas.openxmlformats.org/drawingml/2006/table">
            <a:tbl>
              <a:tblPr/>
              <a:tblGrid>
                <a:gridCol w="1215071">
                  <a:extLst>
                    <a:ext uri="{9D8B030D-6E8A-4147-A177-3AD203B41FA5}">
                      <a16:colId xmlns:a16="http://schemas.microsoft.com/office/drawing/2014/main" val="1024606076"/>
                    </a:ext>
                  </a:extLst>
                </a:gridCol>
                <a:gridCol w="1215071">
                  <a:extLst>
                    <a:ext uri="{9D8B030D-6E8A-4147-A177-3AD203B41FA5}">
                      <a16:colId xmlns:a16="http://schemas.microsoft.com/office/drawing/2014/main" val="740216274"/>
                    </a:ext>
                  </a:extLst>
                </a:gridCol>
              </a:tblGrid>
              <a:tr h="59499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Rok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Počet hypertoniků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4128288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1 746 158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4004790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1 763 304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4504859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1 784 991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3975124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1 807 137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7941149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1 981 035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1690557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2 053 692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170849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2 082 343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7825424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2 098 740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2682077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2 125 361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6490393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2 219 568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8840349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2 225 576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7949198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2 176 163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509432"/>
                  </a:ext>
                </a:extLst>
              </a:tr>
            </a:tbl>
          </a:graphicData>
        </a:graphic>
      </p:graphicFrame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526CF981-6F64-471B-8FD7-AF5F6E403362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056895985"/>
              </p:ext>
            </p:extLst>
          </p:nvPr>
        </p:nvGraphicFramePr>
        <p:xfrm>
          <a:off x="8276669" y="1585148"/>
          <a:ext cx="2727331" cy="4213857"/>
        </p:xfrm>
        <a:graphic>
          <a:graphicData uri="http://schemas.openxmlformats.org/drawingml/2006/table">
            <a:tbl>
              <a:tblPr/>
              <a:tblGrid>
                <a:gridCol w="1254452">
                  <a:extLst>
                    <a:ext uri="{9D8B030D-6E8A-4147-A177-3AD203B41FA5}">
                      <a16:colId xmlns:a16="http://schemas.microsoft.com/office/drawing/2014/main" val="960572299"/>
                    </a:ext>
                  </a:extLst>
                </a:gridCol>
                <a:gridCol w="1472879">
                  <a:extLst>
                    <a:ext uri="{9D8B030D-6E8A-4147-A177-3AD203B41FA5}">
                      <a16:colId xmlns:a16="http://schemas.microsoft.com/office/drawing/2014/main" val="1220420847"/>
                    </a:ext>
                  </a:extLst>
                </a:gridCol>
              </a:tblGrid>
              <a:tr h="594993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Počet úmrtí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984991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1 259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860205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1 149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7011407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1 127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593168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96599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1 113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683492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1 358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927179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1 390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777474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1 364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641385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1 490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312602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2 039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794992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1 975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830931"/>
                  </a:ext>
                </a:extLst>
              </a:tr>
              <a:tr h="301572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2 016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519280"/>
                  </a:ext>
                </a:extLst>
              </a:tr>
            </a:tbl>
          </a:graphicData>
        </a:graphic>
      </p:graphicFrame>
      <p:graphicFrame>
        <p:nvGraphicFramePr>
          <p:cNvPr id="9" name="Tabulka 8">
            <a:extLst>
              <a:ext uri="{FF2B5EF4-FFF2-40B4-BE49-F238E27FC236}">
                <a16:creationId xmlns:a16="http://schemas.microsoft.com/office/drawing/2014/main" id="{1B826BF8-68F9-430C-9AFD-1DA119606C0C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408898391"/>
              </p:ext>
            </p:extLst>
          </p:nvPr>
        </p:nvGraphicFramePr>
        <p:xfrm>
          <a:off x="4182220" y="1808382"/>
          <a:ext cx="2558392" cy="3990623"/>
        </p:xfrm>
        <a:graphic>
          <a:graphicData uri="http://schemas.openxmlformats.org/drawingml/2006/table">
            <a:tbl>
              <a:tblPr/>
              <a:tblGrid>
                <a:gridCol w="1176747">
                  <a:extLst>
                    <a:ext uri="{9D8B030D-6E8A-4147-A177-3AD203B41FA5}">
                      <a16:colId xmlns:a16="http://schemas.microsoft.com/office/drawing/2014/main" val="3477522590"/>
                    </a:ext>
                  </a:extLst>
                </a:gridCol>
                <a:gridCol w="1381645">
                  <a:extLst>
                    <a:ext uri="{9D8B030D-6E8A-4147-A177-3AD203B41FA5}">
                      <a16:colId xmlns:a16="http://schemas.microsoft.com/office/drawing/2014/main" val="2730889246"/>
                    </a:ext>
                  </a:extLst>
                </a:gridCol>
              </a:tblGrid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Počet úmrtí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79347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59 095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408088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66 044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591184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71 108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900393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72 762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93361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80 162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052132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79 928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213002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84 920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954577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87 414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580168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88 627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2637276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104 342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970215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113 147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348171"/>
                  </a:ext>
                </a:extLst>
              </a:tr>
              <a:tr h="3069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97 423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392234"/>
                  </a:ext>
                </a:extLst>
              </a:tr>
            </a:tbl>
          </a:graphicData>
        </a:graphic>
      </p:graphicFrame>
      <p:sp>
        <p:nvSpPr>
          <p:cNvPr id="2" name="TextovéPole 1">
            <a:extLst>
              <a:ext uri="{FF2B5EF4-FFF2-40B4-BE49-F238E27FC236}">
                <a16:creationId xmlns:a16="http://schemas.microsoft.com/office/drawing/2014/main" id="{291816CF-564B-6907-084A-7953AD257A5F}"/>
              </a:ext>
            </a:extLst>
          </p:cNvPr>
          <p:cNvSpPr txBox="1"/>
          <p:nvPr/>
        </p:nvSpPr>
        <p:spPr>
          <a:xfrm>
            <a:off x="548414" y="5973266"/>
            <a:ext cx="1858945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200" b="1" dirty="0">
                <a:solidFill>
                  <a:schemeClr val="bg1"/>
                </a:solidFill>
              </a:rPr>
              <a:t>2012 – 2022:</a:t>
            </a:r>
          </a:p>
          <a:p>
            <a:pPr algn="ctr"/>
            <a:r>
              <a:rPr lang="cs-CZ" sz="2200" b="1" dirty="0">
                <a:solidFill>
                  <a:schemeClr val="bg1"/>
                </a:solidFill>
              </a:rPr>
              <a:t>+ 23,4%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9DDF279B-08C0-BCFF-2083-9BC77C58ED28}"/>
              </a:ext>
            </a:extLst>
          </p:cNvPr>
          <p:cNvSpPr txBox="1"/>
          <p:nvPr/>
        </p:nvSpPr>
        <p:spPr>
          <a:xfrm>
            <a:off x="4531943" y="5943891"/>
            <a:ext cx="1858945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200" b="1" dirty="0">
                <a:solidFill>
                  <a:schemeClr val="bg1"/>
                </a:solidFill>
              </a:rPr>
              <a:t>2012 – 2022:</a:t>
            </a:r>
          </a:p>
          <a:p>
            <a:pPr algn="ctr"/>
            <a:r>
              <a:rPr lang="cs-CZ" sz="2200" b="1" dirty="0">
                <a:solidFill>
                  <a:schemeClr val="bg1"/>
                </a:solidFill>
              </a:rPr>
              <a:t>+ 47,5%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646A272C-16AD-0B96-1D76-49AF67589623}"/>
              </a:ext>
            </a:extLst>
          </p:cNvPr>
          <p:cNvSpPr txBox="1"/>
          <p:nvPr/>
        </p:nvSpPr>
        <p:spPr>
          <a:xfrm>
            <a:off x="8710861" y="5943891"/>
            <a:ext cx="1858945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200" b="1" dirty="0">
                <a:solidFill>
                  <a:schemeClr val="bg1"/>
                </a:solidFill>
              </a:rPr>
              <a:t>2012 – 2022:</a:t>
            </a:r>
          </a:p>
          <a:p>
            <a:pPr algn="ctr"/>
            <a:r>
              <a:rPr lang="cs-CZ" sz="2200" b="1" dirty="0">
                <a:solidFill>
                  <a:schemeClr val="bg1"/>
                </a:solidFill>
              </a:rPr>
              <a:t>+ 75,4%</a:t>
            </a:r>
          </a:p>
        </p:txBody>
      </p:sp>
      <p:sp>
        <p:nvSpPr>
          <p:cNvPr id="5" name="Šipka: doprava 4">
            <a:extLst>
              <a:ext uri="{FF2B5EF4-FFF2-40B4-BE49-F238E27FC236}">
                <a16:creationId xmlns:a16="http://schemas.microsoft.com/office/drawing/2014/main" id="{449156E6-44EA-F904-5F3F-AE963757EB0C}"/>
              </a:ext>
            </a:extLst>
          </p:cNvPr>
          <p:cNvSpPr/>
          <p:nvPr/>
        </p:nvSpPr>
        <p:spPr>
          <a:xfrm>
            <a:off x="3052833" y="3009873"/>
            <a:ext cx="633046" cy="158764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Šipka: doprava 9">
            <a:extLst>
              <a:ext uri="{FF2B5EF4-FFF2-40B4-BE49-F238E27FC236}">
                <a16:creationId xmlns:a16="http://schemas.microsoft.com/office/drawing/2014/main" id="{FCB4AD72-0261-5895-9426-944BEBEA505A}"/>
              </a:ext>
            </a:extLst>
          </p:cNvPr>
          <p:cNvSpPr/>
          <p:nvPr/>
        </p:nvSpPr>
        <p:spPr>
          <a:xfrm>
            <a:off x="7192117" y="3009873"/>
            <a:ext cx="633046" cy="158764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5843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6D5D8DEF-F911-4064-96DB-CCDB048DF3B5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71896" y="1990725"/>
          <a:ext cx="7410083" cy="4643183"/>
        </p:xfrm>
        <a:graphic>
          <a:graphicData uri="http://schemas.openxmlformats.org/drawingml/2006/table">
            <a:tbl>
              <a:tblPr/>
              <a:tblGrid>
                <a:gridCol w="4430826">
                  <a:extLst>
                    <a:ext uri="{9D8B030D-6E8A-4147-A177-3AD203B41FA5}">
                      <a16:colId xmlns:a16="http://schemas.microsoft.com/office/drawing/2014/main" val="496665671"/>
                    </a:ext>
                  </a:extLst>
                </a:gridCol>
                <a:gridCol w="509229">
                  <a:extLst>
                    <a:ext uri="{9D8B030D-6E8A-4147-A177-3AD203B41FA5}">
                      <a16:colId xmlns:a16="http://schemas.microsoft.com/office/drawing/2014/main" val="711032234"/>
                    </a:ext>
                  </a:extLst>
                </a:gridCol>
                <a:gridCol w="2470028">
                  <a:extLst>
                    <a:ext uri="{9D8B030D-6E8A-4147-A177-3AD203B41FA5}">
                      <a16:colId xmlns:a16="http://schemas.microsoft.com/office/drawing/2014/main" val="1069404115"/>
                    </a:ext>
                  </a:extLst>
                </a:gridCol>
              </a:tblGrid>
              <a:tr h="32760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IX. Nemoci oběhové soustavy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755812"/>
                  </a:ext>
                </a:extLst>
              </a:tr>
              <a:tr h="360218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II. Novotvary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719812"/>
                  </a:ext>
                </a:extLst>
              </a:tr>
              <a:tr h="35098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XXII.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Kódy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pro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speciální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účely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48030"/>
                  </a:ext>
                </a:extLst>
              </a:tr>
              <a:tr h="34174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X. Nemoci dýchací soustavy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938349"/>
                  </a:ext>
                </a:extLst>
              </a:tr>
              <a:tr h="35098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IV. Nemoci endokrinní, výživy a přeměny látek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953487"/>
                  </a:ext>
                </a:extLst>
              </a:tr>
              <a:tr h="38792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XI. Nemoci trávicí soustavy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127693"/>
                  </a:ext>
                </a:extLst>
              </a:tr>
              <a:tr h="35098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VI. Nemoci nervové soustavy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276635"/>
                  </a:ext>
                </a:extLst>
              </a:tr>
              <a:tr h="387928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XIX. Poranění, otravy a některé jiné následky vnějších příčin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050142"/>
                  </a:ext>
                </a:extLst>
              </a:tr>
              <a:tr h="34174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I10 Esenciální (primární) hypertenze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D3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D39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DD3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124872"/>
                  </a:ext>
                </a:extLst>
              </a:tr>
              <a:tr h="38792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 Některé infekční a parazitární nemoci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936466"/>
                  </a:ext>
                </a:extLst>
              </a:tr>
              <a:tr h="341746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XVIII. Příznaky, znaky a abnormální klinické a laboratorní nálezy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61738"/>
                  </a:ext>
                </a:extLst>
              </a:tr>
              <a:tr h="272084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XIV. Nemoci močové a pohlavní soustavy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364291"/>
                  </a:ext>
                </a:extLst>
              </a:tr>
              <a:tr h="353181"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V. Poruchy duševní a poruchy chování</a:t>
                      </a:r>
                    </a:p>
                  </a:txBody>
                  <a:tcPr marL="3160" marR="3160" marT="316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160" marR="3160" marT="316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898353"/>
                  </a:ext>
                </a:extLst>
              </a:tr>
            </a:tbl>
          </a:graphicData>
        </a:graphic>
      </p:graphicFrame>
      <p:graphicFrame>
        <p:nvGraphicFramePr>
          <p:cNvPr id="21" name="Graf 20"/>
          <p:cNvGraphicFramePr/>
          <p:nvPr>
            <p:custDataLst>
              <p:tags r:id="rId2"/>
            </p:custDataLst>
          </p:nvPr>
        </p:nvGraphicFramePr>
        <p:xfrm>
          <a:off x="1554884" y="768744"/>
          <a:ext cx="6148611" cy="5956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8" name="Tit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71896" y="170617"/>
            <a:ext cx="11595358" cy="523137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rgbClr val="C00000"/>
                </a:solidFill>
              </a:rPr>
              <a:t>Příčiny úmrtí pacientů s hypertenzí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1" name="TextBox 6"/>
          <p:cNvSpPr txBox="1"/>
          <p:nvPr>
            <p:custDataLst>
              <p:tags r:id="rId4"/>
            </p:custDataLst>
          </p:nvPr>
        </p:nvSpPr>
        <p:spPr>
          <a:xfrm>
            <a:off x="171896" y="666889"/>
            <a:ext cx="3192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NRHZS 2015–2022, LPZ 2015–2022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2621EA7C-96B6-49D1-A6C9-5BAAF10FFBE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71897" y="1038847"/>
            <a:ext cx="783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Příčiny úmrtí u pacientů s hypertenzí dle kapitol MKN-10:</a:t>
            </a:r>
          </a:p>
        </p:txBody>
      </p:sp>
      <p:sp>
        <p:nvSpPr>
          <p:cNvPr id="14" name="TextBox 9">
            <a:extLst>
              <a:ext uri="{FF2B5EF4-FFF2-40B4-BE49-F238E27FC236}">
                <a16:creationId xmlns:a16="http://schemas.microsoft.com/office/drawing/2014/main" id="{A7011365-B6B2-4437-AC6D-9BE83F9A0BE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797209" y="1085013"/>
            <a:ext cx="4070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Nejčastější příčiny úmrtí (&gt; 2 %) v letech 2020–2022 u pacientů s hypertenzí: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5386398B-C3F7-4175-9879-BB62D9FFBC05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7773256" y="1990725"/>
          <a:ext cx="4094693" cy="295889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193978">
                  <a:extLst>
                    <a:ext uri="{9D8B030D-6E8A-4147-A177-3AD203B41FA5}">
                      <a16:colId xmlns:a16="http://schemas.microsoft.com/office/drawing/2014/main" val="3263191197"/>
                    </a:ext>
                  </a:extLst>
                </a:gridCol>
                <a:gridCol w="900715">
                  <a:extLst>
                    <a:ext uri="{9D8B030D-6E8A-4147-A177-3AD203B41FA5}">
                      <a16:colId xmlns:a16="http://schemas.microsoft.com/office/drawing/2014/main" val="4236794972"/>
                    </a:ext>
                  </a:extLst>
                </a:gridCol>
              </a:tblGrid>
              <a:tr h="295889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Diagnóza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50" marR="3850" marT="38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 zemřelých</a:t>
                      </a:r>
                    </a:p>
                  </a:txBody>
                  <a:tcPr marL="3850" marR="3850" marT="38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59655"/>
                  </a:ext>
                </a:extLst>
              </a:tr>
              <a:tr h="295889"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I25 Chronická ischemická choroba srdeční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15,3 %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32686099"/>
                  </a:ext>
                </a:extLst>
              </a:tr>
              <a:tr h="295889"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U07 COVID-19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11,3 %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8619553"/>
                  </a:ext>
                </a:extLst>
              </a:tr>
              <a:tr h="295889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I50 Selhání srdce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5,5 %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67138186"/>
                  </a:ext>
                </a:extLst>
              </a:tr>
              <a:tr h="295889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E11 Diabetes </a:t>
                      </a:r>
                      <a:r>
                        <a:rPr lang="cs-CZ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mellitus</a:t>
                      </a: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2. typu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3,9 %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563528346"/>
                  </a:ext>
                </a:extLst>
              </a:tr>
              <a:tr h="295889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C34 Zhoubný novotvar průdušky - bronchu a plíce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3,6 %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497258550"/>
                  </a:ext>
                </a:extLst>
              </a:tr>
              <a:tr h="295889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I21 Akutní infarkt myokardu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2,5 %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828909841"/>
                  </a:ext>
                </a:extLst>
              </a:tr>
              <a:tr h="295889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J44 Jiná chronická obstruktivní plicní nemoc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2,3 %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76523413"/>
                  </a:ext>
                </a:extLst>
              </a:tr>
              <a:tr h="295889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J18 Pneumonie, původce NS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2,2 %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47208951"/>
                  </a:ext>
                </a:extLst>
              </a:tr>
              <a:tr h="295889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I63 Mozkový infarkt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2,1 %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01251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7565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1AAC6D6-AC53-4046-BA0B-D577DE5BB462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87842" y="95726"/>
            <a:ext cx="10515600" cy="631595"/>
          </a:xfrm>
        </p:spPr>
        <p:txBody>
          <a:bodyPr/>
          <a:lstStyle/>
          <a:p>
            <a:r>
              <a:rPr lang="en-US" dirty="0"/>
              <a:t>P</a:t>
            </a:r>
            <a:r>
              <a:rPr lang="cs-CZ" dirty="0" err="1"/>
              <a:t>ředčasná</a:t>
            </a:r>
            <a:r>
              <a:rPr lang="cs-CZ" dirty="0"/>
              <a:t> úmrtí u pacientů s hypertenzí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2AA3BC92-E231-4E39-A961-22F025D2AE4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694027"/>
            <a:ext cx="8981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NRHZS 2010–2022, LPZ 2015–2022, Úmrtnostní tabulky ČSÚ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3E31C078-815D-41C3-A190-848433B21E86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224779494"/>
              </p:ext>
            </p:extLst>
          </p:nvPr>
        </p:nvGraphicFramePr>
        <p:xfrm>
          <a:off x="331877" y="947663"/>
          <a:ext cx="11476786" cy="2648581"/>
        </p:xfrm>
        <a:graphic>
          <a:graphicData uri="http://schemas.openxmlformats.org/drawingml/2006/table">
            <a:tbl>
              <a:tblPr/>
              <a:tblGrid>
                <a:gridCol w="2788919">
                  <a:extLst>
                    <a:ext uri="{9D8B030D-6E8A-4147-A177-3AD203B41FA5}">
                      <a16:colId xmlns:a16="http://schemas.microsoft.com/office/drawing/2014/main" val="2365352305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655491192"/>
                    </a:ext>
                  </a:extLst>
                </a:gridCol>
                <a:gridCol w="1053290">
                  <a:extLst>
                    <a:ext uri="{9D8B030D-6E8A-4147-A177-3AD203B41FA5}">
                      <a16:colId xmlns:a16="http://schemas.microsoft.com/office/drawing/2014/main" val="3162084945"/>
                    </a:ext>
                  </a:extLst>
                </a:gridCol>
                <a:gridCol w="1043502">
                  <a:extLst>
                    <a:ext uri="{9D8B030D-6E8A-4147-A177-3AD203B41FA5}">
                      <a16:colId xmlns:a16="http://schemas.microsoft.com/office/drawing/2014/main" val="2094761557"/>
                    </a:ext>
                  </a:extLst>
                </a:gridCol>
                <a:gridCol w="1125175">
                  <a:extLst>
                    <a:ext uri="{9D8B030D-6E8A-4147-A177-3AD203B41FA5}">
                      <a16:colId xmlns:a16="http://schemas.microsoft.com/office/drawing/2014/main" val="445496143"/>
                    </a:ext>
                  </a:extLst>
                </a:gridCol>
                <a:gridCol w="1125175">
                  <a:extLst>
                    <a:ext uri="{9D8B030D-6E8A-4147-A177-3AD203B41FA5}">
                      <a16:colId xmlns:a16="http://schemas.microsoft.com/office/drawing/2014/main" val="840717956"/>
                    </a:ext>
                  </a:extLst>
                </a:gridCol>
                <a:gridCol w="1125175">
                  <a:extLst>
                    <a:ext uri="{9D8B030D-6E8A-4147-A177-3AD203B41FA5}">
                      <a16:colId xmlns:a16="http://schemas.microsoft.com/office/drawing/2014/main" val="2597935119"/>
                    </a:ext>
                  </a:extLst>
                </a:gridCol>
                <a:gridCol w="1125175">
                  <a:extLst>
                    <a:ext uri="{9D8B030D-6E8A-4147-A177-3AD203B41FA5}">
                      <a16:colId xmlns:a16="http://schemas.microsoft.com/office/drawing/2014/main" val="2539054062"/>
                    </a:ext>
                  </a:extLst>
                </a:gridCol>
                <a:gridCol w="1125175">
                  <a:extLst>
                    <a:ext uri="{9D8B030D-6E8A-4147-A177-3AD203B41FA5}">
                      <a16:colId xmlns:a16="http://schemas.microsoft.com/office/drawing/2014/main" val="348261484"/>
                    </a:ext>
                  </a:extLst>
                </a:gridCol>
              </a:tblGrid>
              <a:tr h="226033"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76172"/>
                  </a:ext>
                </a:extLst>
              </a:tr>
              <a:tr h="335276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Střední doba dožití u mužů v ČR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75,61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76,04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76,00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76,08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76,33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75,30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74,09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76,15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3654533"/>
                  </a:ext>
                </a:extLst>
              </a:tr>
              <a:tr h="88004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Podíl zemřelých mužů s hypertenzí mladších než střední doba dožití mužů v populaci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49,6 %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52,7 %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49,0 %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52,2 %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51,5 %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45,9 %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44,4 %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49,4 %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4580135"/>
                  </a:ext>
                </a:extLst>
              </a:tr>
              <a:tr h="327178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Střední doba dožití u žen v ČR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81,45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81,83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81,85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81,89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82,10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81,38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80,51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82,01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601475"/>
                  </a:ext>
                </a:extLst>
              </a:tr>
              <a:tr h="88004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Podíl zemřelých žen s hypertenzí mladších než střední doba dožití</a:t>
                      </a:r>
                    </a:p>
                    <a:p>
                      <a:pPr algn="l" fontAlgn="ctr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 žen v populaci</a:t>
                      </a:r>
                    </a:p>
                  </a:txBody>
                  <a:tcPr marL="6933" marR="6933" marT="6933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44,1 %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44,4 %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43,5 %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43,5 %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47,4 %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43,6 %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44,1 %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48,2 %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962018"/>
                  </a:ext>
                </a:extLst>
              </a:tr>
            </a:tbl>
          </a:graphicData>
        </a:graphic>
      </p:graphicFrame>
      <p:graphicFrame>
        <p:nvGraphicFramePr>
          <p:cNvPr id="14" name="Graf 13">
            <a:extLst>
              <a:ext uri="{FF2B5EF4-FFF2-40B4-BE49-F238E27FC236}">
                <a16:creationId xmlns:a16="http://schemas.microsoft.com/office/drawing/2014/main" id="{65B2CC13-91F9-4705-BE27-A4D33EF7D127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496011273"/>
              </p:ext>
            </p:extLst>
          </p:nvPr>
        </p:nvGraphicFramePr>
        <p:xfrm>
          <a:off x="153885" y="4101250"/>
          <a:ext cx="5591134" cy="2772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CABC5D85-8594-4B0C-8CB8-B2A35036BC2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252952" y="3660566"/>
            <a:ext cx="4292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zemřelých mužů dříve než střední doba dožití mužů v populaci (2022; N = 23 690)</a:t>
            </a:r>
          </a:p>
        </p:txBody>
      </p:sp>
      <p:graphicFrame>
        <p:nvGraphicFramePr>
          <p:cNvPr id="15" name="Graf 14">
            <a:extLst>
              <a:ext uri="{FF2B5EF4-FFF2-40B4-BE49-F238E27FC236}">
                <a16:creationId xmlns:a16="http://schemas.microsoft.com/office/drawing/2014/main" id="{BB086D1B-744A-4753-B85B-4ED2E4CB9380}"/>
              </a:ext>
            </a:extLst>
          </p:cNvPr>
          <p:cNvGraphicFramePr/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248298387"/>
              </p:ext>
            </p:extLst>
          </p:nvPr>
        </p:nvGraphicFramePr>
        <p:xfrm>
          <a:off x="5995031" y="4122123"/>
          <a:ext cx="5591134" cy="2772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6" name="TextovéPole 15">
            <a:extLst>
              <a:ext uri="{FF2B5EF4-FFF2-40B4-BE49-F238E27FC236}">
                <a16:creationId xmlns:a16="http://schemas.microsoft.com/office/drawing/2014/main" id="{D5735AA0-DF99-42E3-B5E7-99131956CBA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950868" y="3686689"/>
            <a:ext cx="4185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zemřelých žen dříve než střední doba dožití žen </a:t>
            </a:r>
            <a:b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populaci (2022; N = 23 860)</a:t>
            </a:r>
          </a:p>
        </p:txBody>
      </p:sp>
      <p:cxnSp>
        <p:nvCxnSpPr>
          <p:cNvPr id="7" name="Přímá spojnice se šipkou 6">
            <a:extLst>
              <a:ext uri="{FF2B5EF4-FFF2-40B4-BE49-F238E27FC236}">
                <a16:creationId xmlns:a16="http://schemas.microsoft.com/office/drawing/2014/main" id="{8DB10865-EB39-8ADD-3687-ED2901238D22}"/>
              </a:ext>
            </a:extLst>
          </p:cNvPr>
          <p:cNvCxnSpPr/>
          <p:nvPr/>
        </p:nvCxnSpPr>
        <p:spPr>
          <a:xfrm flipH="1">
            <a:off x="2150347" y="4973934"/>
            <a:ext cx="1627833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se šipkou 7">
            <a:extLst>
              <a:ext uri="{FF2B5EF4-FFF2-40B4-BE49-F238E27FC236}">
                <a16:creationId xmlns:a16="http://schemas.microsoft.com/office/drawing/2014/main" id="{E641315C-FEDD-C499-2DB2-451664C47755}"/>
              </a:ext>
            </a:extLst>
          </p:cNvPr>
          <p:cNvCxnSpPr/>
          <p:nvPr/>
        </p:nvCxnSpPr>
        <p:spPr>
          <a:xfrm flipH="1">
            <a:off x="8100646" y="5327301"/>
            <a:ext cx="1627833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ovéPole 1">
            <a:extLst>
              <a:ext uri="{FF2B5EF4-FFF2-40B4-BE49-F238E27FC236}">
                <a16:creationId xmlns:a16="http://schemas.microsoft.com/office/drawing/2014/main" id="{2B57735D-14B9-B40A-6A3B-BB17DEF96679}"/>
              </a:ext>
            </a:extLst>
          </p:cNvPr>
          <p:cNvSpPr txBox="1"/>
          <p:nvPr/>
        </p:nvSpPr>
        <p:spPr>
          <a:xfrm>
            <a:off x="8301613" y="4915317"/>
            <a:ext cx="1426866" cy="301442"/>
          </a:xfrm>
          <a:prstGeom prst="rect">
            <a:avLst/>
          </a:prstGeom>
          <a:solidFill>
            <a:srgbClr val="C00000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cs-CZ" sz="1600" b="1" dirty="0">
                <a:solidFill>
                  <a:schemeClr val="bg1"/>
                </a:solidFill>
              </a:rPr>
              <a:t>&lt; 65 let: 2 860</a:t>
            </a:r>
          </a:p>
        </p:txBody>
      </p:sp>
    </p:spTree>
    <p:extLst>
      <p:ext uri="{BB962C8B-B14F-4D97-AF65-F5344CB8AC3E}">
        <p14:creationId xmlns:p14="http://schemas.microsoft.com/office/powerpoint/2010/main" val="995583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2591" y="160257"/>
            <a:ext cx="11494288" cy="631595"/>
          </a:xfrm>
        </p:spPr>
        <p:txBody>
          <a:bodyPr>
            <a:noAutofit/>
          </a:bodyPr>
          <a:lstStyle/>
          <a:p>
            <a:r>
              <a:rPr lang="en-US" sz="2800" dirty="0" err="1"/>
              <a:t>Souhrnná</a:t>
            </a:r>
            <a:r>
              <a:rPr lang="en-US" sz="2800" dirty="0"/>
              <a:t> </a:t>
            </a:r>
            <a:r>
              <a:rPr lang="en-US" sz="2800" dirty="0" err="1"/>
              <a:t>nemocnost</a:t>
            </a:r>
            <a:r>
              <a:rPr lang="en-US" sz="2800" dirty="0"/>
              <a:t> v </a:t>
            </a:r>
            <a:r>
              <a:rPr lang="en-US" sz="2800" dirty="0" err="1"/>
              <a:t>roce</a:t>
            </a:r>
            <a:r>
              <a:rPr lang="en-US" sz="2800" dirty="0"/>
              <a:t> 20</a:t>
            </a:r>
            <a:r>
              <a:rPr lang="cs-CZ" sz="2800" dirty="0"/>
              <a:t>23 </a:t>
            </a:r>
            <a:r>
              <a:rPr lang="en-US" sz="2800" dirty="0"/>
              <a:t>(</a:t>
            </a:r>
            <a:r>
              <a:rPr lang="en-US" sz="2800" dirty="0" err="1"/>
              <a:t>komorbiditní</a:t>
            </a:r>
            <a:r>
              <a:rPr lang="en-US" sz="2800" dirty="0"/>
              <a:t> index)</a:t>
            </a:r>
          </a:p>
        </p:txBody>
      </p:sp>
      <p:graphicFrame>
        <p:nvGraphicFramePr>
          <p:cNvPr id="4" name="Graf 3">
            <a:extLst>
              <a:ext uri="{FF2B5EF4-FFF2-40B4-BE49-F238E27FC236}">
                <a16:creationId xmlns:a16="http://schemas.microsoft.com/office/drawing/2014/main" id="{DBFA66D0-B955-4658-BB3A-4A2171188996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99849763"/>
              </p:ext>
            </p:extLst>
          </p:nvPr>
        </p:nvGraphicFramePr>
        <p:xfrm>
          <a:off x="5910070" y="1871397"/>
          <a:ext cx="5760000" cy="3953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2567F809-9A5F-4711-A2D3-43F1E6968CF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590" y="613673"/>
            <a:ext cx="11610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DCCI = </a:t>
            </a:r>
            <a:r>
              <a:rPr kumimoji="0" lang="cs-CZ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Deyova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modifikace indexu komorbidit dle </a:t>
            </a:r>
            <a:r>
              <a:rPr kumimoji="0" lang="cs-CZ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Charlsonové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 pro obyvatele ČR byla analyzována 5letá historie poskytnuté lékařské péče (za období 2019–2023). Zaznamenaný výskyt vybraných závažných onemocnění je bodově ohodnocen a následným součtem bodů je určeno skóre pro každého obyvatele ČR. 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ACB4E1A6-6E43-4632-B3DA-F5BE6FE73285}"/>
              </a:ext>
            </a:extLst>
          </p:cNvPr>
          <p:cNvSpPr txBox="1"/>
          <p:nvPr/>
        </p:nvSpPr>
        <p:spPr>
          <a:xfrm rot="5400000">
            <a:off x="10551163" y="644362"/>
            <a:ext cx="400110" cy="203132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obyvatel</a:t>
            </a:r>
          </a:p>
        </p:txBody>
      </p:sp>
      <p:graphicFrame>
        <p:nvGraphicFramePr>
          <p:cNvPr id="13" name="Tabulka 12">
            <a:extLst>
              <a:ext uri="{FF2B5EF4-FFF2-40B4-BE49-F238E27FC236}">
                <a16:creationId xmlns:a16="http://schemas.microsoft.com/office/drawing/2014/main" id="{A7122738-3299-F09F-6FAD-76A4B6B8024C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756166128"/>
              </p:ext>
            </p:extLst>
          </p:nvPr>
        </p:nvGraphicFramePr>
        <p:xfrm>
          <a:off x="2789882" y="6022069"/>
          <a:ext cx="4448603" cy="6400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448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2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u="none" strike="noStrike" dirty="0">
                          <a:effectLst/>
                          <a:latin typeface="+mn-lt"/>
                        </a:rPr>
                        <a:t>DCCI skóre: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 bodů</a:t>
                      </a:r>
                      <a:r>
                        <a:rPr lang="cs-CZ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(bez onemocnění)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bod (1</a:t>
                      </a:r>
                      <a:r>
                        <a:rPr lang="cs-CZ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onemocnění)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4" name="Skupina 13">
            <a:extLst>
              <a:ext uri="{FF2B5EF4-FFF2-40B4-BE49-F238E27FC236}">
                <a16:creationId xmlns:a16="http://schemas.microsoft.com/office/drawing/2014/main" id="{BADB7926-D2BA-59D0-149B-02B10E55FF7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883752" y="6296763"/>
            <a:ext cx="144000" cy="355647"/>
            <a:chOff x="8055025" y="4842889"/>
            <a:chExt cx="144000" cy="355647"/>
          </a:xfrm>
        </p:grpSpPr>
        <p:sp>
          <p:nvSpPr>
            <p:cNvPr id="15" name="Obdélník 14">
              <a:extLst>
                <a:ext uri="{FF2B5EF4-FFF2-40B4-BE49-F238E27FC236}">
                  <a16:creationId xmlns:a16="http://schemas.microsoft.com/office/drawing/2014/main" id="{53623D4A-6F35-414E-FDCE-70FAA1C54263}"/>
                </a:ext>
              </a:extLst>
            </p:cNvPr>
            <p:cNvSpPr/>
            <p:nvPr/>
          </p:nvSpPr>
          <p:spPr>
            <a:xfrm>
              <a:off x="8055025" y="4842889"/>
              <a:ext cx="144000" cy="144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bdélník 15">
              <a:extLst>
                <a:ext uri="{FF2B5EF4-FFF2-40B4-BE49-F238E27FC236}">
                  <a16:creationId xmlns:a16="http://schemas.microsoft.com/office/drawing/2014/main" id="{A407F4F9-B487-2168-18AC-347326DB68F7}"/>
                </a:ext>
              </a:extLst>
            </p:cNvPr>
            <p:cNvSpPr/>
            <p:nvPr/>
          </p:nvSpPr>
          <p:spPr>
            <a:xfrm>
              <a:off x="8055025" y="5054536"/>
              <a:ext cx="144000" cy="144000"/>
            </a:xfrm>
            <a:prstGeom prst="rect">
              <a:avLst/>
            </a:prstGeom>
            <a:solidFill>
              <a:srgbClr val="8CC84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0892E89A-1ACA-7BA9-3F6B-40BFBDB2C686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669927441"/>
              </p:ext>
            </p:extLst>
          </p:nvPr>
        </p:nvGraphicFramePr>
        <p:xfrm>
          <a:off x="6218044" y="6044705"/>
          <a:ext cx="5066255" cy="6400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066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2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body (2 onemocnění / 1</a:t>
                      </a:r>
                      <a:r>
                        <a:rPr lang="cs-CZ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komplikovanější onemocnění)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3–4 body (více nemocí –</a:t>
                      </a:r>
                      <a:r>
                        <a:rPr lang="cs-CZ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zhoršený</a:t>
                      </a:r>
                      <a:r>
                        <a:rPr lang="cs-CZ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stav)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36000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a více bodů (více nemocí – závažný stav)</a:t>
                      </a:r>
                    </a:p>
                  </a:txBody>
                  <a:tcPr marL="36000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5" name="Skupina 4">
            <a:extLst>
              <a:ext uri="{FF2B5EF4-FFF2-40B4-BE49-F238E27FC236}">
                <a16:creationId xmlns:a16="http://schemas.microsoft.com/office/drawing/2014/main" id="{1E3AB3E9-291B-8BEE-4911-4F7A825461C7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311914" y="6086224"/>
            <a:ext cx="144000" cy="567292"/>
            <a:chOff x="8055025" y="5266183"/>
            <a:chExt cx="144000" cy="567292"/>
          </a:xfrm>
        </p:grpSpPr>
        <p:sp>
          <p:nvSpPr>
            <p:cNvPr id="12" name="Obdélník 11">
              <a:extLst>
                <a:ext uri="{FF2B5EF4-FFF2-40B4-BE49-F238E27FC236}">
                  <a16:creationId xmlns:a16="http://schemas.microsoft.com/office/drawing/2014/main" id="{77CC2E54-8CC1-4787-6AE1-3035DE731980}"/>
                </a:ext>
              </a:extLst>
            </p:cNvPr>
            <p:cNvSpPr/>
            <p:nvPr/>
          </p:nvSpPr>
          <p:spPr>
            <a:xfrm>
              <a:off x="8055025" y="5266183"/>
              <a:ext cx="144000" cy="14400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Obdélník 19">
              <a:extLst>
                <a:ext uri="{FF2B5EF4-FFF2-40B4-BE49-F238E27FC236}">
                  <a16:creationId xmlns:a16="http://schemas.microsoft.com/office/drawing/2014/main" id="{3D037E0B-3AA1-F9B7-20D3-E3656A35392B}"/>
                </a:ext>
              </a:extLst>
            </p:cNvPr>
            <p:cNvSpPr/>
            <p:nvPr/>
          </p:nvSpPr>
          <p:spPr>
            <a:xfrm>
              <a:off x="8055025" y="5477830"/>
              <a:ext cx="144000" cy="144000"/>
            </a:xfrm>
            <a:prstGeom prst="rect">
              <a:avLst/>
            </a:prstGeom>
            <a:solidFill>
              <a:srgbClr val="DA2128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Obdélník 21">
              <a:extLst>
                <a:ext uri="{FF2B5EF4-FFF2-40B4-BE49-F238E27FC236}">
                  <a16:creationId xmlns:a16="http://schemas.microsoft.com/office/drawing/2014/main" id="{6B280D7B-0287-DB6D-C47A-21E655DB2D63}"/>
                </a:ext>
              </a:extLst>
            </p:cNvPr>
            <p:cNvSpPr/>
            <p:nvPr/>
          </p:nvSpPr>
          <p:spPr>
            <a:xfrm>
              <a:off x="8055025" y="5689475"/>
              <a:ext cx="144000" cy="144000"/>
            </a:xfrm>
            <a:prstGeom prst="rect">
              <a:avLst/>
            </a:prstGeom>
            <a:solidFill>
              <a:srgbClr val="7F050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63347E33-0FB1-6A09-D9B2-6934ED61064F}"/>
              </a:ext>
            </a:extLst>
          </p:cNvPr>
          <p:cNvSpPr txBox="1"/>
          <p:nvPr/>
        </p:nvSpPr>
        <p:spPr>
          <a:xfrm>
            <a:off x="222350" y="1353385"/>
            <a:ext cx="2567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POPULACE ČR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838BEC09-597C-D8DB-D7ED-C42E73D5C42B}"/>
              </a:ext>
            </a:extLst>
          </p:cNvPr>
          <p:cNvSpPr txBox="1"/>
          <p:nvPr/>
        </p:nvSpPr>
        <p:spPr>
          <a:xfrm>
            <a:off x="6334825" y="1339261"/>
            <a:ext cx="3507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PACIENTI S HYPERTENZÍ</a:t>
            </a:r>
          </a:p>
        </p:txBody>
      </p:sp>
      <p:graphicFrame>
        <p:nvGraphicFramePr>
          <p:cNvPr id="25" name="Graf 24">
            <a:extLst>
              <a:ext uri="{FF2B5EF4-FFF2-40B4-BE49-F238E27FC236}">
                <a16:creationId xmlns:a16="http://schemas.microsoft.com/office/drawing/2014/main" id="{DBFA66D0-B955-4658-BB3A-4A2171188996}"/>
              </a:ext>
            </a:extLst>
          </p:cNvPr>
          <p:cNvGraphicFramePr/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699091958"/>
              </p:ext>
            </p:extLst>
          </p:nvPr>
        </p:nvGraphicFramePr>
        <p:xfrm>
          <a:off x="36132" y="1888224"/>
          <a:ext cx="5760000" cy="39537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26" name="TextovéPole 25">
            <a:extLst>
              <a:ext uri="{FF2B5EF4-FFF2-40B4-BE49-F238E27FC236}">
                <a16:creationId xmlns:a16="http://schemas.microsoft.com/office/drawing/2014/main" id="{D73B33DE-D35A-C046-7CE2-F1C04CDE077E}"/>
              </a:ext>
            </a:extLst>
          </p:cNvPr>
          <p:cNvSpPr txBox="1"/>
          <p:nvPr/>
        </p:nvSpPr>
        <p:spPr>
          <a:xfrm rot="5400000">
            <a:off x="4694352" y="635287"/>
            <a:ext cx="400110" cy="203132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obyvatel</a:t>
            </a:r>
          </a:p>
        </p:txBody>
      </p: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08BD0DDA-4F77-C215-EF86-AB851CA4A2B9}"/>
              </a:ext>
            </a:extLst>
          </p:cNvPr>
          <p:cNvSpPr txBox="1"/>
          <p:nvPr/>
        </p:nvSpPr>
        <p:spPr>
          <a:xfrm>
            <a:off x="11451362" y="3526971"/>
            <a:ext cx="42512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300" dirty="0">
                <a:solidFill>
                  <a:srgbClr val="FF0000"/>
                </a:solidFill>
                <a:latin typeface="Arial Black" panose="020B0A040201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89715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>
            <a:extLst>
              <a:ext uri="{FF2B5EF4-FFF2-40B4-BE49-F238E27FC236}">
                <a16:creationId xmlns:a16="http://schemas.microsoft.com/office/drawing/2014/main" id="{709B9DC0-C58C-68ED-9B18-A7ECA3118C0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82156" y="101017"/>
            <a:ext cx="11595358" cy="523137"/>
          </a:xfrm>
        </p:spPr>
        <p:txBody>
          <a:bodyPr/>
          <a:lstStyle/>
          <a:p>
            <a:r>
              <a:rPr lang="cs-CZ" sz="2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Výskyt hypertenze v anamnéze pacientů s jiným KV onemocněním</a:t>
            </a:r>
            <a:endParaRPr lang="cs-CZ" dirty="0"/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56BB6944-F848-DE00-B90D-03581995013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410" y="635157"/>
            <a:ext cx="11643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NRHZS 2015–2022;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Počet/Podíl léčené hypertenze u pacientů s KV onemocněním.</a:t>
            </a:r>
          </a:p>
        </p:txBody>
      </p: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E6ECE2ED-B4D3-F10D-9E39-555068198DF6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87245314"/>
              </p:ext>
            </p:extLst>
          </p:nvPr>
        </p:nvGraphicFramePr>
        <p:xfrm>
          <a:off x="20169" y="1478487"/>
          <a:ext cx="12122136" cy="4099666"/>
        </p:xfrm>
        <a:graphic>
          <a:graphicData uri="http://schemas.openxmlformats.org/drawingml/2006/table">
            <a:tbl>
              <a:tblPr/>
              <a:tblGrid>
                <a:gridCol w="3846760">
                  <a:extLst>
                    <a:ext uri="{9D8B030D-6E8A-4147-A177-3AD203B41FA5}">
                      <a16:colId xmlns:a16="http://schemas.microsoft.com/office/drawing/2014/main" val="3657318700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4012022990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3246086154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160631506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3590868000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3638129163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522932232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2041961744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1495363541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3367277264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1713058031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3877574114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3264895848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2272964156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922285239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1130043474"/>
                    </a:ext>
                  </a:extLst>
                </a:gridCol>
                <a:gridCol w="517211">
                  <a:extLst>
                    <a:ext uri="{9D8B030D-6E8A-4147-A177-3AD203B41FA5}">
                      <a16:colId xmlns:a16="http://schemas.microsoft.com/office/drawing/2014/main" val="3929844380"/>
                    </a:ext>
                  </a:extLst>
                </a:gridCol>
              </a:tblGrid>
              <a:tr h="450845">
                <a:tc rowSpan="2"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KV onemocnění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556698"/>
                  </a:ext>
                </a:extLst>
              </a:tr>
              <a:tr h="450845">
                <a:tc vMerge="1">
                  <a:txBody>
                    <a:bodyPr/>
                    <a:lstStyle/>
                    <a:p>
                      <a:pPr algn="ctr" fontAlgn="b"/>
                      <a:endParaRPr lang="cs-CZ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91737"/>
                  </a:ext>
                </a:extLst>
              </a:tr>
              <a:tr h="450845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Cévní mozková příhoda (I60-I64)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22 902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22 133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21 485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20 833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20 290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19 570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19 277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19 472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3973677"/>
                  </a:ext>
                </a:extLst>
              </a:tr>
              <a:tr h="450845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Akutní koronární syndrom (I21-I22)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13 833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13 841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13 667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13 370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13 070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12 247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12 025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12 001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099078"/>
                  </a:ext>
                </a:extLst>
              </a:tr>
              <a:tr h="450845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Ischemická choroba srdeční (I20-I25)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326 022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324 050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315 619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305 188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298 342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304 731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282 972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269 195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2972495"/>
                  </a:ext>
                </a:extLst>
              </a:tr>
              <a:tr h="450845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Srdeční selhání (I50)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219 418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230 008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237 758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244 942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253 618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266 112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269 401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269 835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624285"/>
                  </a:ext>
                </a:extLst>
              </a:tr>
              <a:tr h="450845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Onemocnění chlopní (I05–I08, I33–I39)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49 028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52 060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53 767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54 604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56 966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55 043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57 075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58 764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271441"/>
                  </a:ext>
                </a:extLst>
              </a:tr>
              <a:tr h="450845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Kardiomyopatie (I42)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8 999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9 480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9 418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9 495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9 599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9 401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9 714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9 881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034147"/>
                  </a:ext>
                </a:extLst>
              </a:tr>
              <a:tr h="257400"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Poruchy vedení vzruchů, arytmie (I44, I45, I47–I49)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191 727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202 513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210 981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217 566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226 087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230 215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236 876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242 700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61 %</a:t>
                      </a:r>
                    </a:p>
                  </a:txBody>
                  <a:tcPr marL="5226" marR="5226" marT="52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588949"/>
                  </a:ext>
                </a:extLst>
              </a:tr>
            </a:tbl>
          </a:graphicData>
        </a:graphic>
      </p:graphicFrame>
      <p:sp>
        <p:nvSpPr>
          <p:cNvPr id="2" name="TextovéPole 1">
            <a:extLst>
              <a:ext uri="{FF2B5EF4-FFF2-40B4-BE49-F238E27FC236}">
                <a16:creationId xmlns:a16="http://schemas.microsoft.com/office/drawing/2014/main" id="{FD3BE2BD-19A4-5E76-ED93-5FBC29018080}"/>
              </a:ext>
            </a:extLst>
          </p:cNvPr>
          <p:cNvSpPr txBox="1"/>
          <p:nvPr/>
        </p:nvSpPr>
        <p:spPr>
          <a:xfrm>
            <a:off x="3610453" y="5972236"/>
            <a:ext cx="5181854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cs-CZ" sz="2800" b="1" dirty="0">
                <a:solidFill>
                  <a:schemeClr val="bg1"/>
                </a:solidFill>
              </a:rPr>
              <a:t>„Co-prevalence“: 52% - 77%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059AE400-B660-A66F-242E-FF20CB0B1352}"/>
              </a:ext>
            </a:extLst>
          </p:cNvPr>
          <p:cNvSpPr txBox="1"/>
          <p:nvPr/>
        </p:nvSpPr>
        <p:spPr>
          <a:xfrm>
            <a:off x="9019661" y="5695154"/>
            <a:ext cx="42512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300" dirty="0">
                <a:solidFill>
                  <a:srgbClr val="FF0000"/>
                </a:solidFill>
                <a:latin typeface="Arial Black" panose="020B0A04020102020204" pitchFamily="34" charset="0"/>
              </a:rPr>
              <a:t>!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C130100A-63F2-45BA-6197-251C18509536}"/>
              </a:ext>
            </a:extLst>
          </p:cNvPr>
          <p:cNvSpPr txBox="1"/>
          <p:nvPr/>
        </p:nvSpPr>
        <p:spPr>
          <a:xfrm>
            <a:off x="2859095" y="5760198"/>
            <a:ext cx="42512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300" dirty="0">
                <a:solidFill>
                  <a:srgbClr val="FF0000"/>
                </a:solidFill>
                <a:latin typeface="Arial Black" panose="020B0A040201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88843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71B31186-8AC9-62C9-B43E-7844E5686EF2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1967" y="944394"/>
          <a:ext cx="11701176" cy="5356648"/>
        </p:xfrm>
        <a:graphic>
          <a:graphicData uri="http://schemas.openxmlformats.org/drawingml/2006/table">
            <a:tbl>
              <a:tblPr/>
              <a:tblGrid>
                <a:gridCol w="765888">
                  <a:extLst>
                    <a:ext uri="{9D8B030D-6E8A-4147-A177-3AD203B41FA5}">
                      <a16:colId xmlns:a16="http://schemas.microsoft.com/office/drawing/2014/main" val="3415982814"/>
                    </a:ext>
                  </a:extLst>
                </a:gridCol>
                <a:gridCol w="765888">
                  <a:extLst>
                    <a:ext uri="{9D8B030D-6E8A-4147-A177-3AD203B41FA5}">
                      <a16:colId xmlns:a16="http://schemas.microsoft.com/office/drawing/2014/main" val="752658593"/>
                    </a:ext>
                  </a:extLst>
                </a:gridCol>
                <a:gridCol w="765888">
                  <a:extLst>
                    <a:ext uri="{9D8B030D-6E8A-4147-A177-3AD203B41FA5}">
                      <a16:colId xmlns:a16="http://schemas.microsoft.com/office/drawing/2014/main" val="1258618330"/>
                    </a:ext>
                  </a:extLst>
                </a:gridCol>
                <a:gridCol w="765888">
                  <a:extLst>
                    <a:ext uri="{9D8B030D-6E8A-4147-A177-3AD203B41FA5}">
                      <a16:colId xmlns:a16="http://schemas.microsoft.com/office/drawing/2014/main" val="1898543492"/>
                    </a:ext>
                  </a:extLst>
                </a:gridCol>
                <a:gridCol w="765888">
                  <a:extLst>
                    <a:ext uri="{9D8B030D-6E8A-4147-A177-3AD203B41FA5}">
                      <a16:colId xmlns:a16="http://schemas.microsoft.com/office/drawing/2014/main" val="1636281351"/>
                    </a:ext>
                  </a:extLst>
                </a:gridCol>
                <a:gridCol w="765888">
                  <a:extLst>
                    <a:ext uri="{9D8B030D-6E8A-4147-A177-3AD203B41FA5}">
                      <a16:colId xmlns:a16="http://schemas.microsoft.com/office/drawing/2014/main" val="1627685145"/>
                    </a:ext>
                  </a:extLst>
                </a:gridCol>
                <a:gridCol w="765888">
                  <a:extLst>
                    <a:ext uri="{9D8B030D-6E8A-4147-A177-3AD203B41FA5}">
                      <a16:colId xmlns:a16="http://schemas.microsoft.com/office/drawing/2014/main" val="2714266882"/>
                    </a:ext>
                  </a:extLst>
                </a:gridCol>
                <a:gridCol w="765888">
                  <a:extLst>
                    <a:ext uri="{9D8B030D-6E8A-4147-A177-3AD203B41FA5}">
                      <a16:colId xmlns:a16="http://schemas.microsoft.com/office/drawing/2014/main" val="390073395"/>
                    </a:ext>
                  </a:extLst>
                </a:gridCol>
                <a:gridCol w="5574072">
                  <a:extLst>
                    <a:ext uri="{9D8B030D-6E8A-4147-A177-3AD203B41FA5}">
                      <a16:colId xmlns:a16="http://schemas.microsoft.com/office/drawing/2014/main" val="3001148066"/>
                    </a:ext>
                  </a:extLst>
                </a:gridCol>
              </a:tblGrid>
              <a:tr h="269779">
                <a:tc>
                  <a:txBody>
                    <a:bodyPr/>
                    <a:lstStyle/>
                    <a:p>
                      <a:pPr algn="ctr" fontAlgn="b"/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Kombinace KV onemocnění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4959969"/>
                  </a:ext>
                </a:extLst>
              </a:tr>
              <a:tr h="69168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Hypertenze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Akutní koronární syndrom (I21,I22)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Cévní mozková příhoda (I60-I64)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Srdeční selhání (I50)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Isch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choroba srdeční (I20-I25)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Onem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Chlopní (I05–I08, I33–I39)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Kardio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myopatie (I42)</a:t>
                      </a:r>
                    </a:p>
                    <a:p>
                      <a:pPr algn="ctr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Poruchy vedení vzruchů, arytmie (I44, I45, I47–I49)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975632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031588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8617025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6090798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204525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129306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7780308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7146430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0584090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3015154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3061253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1326559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7584024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3354678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4871734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9065720"/>
                  </a:ext>
                </a:extLst>
              </a:tr>
              <a:tr h="237324"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3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Ostatní kombinace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Ostatní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7615202"/>
                  </a:ext>
                </a:extLst>
              </a:tr>
            </a:tbl>
          </a:graphicData>
        </a:graphic>
      </p:graphicFrame>
      <p:sp>
        <p:nvSpPr>
          <p:cNvPr id="2" name="Nadpis 1">
            <a:extLst>
              <a:ext uri="{FF2B5EF4-FFF2-40B4-BE49-F238E27FC236}">
                <a16:creationId xmlns:a16="http://schemas.microsoft.com/office/drawing/2014/main" id="{7A40383E-E73B-7FBD-37BA-D9DF192B800A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73050" y="153602"/>
            <a:ext cx="11868150" cy="522287"/>
          </a:xfrm>
        </p:spPr>
        <p:txBody>
          <a:bodyPr>
            <a:noAutofit/>
          </a:bodyPr>
          <a:lstStyle/>
          <a:p>
            <a:r>
              <a:rPr lang="cs-CZ" sz="2600" dirty="0"/>
              <a:t>Výskyt KV onemocnění za období 2012-2022 u pacientů s hypertenzí v roce 2012</a:t>
            </a:r>
          </a:p>
        </p:txBody>
      </p:sp>
      <p:graphicFrame>
        <p:nvGraphicFramePr>
          <p:cNvPr id="4" name="Chart 6">
            <a:extLst>
              <a:ext uri="{FF2B5EF4-FFF2-40B4-BE49-F238E27FC236}">
                <a16:creationId xmlns:a16="http://schemas.microsoft.com/office/drawing/2014/main" id="{DB1AA6FC-DA13-5983-64C9-93E7D061B15B}"/>
              </a:ext>
            </a:extLst>
          </p:cNvPr>
          <p:cNvGraphicFramePr/>
          <p:nvPr>
            <p:custDataLst>
              <p:tags r:id="rId3"/>
            </p:custDataLst>
          </p:nvPr>
        </p:nvGraphicFramePr>
        <p:xfrm>
          <a:off x="6096000" y="2126271"/>
          <a:ext cx="2746603" cy="4311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6" name="Tabulka 14">
            <a:extLst>
              <a:ext uri="{FF2B5EF4-FFF2-40B4-BE49-F238E27FC236}">
                <a16:creationId xmlns:a16="http://schemas.microsoft.com/office/drawing/2014/main" id="{A75E9207-F003-9372-BB65-958968B245FE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6421081" y="1471468"/>
          <a:ext cx="2096439" cy="64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96439">
                  <a:extLst>
                    <a:ext uri="{9D8B030D-6E8A-4147-A177-3AD203B41FA5}">
                      <a16:colId xmlns:a16="http://schemas.microsoft.com/office/drawing/2014/main" val="42897925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s-CZ" sz="1400" b="1" dirty="0"/>
                        <a:t>Podíl pacientů s danou kombinací</a:t>
                      </a:r>
                      <a:br>
                        <a:rPr lang="cs-CZ" sz="1400" b="1" dirty="0"/>
                      </a:br>
                      <a:r>
                        <a:rPr lang="cs-CZ" sz="1400" b="1" dirty="0"/>
                        <a:t>Celkem (N = 1 763 304)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72245048"/>
                  </a:ext>
                </a:extLst>
              </a:tr>
            </a:tbl>
          </a:graphicData>
        </a:graphic>
      </p:graphicFrame>
      <p:sp>
        <p:nvSpPr>
          <p:cNvPr id="11" name="TextBox 6">
            <a:extLst>
              <a:ext uri="{FF2B5EF4-FFF2-40B4-BE49-F238E27FC236}">
                <a16:creationId xmlns:a16="http://schemas.microsoft.com/office/drawing/2014/main" id="{CA946216-69EC-7D63-78A1-FC87773F5F3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5846" y="501380"/>
            <a:ext cx="11643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NRHZS 2012–2022; 100 % = osoby s léčenou hypertenzí v roce 2012; v následujících 10 letech je sledován výskyt KV onemocnění a jejich kombinace.</a:t>
            </a:r>
          </a:p>
        </p:txBody>
      </p:sp>
      <p:graphicFrame>
        <p:nvGraphicFramePr>
          <p:cNvPr id="15" name="Tabulka 14">
            <a:extLst>
              <a:ext uri="{FF2B5EF4-FFF2-40B4-BE49-F238E27FC236}">
                <a16:creationId xmlns:a16="http://schemas.microsoft.com/office/drawing/2014/main" id="{463FAA60-167F-B006-876A-C0084B4D2809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97957832"/>
              </p:ext>
            </p:extLst>
          </p:nvPr>
        </p:nvGraphicFramePr>
        <p:xfrm>
          <a:off x="8842603" y="2033910"/>
          <a:ext cx="2970538" cy="4257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3848">
                  <a:extLst>
                    <a:ext uri="{9D8B030D-6E8A-4147-A177-3AD203B41FA5}">
                      <a16:colId xmlns:a16="http://schemas.microsoft.com/office/drawing/2014/main" val="4287294596"/>
                    </a:ext>
                  </a:extLst>
                </a:gridCol>
                <a:gridCol w="693848">
                  <a:extLst>
                    <a:ext uri="{9D8B030D-6E8A-4147-A177-3AD203B41FA5}">
                      <a16:colId xmlns:a16="http://schemas.microsoft.com/office/drawing/2014/main" val="1730828122"/>
                    </a:ext>
                  </a:extLst>
                </a:gridCol>
                <a:gridCol w="693848">
                  <a:extLst>
                    <a:ext uri="{9D8B030D-6E8A-4147-A177-3AD203B41FA5}">
                      <a16:colId xmlns:a16="http://schemas.microsoft.com/office/drawing/2014/main" val="2258782741"/>
                    </a:ext>
                  </a:extLst>
                </a:gridCol>
                <a:gridCol w="888994">
                  <a:extLst>
                    <a:ext uri="{9D8B030D-6E8A-4147-A177-3AD203B41FA5}">
                      <a16:colId xmlns:a16="http://schemas.microsoft.com/office/drawing/2014/main" val="3305483794"/>
                    </a:ext>
                  </a:extLst>
                </a:gridCol>
              </a:tblGrid>
              <a:tr h="23655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N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>
                          <a:effectLst/>
                        </a:rPr>
                        <a:t>%</a:t>
                      </a:r>
                      <a:endParaRPr lang="cs-CZ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053822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Žijí 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Zemřeli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Žijí 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Zemřeli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7920635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482 406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240 950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66.7 %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33.3 %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03478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126 568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64 742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66.2 %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33.8 %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4621125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78 419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39 622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66.4 %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33.6 %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409693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72 351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37 620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65.8 %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34.2 %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2080686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64 390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33 941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65.5 %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34.5 %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3777768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65 351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32 922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66.5 %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33.5 %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1398352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25 880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13 964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65.0 %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35.0 %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7405348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24 864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13 271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65.2 %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34.8 %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1425533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20 373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10 596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65.8 %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34.2 %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958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17 060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8 413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67.0 %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33.0 %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8665863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15 063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7 893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65.6 %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34.4 %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98892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13 928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7 267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65.7 %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34.3 %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514976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12 569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6 887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64.6 %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35.4 %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838769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11 980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6 367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65.3 %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34.7 %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2650042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11 570</a:t>
                      </a:r>
                      <a:endParaRPr lang="cs-CZ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6 298</a:t>
                      </a:r>
                      <a:endParaRPr lang="cs-CZ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64.8 %</a:t>
                      </a:r>
                      <a:endParaRPr lang="cs-CZ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35.2 %</a:t>
                      </a:r>
                      <a:endParaRPr lang="cs-CZ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9842846"/>
                  </a:ext>
                </a:extLst>
              </a:tr>
              <a:tr h="2365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124 844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</a:rPr>
                        <a:t>64 935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65.8 %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</a:rPr>
                        <a:t>34.2 %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57298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E4B4EF4-ED65-8881-E185-3D3CC41887F4}"/>
              </a:ext>
            </a:extLst>
          </p:cNvPr>
          <p:cNvSpPr txBox="1"/>
          <p:nvPr/>
        </p:nvSpPr>
        <p:spPr>
          <a:xfrm>
            <a:off x="8693607" y="1606842"/>
            <a:ext cx="31195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Stav k 31.12.2022</a:t>
            </a:r>
          </a:p>
        </p:txBody>
      </p:sp>
    </p:spTree>
    <p:extLst>
      <p:ext uri="{BB962C8B-B14F-4D97-AF65-F5344CB8AC3E}">
        <p14:creationId xmlns:p14="http://schemas.microsoft.com/office/powerpoint/2010/main" val="2933559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EB039E-7D98-489A-AAB9-61D94CB30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77" y="850392"/>
            <a:ext cx="4773168" cy="2203704"/>
          </a:xfrm>
        </p:spPr>
        <p:txBody>
          <a:bodyPr>
            <a:normAutofit/>
          </a:bodyPr>
          <a:lstStyle/>
          <a:p>
            <a:pPr algn="l"/>
            <a:r>
              <a:rPr lang="cs-CZ" sz="3600" dirty="0"/>
              <a:t>Národní kardiologický informační systém (NKIS)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B8BA184-3192-41F8-AFE3-0A2C094DB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5017" y="4874006"/>
            <a:ext cx="11039427" cy="1426310"/>
          </a:xfrm>
        </p:spPr>
        <p:txBody>
          <a:bodyPr>
            <a:normAutofit/>
          </a:bodyPr>
          <a:lstStyle/>
          <a:p>
            <a:pPr algn="l"/>
            <a:r>
              <a:rPr lang="cs-CZ" sz="2800" dirty="0"/>
              <a:t>Národní kardiologický informační systém (NKIS)</a:t>
            </a:r>
          </a:p>
          <a:p>
            <a:pPr algn="l"/>
            <a:r>
              <a:rPr lang="cs-CZ" sz="3800" dirty="0"/>
              <a:t>Hypertenze: ambulantní péče</a:t>
            </a:r>
          </a:p>
        </p:txBody>
      </p:sp>
    </p:spTree>
    <p:extLst>
      <p:ext uri="{BB962C8B-B14F-4D97-AF65-F5344CB8AC3E}">
        <p14:creationId xmlns:p14="http://schemas.microsoft.com/office/powerpoint/2010/main" val="668224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>
            <a:extLst>
              <a:ext uri="{FF2B5EF4-FFF2-40B4-BE49-F238E27FC236}">
                <a16:creationId xmlns:a16="http://schemas.microsoft.com/office/drawing/2014/main" id="{66179D82-C33D-7BC2-98A0-B257DE37E81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cs-CZ" dirty="0"/>
              <a:t>Odbornosti pečující o pacienty s hypertenzí – časový vývoj</a:t>
            </a:r>
          </a:p>
        </p:txBody>
      </p:sp>
      <p:graphicFrame>
        <p:nvGraphicFramePr>
          <p:cNvPr id="15" name="Tabulka 14">
            <a:extLst>
              <a:ext uri="{FF2B5EF4-FFF2-40B4-BE49-F238E27FC236}">
                <a16:creationId xmlns:a16="http://schemas.microsoft.com/office/drawing/2014/main" id="{8AE7A512-DE3D-C91A-4E7D-5E57DFF12D21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28837419"/>
              </p:ext>
            </p:extLst>
          </p:nvPr>
        </p:nvGraphicFramePr>
        <p:xfrm>
          <a:off x="335280" y="1321570"/>
          <a:ext cx="11521440" cy="51206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74765">
                  <a:extLst>
                    <a:ext uri="{9D8B030D-6E8A-4147-A177-3AD203B41FA5}">
                      <a16:colId xmlns:a16="http://schemas.microsoft.com/office/drawing/2014/main" val="2219515799"/>
                    </a:ext>
                  </a:extLst>
                </a:gridCol>
                <a:gridCol w="1149531">
                  <a:extLst>
                    <a:ext uri="{9D8B030D-6E8A-4147-A177-3AD203B41FA5}">
                      <a16:colId xmlns:a16="http://schemas.microsoft.com/office/drawing/2014/main" val="465919570"/>
                    </a:ext>
                  </a:extLst>
                </a:gridCol>
                <a:gridCol w="1224643">
                  <a:extLst>
                    <a:ext uri="{9D8B030D-6E8A-4147-A177-3AD203B41FA5}">
                      <a16:colId xmlns:a16="http://schemas.microsoft.com/office/drawing/2014/main" val="2642935203"/>
                    </a:ext>
                  </a:extLst>
                </a:gridCol>
                <a:gridCol w="1224643">
                  <a:extLst>
                    <a:ext uri="{9D8B030D-6E8A-4147-A177-3AD203B41FA5}">
                      <a16:colId xmlns:a16="http://schemas.microsoft.com/office/drawing/2014/main" val="1575131386"/>
                    </a:ext>
                  </a:extLst>
                </a:gridCol>
                <a:gridCol w="1224643">
                  <a:extLst>
                    <a:ext uri="{9D8B030D-6E8A-4147-A177-3AD203B41FA5}">
                      <a16:colId xmlns:a16="http://schemas.microsoft.com/office/drawing/2014/main" val="4149002567"/>
                    </a:ext>
                  </a:extLst>
                </a:gridCol>
                <a:gridCol w="1224643">
                  <a:extLst>
                    <a:ext uri="{9D8B030D-6E8A-4147-A177-3AD203B41FA5}">
                      <a16:colId xmlns:a16="http://schemas.microsoft.com/office/drawing/2014/main" val="1729359742"/>
                    </a:ext>
                  </a:extLst>
                </a:gridCol>
                <a:gridCol w="1224643">
                  <a:extLst>
                    <a:ext uri="{9D8B030D-6E8A-4147-A177-3AD203B41FA5}">
                      <a16:colId xmlns:a16="http://schemas.microsoft.com/office/drawing/2014/main" val="31868740"/>
                    </a:ext>
                  </a:extLst>
                </a:gridCol>
                <a:gridCol w="1224643">
                  <a:extLst>
                    <a:ext uri="{9D8B030D-6E8A-4147-A177-3AD203B41FA5}">
                      <a16:colId xmlns:a16="http://schemas.microsoft.com/office/drawing/2014/main" val="739800534"/>
                    </a:ext>
                  </a:extLst>
                </a:gridCol>
                <a:gridCol w="1224643">
                  <a:extLst>
                    <a:ext uri="{9D8B030D-6E8A-4147-A177-3AD203B41FA5}">
                      <a16:colId xmlns:a16="http://schemas.microsoft.com/office/drawing/2014/main" val="527981365"/>
                    </a:ext>
                  </a:extLst>
                </a:gridCol>
                <a:gridCol w="1224643">
                  <a:extLst>
                    <a:ext uri="{9D8B030D-6E8A-4147-A177-3AD203B41FA5}">
                      <a16:colId xmlns:a16="http://schemas.microsoft.com/office/drawing/2014/main" val="160503419"/>
                    </a:ext>
                  </a:extLst>
                </a:gridCol>
              </a:tblGrid>
              <a:tr h="313159">
                <a:tc>
                  <a:txBody>
                    <a:bodyPr/>
                    <a:lstStyle/>
                    <a:p>
                      <a:pPr algn="l" fontAlgn="b"/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2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Všeobecné praktické lékařství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Vnitřní lékařství</a:t>
                      </a:r>
                    </a:p>
                  </a:txBody>
                  <a:tcPr marL="0" marR="0" marT="0" marB="0" anchor="ctr"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Kardiologie</a:t>
                      </a:r>
                    </a:p>
                  </a:txBody>
                  <a:tcPr marL="0" marR="0" marT="0" marB="0" anchor="ctr"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Diabetologie</a:t>
                      </a:r>
                    </a:p>
                  </a:txBody>
                  <a:tcPr marL="0" marR="0" marT="0" marB="0" anchor="ctr"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Nefrologie</a:t>
                      </a:r>
                    </a:p>
                  </a:txBody>
                  <a:tcPr marL="0" marR="0" marT="0" marB="0" anchor="ctr"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Jiné</a:t>
                      </a:r>
                    </a:p>
                  </a:txBody>
                  <a:tcPr marL="0" marR="0" marT="0" marB="0" anchor="ctr"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Neurčeno*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7144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714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379488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2011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1 373 556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174 943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90 079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17 941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61 623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22 999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1 746 158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733012755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78,7 %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10,0 %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5,2 %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862622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2012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1 384 027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181 001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94 889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19 698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4 636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54 761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24 292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1 763 304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578601277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78,5 %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5,4 %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3,1 %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086627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2013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1 359 503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186 562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100 955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16 178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4 498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39 346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77 951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1 784 991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95790937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76,2 %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10,5 %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5,7 %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4,4 %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046421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2014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1 375 746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187 719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102 752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16 411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4 555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38 500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81 455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1 807 137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23913155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76,1 %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10,4 %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5,7 %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4,5 %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913720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2015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1 523 430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191 779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108 778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17 699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4 966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38 691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95 691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1 981 035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63222921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76,9 %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9,7 %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716746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2016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1 582 256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196 112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113 170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18 684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5 190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38 594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99 687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2 053 692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13567076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9,5 %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4,9 %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6228886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2017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1 604 281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195 785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115 903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19 239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5 551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40 320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101 264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2 082 343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96610680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9,4 %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5,6 %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4,9 %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564416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2018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1 615 478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194 158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119 233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20 570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5 672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40 651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102 978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2 098 740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81509929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5,7 %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4,9 %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620847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2019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1 636 113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193 164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122 555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21 252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6 034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41 624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104 619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2 125 361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44890901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9,1 %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5,8 %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4,9 %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6912238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2020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1 716 200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194 245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128 360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22 520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5 818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41 764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110 661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2 219 568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4961630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77,3 %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8,8 %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5,8 %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5,0 %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644901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2021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1 702 645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198 870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142 288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23 763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5 981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43 406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108 624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2 225 576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342452966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76,5 %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8,9 %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6,4 %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2,0 %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4,9 %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9494017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2022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1 727 211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213 188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164 164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26 164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6 599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37 283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1 553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2 176 163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112490442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79,4 %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9,8 %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7,5 %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1,2 %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1,7 %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140486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  <a:latin typeface="+mn-lt"/>
                        </a:rPr>
                        <a:t>2023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Počet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1 742 273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213 307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176 669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27 586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7 132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36 949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956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2 204 872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47505533"/>
                  </a:ext>
                </a:extLst>
              </a:tr>
              <a:tr h="16055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u="none" strike="noStrike" dirty="0">
                          <a:effectLst/>
                          <a:latin typeface="+mn-lt"/>
                        </a:rPr>
                        <a:t>Podíl pacientů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9,7 %</a:t>
                      </a:r>
                    </a:p>
                  </a:txBody>
                  <a:tcPr marL="0" marR="0" marT="0" marB="0" anchor="ctr">
                    <a:lnB w="190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8,0 %</a:t>
                      </a:r>
                    </a:p>
                  </a:txBody>
                  <a:tcPr marL="0" marR="0" marT="0" marB="0" anchor="ctr">
                    <a:lnB w="190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1,3 %</a:t>
                      </a:r>
                    </a:p>
                  </a:txBody>
                  <a:tcPr marL="0" marR="0" marT="0" marB="0" anchor="ctr">
                    <a:lnB w="190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0,3 %</a:t>
                      </a:r>
                    </a:p>
                  </a:txBody>
                  <a:tcPr marL="0" marR="0" marT="0" marB="0" anchor="ctr">
                    <a:lnB w="190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1,7 %</a:t>
                      </a:r>
                    </a:p>
                  </a:txBody>
                  <a:tcPr marL="0" marR="0" marT="0" marB="0" anchor="ctr">
                    <a:lnB w="190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0,0 %</a:t>
                      </a:r>
                    </a:p>
                  </a:txBody>
                  <a:tcPr marL="0" marR="0" marT="0" marB="0" anchor="ctr"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100,0 %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765682"/>
                  </a:ext>
                </a:extLst>
              </a:tr>
            </a:tbl>
          </a:graphicData>
        </a:graphic>
      </p:graphicFrame>
      <p:sp>
        <p:nvSpPr>
          <p:cNvPr id="16" name="TextovéPole 15">
            <a:extLst>
              <a:ext uri="{FF2B5EF4-FFF2-40B4-BE49-F238E27FC236}">
                <a16:creationId xmlns:a16="http://schemas.microsoft.com/office/drawing/2014/main" id="{113E22B9-7765-82F6-5D9B-07ED0E9018A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590" y="6448690"/>
            <a:ext cx="50335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/>
              <a:t>*Recepty bez určené odbornosti.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55020192-A988-12DF-5385-1932E76F41F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90" y="954464"/>
            <a:ext cx="11355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/>
              <a:t>Uvedena je odbornost předepisující v daném roce pacientovi antihypertenziva. V případě více odborností je uvedena odbornost s větším počtem receptů.</a:t>
            </a: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6678EA3F-E93A-6E64-A0B4-EB28DA15A62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2590" y="654545"/>
            <a:ext cx="11862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Zdroj dat: NRHZS; </a:t>
            </a:r>
            <a:r>
              <a:rPr kumimoji="0" lang="cs-CZ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osoby s vykázanou diagnózou I10 užívající antihypertenziva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(ATC skupina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C02, C03, C07, C08, C09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) v jednotlivých letech = 100 %</a:t>
            </a:r>
          </a:p>
        </p:txBody>
      </p:sp>
    </p:spTree>
    <p:extLst>
      <p:ext uri="{BB962C8B-B14F-4D97-AF65-F5344CB8AC3E}">
        <p14:creationId xmlns:p14="http://schemas.microsoft.com/office/powerpoint/2010/main" val="1574975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0EA31329-B515-0FCD-DCC3-8A86E9AC3682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04001" y="2602300"/>
          <a:ext cx="11618846" cy="334105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404000">
                  <a:extLst>
                    <a:ext uri="{9D8B030D-6E8A-4147-A177-3AD203B41FA5}">
                      <a16:colId xmlns:a16="http://schemas.microsoft.com/office/drawing/2014/main" val="3828843819"/>
                    </a:ext>
                  </a:extLst>
                </a:gridCol>
                <a:gridCol w="1214846">
                  <a:extLst>
                    <a:ext uri="{9D8B030D-6E8A-4147-A177-3AD203B41FA5}">
                      <a16:colId xmlns:a16="http://schemas.microsoft.com/office/drawing/2014/main" val="1374277938"/>
                    </a:ext>
                  </a:extLst>
                </a:gridCol>
              </a:tblGrid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u="none" strike="noStrike" dirty="0">
                          <a:effectLst/>
                        </a:rPr>
                        <a:t>n = 2 204 872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238649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126 037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766833515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172 137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6362440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92 260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24763783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106 031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11802339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129 345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4138481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112 536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77216391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55 645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58127665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112 622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10933988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276 571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23979740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133 504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01003117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263 510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67856457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251 056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78368225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125 253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14403594"/>
                  </a:ext>
                </a:extLst>
              </a:tr>
              <a:tr h="52275">
                <a:tc>
                  <a:txBody>
                    <a:bodyPr/>
                    <a:lstStyle/>
                    <a:p>
                      <a:pPr algn="l" fontAlgn="b"/>
                      <a:endParaRPr lang="cs-CZ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03" marR="7303" marT="730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 = 237 401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08363025"/>
                  </a:ext>
                </a:extLst>
              </a:tr>
            </a:tbl>
          </a:graphicData>
        </a:graphic>
      </p:graphicFrame>
      <p:sp>
        <p:nvSpPr>
          <p:cNvPr id="9" name="Nadpis 8">
            <a:extLst>
              <a:ext uri="{FF2B5EF4-FFF2-40B4-BE49-F238E27FC236}">
                <a16:creationId xmlns:a16="http://schemas.microsoft.com/office/drawing/2014/main" id="{66179D82-C33D-7BC2-98A0-B257DE37E817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72591" y="160257"/>
            <a:ext cx="11319334" cy="631595"/>
          </a:xfrm>
        </p:spPr>
        <p:txBody>
          <a:bodyPr>
            <a:normAutofit fontScale="90000"/>
          </a:bodyPr>
          <a:lstStyle/>
          <a:p>
            <a:r>
              <a:rPr lang="cs-CZ" dirty="0"/>
              <a:t>Odbornosti pečující o pacienty s hypertenzí dle kraje bydliště (2023)</a:t>
            </a:r>
          </a:p>
        </p:txBody>
      </p:sp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3966EE95-F419-9BEA-15DA-328140702248}"/>
              </a:ext>
            </a:extLst>
          </p:cNvPr>
          <p:cNvGraphicFramePr/>
          <p:nvPr>
            <p:custDataLst>
              <p:tags r:id="rId3"/>
            </p:custDataLst>
          </p:nvPr>
        </p:nvGraphicFramePr>
        <p:xfrm>
          <a:off x="391090" y="1450763"/>
          <a:ext cx="10033070" cy="453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TextovéPole 6">
            <a:extLst>
              <a:ext uri="{FF2B5EF4-FFF2-40B4-BE49-F238E27FC236}">
                <a16:creationId xmlns:a16="http://schemas.microsoft.com/office/drawing/2014/main" id="{2D41C22A-086C-B146-9FA7-3D6CB9E7272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 rot="5400000">
            <a:off x="5750083" y="1142045"/>
            <a:ext cx="400110" cy="203132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pacientů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3DF28837-659B-F977-7018-99228802FB2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2590" y="954464"/>
            <a:ext cx="113550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/>
              <a:t>Uvedena je odbornost předepisující v daném roce pacientovi antihypertenziva. V případě více odborností je uvedena odbornost s větším počtem receptů.</a:t>
            </a: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6260D701-4E6F-3C80-EDD9-5EBBA9958B1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72590" y="654545"/>
            <a:ext cx="11862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Zdroj dat: NRHZS; </a:t>
            </a:r>
            <a:r>
              <a:rPr kumimoji="0" lang="cs-CZ" sz="14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osoby s vykázanou diagnózou I10 užívající antihypertenziva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(ATC skupina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C02, C03, C07, C08, C09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A8870F97-8D87-9815-1A9E-8B82F9370AE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72590" y="6448690"/>
            <a:ext cx="50335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/>
              <a:t>*Recepty bez určené odbornosti.</a:t>
            </a:r>
          </a:p>
        </p:txBody>
      </p:sp>
    </p:spTree>
    <p:extLst>
      <p:ext uri="{BB962C8B-B14F-4D97-AF65-F5344CB8AC3E}">
        <p14:creationId xmlns:p14="http://schemas.microsoft.com/office/powerpoint/2010/main" val="22283571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2">
            <a:extLst>
              <a:ext uri="{FF2B5EF4-FFF2-40B4-BE49-F238E27FC236}">
                <a16:creationId xmlns:a16="http://schemas.microsoft.com/office/drawing/2014/main" id="{4FED4EE5-3AE7-4512-B510-D13EF1356A1B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2591" y="160257"/>
            <a:ext cx="10515600" cy="631595"/>
          </a:xfrm>
        </p:spPr>
        <p:txBody>
          <a:bodyPr/>
          <a:lstStyle/>
          <a:p>
            <a:r>
              <a:rPr lang="cs-CZ" dirty="0"/>
              <a:t>Pacienti s hypertenzí v ordinacích praktických lékařů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F2E0A0A7-8970-95FE-6706-26A160A3CF8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1000661"/>
            <a:ext cx="71924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/>
              <a:t>Ordinace praktických lékařů – podíl pacientů léčených s hypertenzí:</a:t>
            </a:r>
            <a:endParaRPr lang="cs-CZ" sz="1800" b="1" dirty="0"/>
          </a:p>
          <a:p>
            <a:r>
              <a:rPr lang="cs-CZ" sz="1400" i="1" dirty="0"/>
              <a:t>Zobrazeny pouze ordinace s alespoň 100 pacienty dle vykázané kapitační platby (k 31. 12. 2023). </a:t>
            </a: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A2803065-D8AB-A00D-BAFB-77C886AA4CF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590" y="654545"/>
            <a:ext cx="11862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Zdroj dat: NRHZS 2023</a:t>
            </a: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3" name="Object 3">
            <a:extLst>
              <a:ext uri="{FF2B5EF4-FFF2-40B4-BE49-F238E27FC236}">
                <a16:creationId xmlns:a16="http://schemas.microsoft.com/office/drawing/2014/main" id="{12B6A483-A6AB-AB90-35B2-0B70CFCA95C3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52400" y="1828800"/>
          <a:ext cx="8877300" cy="4087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cxnSp>
        <p:nvCxnSpPr>
          <p:cNvPr id="24" name="Přímá spojnice 23">
            <a:extLst>
              <a:ext uri="{FF2B5EF4-FFF2-40B4-BE49-F238E27FC236}">
                <a16:creationId xmlns:a16="http://schemas.microsoft.com/office/drawing/2014/main" id="{1E29493C-530A-A360-7DA7-02CCB984416D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1102326" y="4362812"/>
            <a:ext cx="7704000" cy="0"/>
          </a:xfrm>
          <a:prstGeom prst="line">
            <a:avLst/>
          </a:prstGeom>
          <a:ln w="28575">
            <a:solidFill>
              <a:srgbClr val="F488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5">
            <a:extLst>
              <a:ext uri="{FF2B5EF4-FFF2-40B4-BE49-F238E27FC236}">
                <a16:creationId xmlns:a16="http://schemas.microsoft.com/office/drawing/2014/main" id="{E8DAB817-5D34-3D38-16FD-7D1D0DD276B4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6200000">
            <a:off x="-888079" y="3386058"/>
            <a:ext cx="26793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Podíl léčených hypertoniků</a:t>
            </a:r>
          </a:p>
        </p:txBody>
      </p:sp>
      <p:sp>
        <p:nvSpPr>
          <p:cNvPr id="26" name="Text Box 4">
            <a:extLst>
              <a:ext uri="{FF2B5EF4-FFF2-40B4-BE49-F238E27FC236}">
                <a16:creationId xmlns:a16="http://schemas.microsoft.com/office/drawing/2014/main" id="{AF03B17D-82D5-93EF-EA04-BFB0534C2CA7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515100" y="5234745"/>
            <a:ext cx="273341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Jednotliví poskytovatelé – IČZ/PL</a:t>
            </a:r>
          </a:p>
        </p:txBody>
      </p:sp>
      <p:grpSp>
        <p:nvGrpSpPr>
          <p:cNvPr id="27" name="Skupina 26">
            <a:extLst>
              <a:ext uri="{FF2B5EF4-FFF2-40B4-BE49-F238E27FC236}">
                <a16:creationId xmlns:a16="http://schemas.microsoft.com/office/drawing/2014/main" id="{B563CBAD-EA51-9FFC-7AE9-1F001CCFCF5B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2732400" y="1904235"/>
            <a:ext cx="5563875" cy="523220"/>
            <a:chOff x="4436506" y="957785"/>
            <a:chExt cx="2659618" cy="771435"/>
          </a:xfrm>
        </p:grpSpPr>
        <p:sp>
          <p:nvSpPr>
            <p:cNvPr id="28" name="TextovéPole 27">
              <a:extLst>
                <a:ext uri="{FF2B5EF4-FFF2-40B4-BE49-F238E27FC236}">
                  <a16:creationId xmlns:a16="http://schemas.microsoft.com/office/drawing/2014/main" id="{5A449A0A-2C22-17E8-2373-416C8EE02DD7}"/>
                </a:ext>
              </a:extLst>
            </p:cNvPr>
            <p:cNvSpPr txBox="1"/>
            <p:nvPr/>
          </p:nvSpPr>
          <p:spPr>
            <a:xfrm>
              <a:off x="4667249" y="957785"/>
              <a:ext cx="2428875" cy="771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Průměrný podíl léčených hypertoniků</a:t>
              </a:r>
              <a:br>
                <a: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</a:br>
              <a:r>
                <a: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v ordinaci praktického </a:t>
              </a:r>
              <a:r>
                <a:rPr kumimoji="0" lang="cs-CZ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lé</a:t>
              </a:r>
              <a:r>
                <a:rPr lang="cs-CZ" sz="1400" b="1" dirty="0" err="1">
                  <a:solidFill>
                    <a:srgbClr val="000000"/>
                  </a:solidFill>
                  <a:latin typeface="Arial" panose="020B0604020202020204"/>
                </a:rPr>
                <a:t>kaře</a:t>
              </a:r>
              <a:r>
                <a: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v roce 2023</a:t>
              </a:r>
            </a:p>
          </p:txBody>
        </p:sp>
        <p:cxnSp>
          <p:nvCxnSpPr>
            <p:cNvPr id="29" name="Přímá spojnice 28">
              <a:extLst>
                <a:ext uri="{FF2B5EF4-FFF2-40B4-BE49-F238E27FC236}">
                  <a16:creationId xmlns:a16="http://schemas.microsoft.com/office/drawing/2014/main" id="{253F1939-647F-D1C6-F56E-C8C468D0CBFB}"/>
                </a:ext>
              </a:extLst>
            </p:cNvPr>
            <p:cNvCxnSpPr>
              <a:cxnSpLocks/>
            </p:cNvCxnSpPr>
            <p:nvPr/>
          </p:nvCxnSpPr>
          <p:spPr>
            <a:xfrm>
              <a:off x="4436506" y="1184677"/>
              <a:ext cx="230743" cy="0"/>
            </a:xfrm>
            <a:prstGeom prst="line">
              <a:avLst/>
            </a:prstGeom>
            <a:ln w="28575">
              <a:solidFill>
                <a:srgbClr val="F488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0" name="Zástupný symbol pro graf 6">
            <a:extLst>
              <a:ext uri="{FF2B5EF4-FFF2-40B4-BE49-F238E27FC236}">
                <a16:creationId xmlns:a16="http://schemas.microsoft.com/office/drawing/2014/main" id="{7891D990-8F7E-AF52-CEF9-A26BE0DD6BAD}"/>
              </a:ext>
            </a:extLst>
          </p:cNvPr>
          <p:cNvGraphicFramePr>
            <a:graphicFrameLocks/>
          </p:cNvGraphicFramePr>
          <p:nvPr>
            <p:custDataLst>
              <p:tags r:id="rId9"/>
            </p:custDataLst>
          </p:nvPr>
        </p:nvGraphicFramePr>
        <p:xfrm>
          <a:off x="9507265" y="1858960"/>
          <a:ext cx="1661311" cy="34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sp>
        <p:nvSpPr>
          <p:cNvPr id="31" name="TextovéPole 30">
            <a:extLst>
              <a:ext uri="{FF2B5EF4-FFF2-40B4-BE49-F238E27FC236}">
                <a16:creationId xmlns:a16="http://schemas.microsoft.com/office/drawing/2014/main" id="{6CB822BA-91A5-CC58-6417-E5103FE3B3D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0254753" y="2113099"/>
            <a:ext cx="11083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Max (</a:t>
            </a:r>
            <a:r>
              <a:rPr lang="cs-CZ" sz="1200" b="1" dirty="0">
                <a:solidFill>
                  <a:srgbClr val="000000"/>
                </a:solidFill>
              </a:rPr>
              <a:t>85,5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 %)</a:t>
            </a: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24E35CE9-E5D9-E183-7190-BF5555D81EC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0762449" y="3907198"/>
            <a:ext cx="1348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3. kvartil (32,3 %)</a:t>
            </a: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44D271C0-6D93-3C3F-3AAC-CFAB1A273B3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0334637" y="5141698"/>
            <a:ext cx="971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Min (</a:t>
            </a:r>
            <a:r>
              <a:rPr lang="cs-CZ" sz="1200" b="1" dirty="0">
                <a:solidFill>
                  <a:srgbClr val="000000"/>
                </a:solidFill>
              </a:rPr>
              <a:t>2,6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 %)</a:t>
            </a: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9FFFB1DA-4F85-CD85-C5EB-5CB9101B22B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0777211" y="4520792"/>
            <a:ext cx="1348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1. kvartil (</a:t>
            </a:r>
            <a:r>
              <a:rPr lang="cs-CZ" sz="1200" b="1" dirty="0">
                <a:solidFill>
                  <a:srgbClr val="000000"/>
                </a:solidFill>
              </a:rPr>
              <a:t>20,6 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%)</a:t>
            </a:r>
          </a:p>
        </p:txBody>
      </p:sp>
      <p:sp>
        <p:nvSpPr>
          <p:cNvPr id="35" name="TextovéPole 34">
            <a:extLst>
              <a:ext uri="{FF2B5EF4-FFF2-40B4-BE49-F238E27FC236}">
                <a16:creationId xmlns:a16="http://schemas.microsoft.com/office/drawing/2014/main" id="{ED191B67-93A6-0BF7-DBC3-F9A1C2951B5B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0768799" y="4194898"/>
            <a:ext cx="13397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Medián (26,4 %)</a:t>
            </a:r>
          </a:p>
        </p:txBody>
      </p:sp>
      <p:sp>
        <p:nvSpPr>
          <p:cNvPr id="41" name="Zástupný text 5">
            <a:extLst>
              <a:ext uri="{FF2B5EF4-FFF2-40B4-BE49-F238E27FC236}">
                <a16:creationId xmlns:a16="http://schemas.microsoft.com/office/drawing/2014/main" id="{1A32CAD2-2A59-244B-D8AA-00E08F808BE3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730800" y="5623283"/>
            <a:ext cx="10728000" cy="1034504"/>
          </a:xfrm>
          <a:prstGeom prst="rect">
            <a:avLst/>
          </a:prstGeom>
          <a:ln w="19050">
            <a:solidFill>
              <a:srgbClr val="2E598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 vybraných IČZ/PL se pohyboval průměrný podíl léčených hypertoniků v roce 2023 na úrovni 26,6 % (podíl ze všech pacientů v péči daného praktického lékaře).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sz="1200" kern="0" dirty="0">
                <a:solidFill>
                  <a:srgbClr val="000000"/>
                </a:solidFill>
                <a:latin typeface="Arial" panose="020B0604020202020204"/>
              </a:rPr>
              <a:t>H</a:t>
            </a:r>
            <a:r>
              <a:rPr kumimoji="0" lang="cs-CZ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odnocen</a:t>
            </a: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je podíl dospělých osob v kapitaci PL v </a:t>
            </a:r>
            <a:r>
              <a:rPr lang="cs-CZ" sz="1200" kern="0" dirty="0">
                <a:solidFill>
                  <a:srgbClr val="000000"/>
                </a:solidFill>
                <a:latin typeface="Arial" panose="020B0604020202020204"/>
              </a:rPr>
              <a:t>posledním měsíci roku</a:t>
            </a: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2023, které jsou zároveň léčenými hypertoniky.</a:t>
            </a:r>
            <a:endParaRPr kumimoji="0" lang="cs-CZ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5023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NKVP ČR 2030: </a:t>
            </a:r>
            <a:br>
              <a:rPr lang="cs-CZ" dirty="0"/>
            </a:br>
            <a:r>
              <a:rPr lang="cs-CZ" dirty="0"/>
              <a:t>souhrnná analytická studie 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B635727-B4E3-6F78-D829-B82C167EC2FD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2"/>
            </p:custDataLst>
          </p:nvPr>
        </p:nvSpPr>
        <p:spPr>
          <a:xfrm>
            <a:off x="347878" y="5159789"/>
            <a:ext cx="11116463" cy="468000"/>
          </a:xfrm>
        </p:spPr>
        <p:txBody>
          <a:bodyPr/>
          <a:lstStyle/>
          <a:p>
            <a:r>
              <a:rPr lang="cs-CZ" dirty="0"/>
              <a:t>Hypertenze v ČR </a:t>
            </a:r>
          </a:p>
          <a:p>
            <a:r>
              <a:rPr lang="cs-CZ" sz="2800" i="1" dirty="0"/>
              <a:t>Případová studie: detailní rozbor epidemiologie, léčebné zátěže                    a populačních dopadů s komplexní definicí v datech NRHZS                    zahrnující vykazované diagnózy, výkony, léčbu</a:t>
            </a:r>
          </a:p>
        </p:txBody>
      </p:sp>
    </p:spTree>
    <p:extLst>
      <p:ext uri="{BB962C8B-B14F-4D97-AF65-F5344CB8AC3E}">
        <p14:creationId xmlns:p14="http://schemas.microsoft.com/office/powerpoint/2010/main" val="41963904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Zástupný symbol pro graf 6">
            <a:extLst>
              <a:ext uri="{FF2B5EF4-FFF2-40B4-BE49-F238E27FC236}">
                <a16:creationId xmlns:a16="http://schemas.microsoft.com/office/drawing/2014/main" id="{2B2FC526-F735-BADF-49B6-6B9E87E7C166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9507265" y="1858960"/>
          <a:ext cx="1661311" cy="34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13" name="Nadpis 12">
            <a:extLst>
              <a:ext uri="{FF2B5EF4-FFF2-40B4-BE49-F238E27FC236}">
                <a16:creationId xmlns:a16="http://schemas.microsoft.com/office/drawing/2014/main" id="{4FED4EE5-3AE7-4512-B510-D13EF1356A1B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72591" y="160257"/>
            <a:ext cx="10515600" cy="631595"/>
          </a:xfrm>
        </p:spPr>
        <p:txBody>
          <a:bodyPr/>
          <a:lstStyle/>
          <a:p>
            <a:r>
              <a:rPr lang="cs-CZ" dirty="0"/>
              <a:t>Pacienti s hypertenzí v ordinacích praktických lékařů</a:t>
            </a:r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A2803065-D8AB-A00D-BAFB-77C886AA4CF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590" y="654545"/>
            <a:ext cx="118625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Zdroj dat: NRHZS 2023</a:t>
            </a: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4C40CCE7-6435-1D98-2C74-F9D4F3B3AB9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91" y="1000661"/>
            <a:ext cx="72325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/>
              <a:t>Ordinace praktických lékařů – počet pacientů léčených s hypertenzí:</a:t>
            </a:r>
            <a:endParaRPr lang="cs-CZ" sz="1800" b="1" dirty="0"/>
          </a:p>
          <a:p>
            <a:r>
              <a:rPr lang="cs-CZ" sz="1400" i="1" dirty="0"/>
              <a:t>Zobrazeny pouze ordinace s alespoň 100 pacienty dle vykázané kapitační platby (k 31. 12. 2023). </a:t>
            </a:r>
          </a:p>
        </p:txBody>
      </p:sp>
      <p:graphicFrame>
        <p:nvGraphicFramePr>
          <p:cNvPr id="20" name="Object 3">
            <a:extLst>
              <a:ext uri="{FF2B5EF4-FFF2-40B4-BE49-F238E27FC236}">
                <a16:creationId xmlns:a16="http://schemas.microsoft.com/office/drawing/2014/main" id="{CAFAF27B-6257-1B30-4F02-D43D67046F85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52400" y="1828800"/>
          <a:ext cx="8877300" cy="4087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cxnSp>
        <p:nvCxnSpPr>
          <p:cNvPr id="21" name="Přímá spojnice 20">
            <a:extLst>
              <a:ext uri="{FF2B5EF4-FFF2-40B4-BE49-F238E27FC236}">
                <a16:creationId xmlns:a16="http://schemas.microsoft.com/office/drawing/2014/main" id="{5DE6337C-5115-60C5-06CA-7C74DFF7A626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1197576" y="4867637"/>
            <a:ext cx="7632000" cy="0"/>
          </a:xfrm>
          <a:prstGeom prst="line">
            <a:avLst/>
          </a:prstGeom>
          <a:ln w="28575">
            <a:solidFill>
              <a:srgbClr val="F488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5">
            <a:extLst>
              <a:ext uri="{FF2B5EF4-FFF2-40B4-BE49-F238E27FC236}">
                <a16:creationId xmlns:a16="http://schemas.microsoft.com/office/drawing/2014/main" id="{D3C73AD0-E46D-2580-16C8-416A9CB7DC00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 rot="16200000">
            <a:off x="-904915" y="3348204"/>
            <a:ext cx="267932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léčených hypertoniků</a:t>
            </a:r>
          </a:p>
        </p:txBody>
      </p:sp>
      <p:sp>
        <p:nvSpPr>
          <p:cNvPr id="36" name="Text Box 4">
            <a:extLst>
              <a:ext uri="{FF2B5EF4-FFF2-40B4-BE49-F238E27FC236}">
                <a16:creationId xmlns:a16="http://schemas.microsoft.com/office/drawing/2014/main" id="{16042CD8-07D0-E557-AD31-01812281E4C5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515100" y="5234745"/>
            <a:ext cx="273341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Jednotliví poskytovatelé – IČZ/PL</a:t>
            </a:r>
          </a:p>
        </p:txBody>
      </p:sp>
      <p:grpSp>
        <p:nvGrpSpPr>
          <p:cNvPr id="37" name="Skupina 36">
            <a:extLst>
              <a:ext uri="{FF2B5EF4-FFF2-40B4-BE49-F238E27FC236}">
                <a16:creationId xmlns:a16="http://schemas.microsoft.com/office/drawing/2014/main" id="{78B689C6-06E4-0549-73B2-D20BE33A0707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2732400" y="1904235"/>
            <a:ext cx="5563875" cy="523220"/>
            <a:chOff x="4436506" y="957785"/>
            <a:chExt cx="2659618" cy="771435"/>
          </a:xfrm>
        </p:grpSpPr>
        <p:sp>
          <p:nvSpPr>
            <p:cNvPr id="39" name="TextovéPole 38">
              <a:extLst>
                <a:ext uri="{FF2B5EF4-FFF2-40B4-BE49-F238E27FC236}">
                  <a16:creationId xmlns:a16="http://schemas.microsoft.com/office/drawing/2014/main" id="{F5611EA8-4BCC-9D1C-5DDE-543E8A7A8EA7}"/>
                </a:ext>
              </a:extLst>
            </p:cNvPr>
            <p:cNvSpPr txBox="1"/>
            <p:nvPr/>
          </p:nvSpPr>
          <p:spPr>
            <a:xfrm>
              <a:off x="4667249" y="957785"/>
              <a:ext cx="2428875" cy="771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Průměrný počet léčených hypertoniků</a:t>
              </a:r>
              <a:br>
                <a: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</a:br>
              <a:r>
                <a: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v ordinaci praktického </a:t>
              </a:r>
              <a:r>
                <a:rPr kumimoji="0" lang="cs-CZ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lé</a:t>
              </a:r>
              <a:r>
                <a:rPr lang="cs-CZ" sz="1400" b="1" dirty="0" err="1">
                  <a:solidFill>
                    <a:srgbClr val="000000"/>
                  </a:solidFill>
                  <a:latin typeface="Arial" panose="020B0604020202020204"/>
                </a:rPr>
                <a:t>kaře</a:t>
              </a:r>
              <a:r>
                <a: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 v roce 2023</a:t>
              </a:r>
            </a:p>
          </p:txBody>
        </p:sp>
        <p:cxnSp>
          <p:nvCxnSpPr>
            <p:cNvPr id="40" name="Přímá spojnice 39">
              <a:extLst>
                <a:ext uri="{FF2B5EF4-FFF2-40B4-BE49-F238E27FC236}">
                  <a16:creationId xmlns:a16="http://schemas.microsoft.com/office/drawing/2014/main" id="{3C681C9A-10DD-918F-C565-9AE7DF9F41BE}"/>
                </a:ext>
              </a:extLst>
            </p:cNvPr>
            <p:cNvCxnSpPr>
              <a:cxnSpLocks/>
            </p:cNvCxnSpPr>
            <p:nvPr/>
          </p:nvCxnSpPr>
          <p:spPr>
            <a:xfrm>
              <a:off x="4436506" y="1184677"/>
              <a:ext cx="230743" cy="0"/>
            </a:xfrm>
            <a:prstGeom prst="line">
              <a:avLst/>
            </a:prstGeom>
            <a:ln w="28575">
              <a:solidFill>
                <a:srgbClr val="F488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ovéPole 42">
            <a:extLst>
              <a:ext uri="{FF2B5EF4-FFF2-40B4-BE49-F238E27FC236}">
                <a16:creationId xmlns:a16="http://schemas.microsoft.com/office/drawing/2014/main" id="{5D4E92DD-723E-5ADD-F077-F89071F5107F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10762449" y="4554898"/>
            <a:ext cx="13481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3. kvartil (</a:t>
            </a:r>
            <a:r>
              <a:rPr lang="cs-CZ" sz="1200" b="1" dirty="0">
                <a:solidFill>
                  <a:srgbClr val="000000"/>
                </a:solidFill>
              </a:rPr>
              <a:t>554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</p:txBody>
      </p:sp>
      <p:sp>
        <p:nvSpPr>
          <p:cNvPr id="44" name="TextovéPole 43">
            <a:extLst>
              <a:ext uri="{FF2B5EF4-FFF2-40B4-BE49-F238E27FC236}">
                <a16:creationId xmlns:a16="http://schemas.microsoft.com/office/drawing/2014/main" id="{7DE7BEEA-9472-742A-2870-004BFFBA2E24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0334637" y="5141698"/>
            <a:ext cx="971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Min (3)</a:t>
            </a:r>
          </a:p>
        </p:txBody>
      </p:sp>
      <p:sp>
        <p:nvSpPr>
          <p:cNvPr id="45" name="TextovéPole 44">
            <a:extLst>
              <a:ext uri="{FF2B5EF4-FFF2-40B4-BE49-F238E27FC236}">
                <a16:creationId xmlns:a16="http://schemas.microsoft.com/office/drawing/2014/main" id="{53F43124-450B-21B5-7815-E0F685259035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0777211" y="4873217"/>
            <a:ext cx="1348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1. kvartil (307)</a:t>
            </a:r>
          </a:p>
        </p:txBody>
      </p:sp>
      <p:sp>
        <p:nvSpPr>
          <p:cNvPr id="46" name="TextovéPole 45">
            <a:extLst>
              <a:ext uri="{FF2B5EF4-FFF2-40B4-BE49-F238E27FC236}">
                <a16:creationId xmlns:a16="http://schemas.microsoft.com/office/drawing/2014/main" id="{2FEB8627-562F-92DF-DD31-8A18F9A9593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0768799" y="4709248"/>
            <a:ext cx="13397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Medián (</a:t>
            </a:r>
            <a:r>
              <a:rPr lang="cs-CZ" sz="1200" b="1" dirty="0">
                <a:solidFill>
                  <a:srgbClr val="000000"/>
                </a:solidFill>
              </a:rPr>
              <a:t>425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)</a:t>
            </a:r>
          </a:p>
        </p:txBody>
      </p:sp>
      <p:sp>
        <p:nvSpPr>
          <p:cNvPr id="48" name="Zástupný text 5">
            <a:extLst>
              <a:ext uri="{FF2B5EF4-FFF2-40B4-BE49-F238E27FC236}">
                <a16:creationId xmlns:a16="http://schemas.microsoft.com/office/drawing/2014/main" id="{C4668FEE-4CD1-17E2-2A0A-E7A8AB69719B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730800" y="5623283"/>
            <a:ext cx="10728000" cy="1034504"/>
          </a:xfrm>
          <a:prstGeom prst="rect">
            <a:avLst/>
          </a:prstGeom>
          <a:ln w="19050">
            <a:solidFill>
              <a:srgbClr val="2E598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8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6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 vybraných IČZ/PL se pohyboval průměrný počet léčených hypertoniků v roce 2023 na úrovni 469 osob.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cs-CZ" sz="1200" kern="0" dirty="0">
                <a:solidFill>
                  <a:srgbClr val="000000"/>
                </a:solidFill>
                <a:latin typeface="Arial" panose="020B0604020202020204"/>
              </a:rPr>
              <a:t>H</a:t>
            </a:r>
            <a:r>
              <a:rPr kumimoji="0" lang="cs-CZ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odnocen</a:t>
            </a: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je počet dospělých osob v kapitaci PL v </a:t>
            </a:r>
            <a:r>
              <a:rPr lang="cs-CZ" sz="1200" kern="0" dirty="0">
                <a:solidFill>
                  <a:srgbClr val="000000"/>
                </a:solidFill>
                <a:latin typeface="Arial" panose="020B0604020202020204"/>
              </a:rPr>
              <a:t>posledním měsíci roku</a:t>
            </a:r>
            <a:r>
              <a:rPr kumimoji="0" lang="cs-CZ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2023, které jsou zároveň léčenými hypertoniky.</a:t>
            </a:r>
            <a:endParaRPr kumimoji="0" lang="cs-CZ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66128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ulka 12">
            <a:extLst>
              <a:ext uri="{FF2B5EF4-FFF2-40B4-BE49-F238E27FC236}">
                <a16:creationId xmlns:a16="http://schemas.microsoft.com/office/drawing/2014/main" id="{493BA73D-4583-A48E-1053-D46A2EC8C244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869548" y="1920033"/>
          <a:ext cx="428641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86410">
                  <a:extLst>
                    <a:ext uri="{9D8B030D-6E8A-4147-A177-3AD203B41FA5}">
                      <a16:colId xmlns:a16="http://schemas.microsoft.com/office/drawing/2014/main" val="3847563362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11120885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1400" dirty="0"/>
                        <a:t>ČR – celkem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/>
                        <a:t>Léčení hypertonici (dospělí)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021428"/>
                  </a:ext>
                </a:extLst>
              </a:tr>
            </a:tbl>
          </a:graphicData>
        </a:graphic>
      </p:graphicFrame>
      <p:sp>
        <p:nvSpPr>
          <p:cNvPr id="2" name="Obdélník 1"/>
          <p:cNvSpPr/>
          <p:nvPr>
            <p:custDataLst>
              <p:tags r:id="rId2"/>
            </p:custDataLst>
          </p:nvPr>
        </p:nvSpPr>
        <p:spPr>
          <a:xfrm>
            <a:off x="272591" y="1208925"/>
            <a:ext cx="424830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dospělých obyvatel </a:t>
            </a:r>
            <a:r>
              <a:rPr kumimoji="0" lang="cs-CZ" sz="14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 léčenou hypertenzí 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 jednotlivých krajích dle místa bydliště </a:t>
            </a:r>
            <a:r>
              <a:rPr lang="cs-CZ" sz="1400" b="1" dirty="0">
                <a:solidFill>
                  <a:srgbClr val="000000"/>
                </a:solidFill>
                <a:latin typeface="Calibri" panose="020F0502020204030204"/>
              </a:rPr>
              <a:t>v roce 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2023, kteří v průběhu předchozích dvou let (2022/2023) absolvovali preventivní prohlídku u praktického lékaře: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kumimoji="0" lang="cs-CZ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>
            <p:custDataLst>
              <p:tags r:id="rId3"/>
            </p:custDataLst>
          </p:nvPr>
        </p:nvSpPr>
        <p:spPr>
          <a:xfrm>
            <a:off x="288000" y="653725"/>
            <a:ext cx="11934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NRHZS 2010–2023</a:t>
            </a:r>
            <a:b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</a:b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Definice: Osoby s vykázaným výkonem 01021, 01022, 02021, 02022, 02031 nebo 02032 u odbornosti 001 (</a:t>
            </a: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všeobecné PL)</a:t>
            </a: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a 002 (</a:t>
            </a: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PL pro děti a dorost)</a:t>
            </a: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.</a:t>
            </a:r>
          </a:p>
        </p:txBody>
      </p:sp>
      <p:graphicFrame>
        <p:nvGraphicFramePr>
          <p:cNvPr id="12" name="Graf 11"/>
          <p:cNvGraphicFramePr/>
          <p:nvPr>
            <p:custDataLst>
              <p:tags r:id="rId4"/>
            </p:custDataLst>
          </p:nvPr>
        </p:nvGraphicFramePr>
        <p:xfrm>
          <a:off x="291250" y="1962150"/>
          <a:ext cx="3933012" cy="4514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6" name="TextovéPole 15"/>
          <p:cNvSpPr txBox="1"/>
          <p:nvPr>
            <p:custDataLst>
              <p:tags r:id="rId5"/>
            </p:custDataLst>
          </p:nvPr>
        </p:nvSpPr>
        <p:spPr>
          <a:xfrm>
            <a:off x="8001658" y="5336397"/>
            <a:ext cx="7715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Věk</a:t>
            </a:r>
          </a:p>
        </p:txBody>
      </p:sp>
      <p:sp>
        <p:nvSpPr>
          <p:cNvPr id="17" name="TextovéPole 16"/>
          <p:cNvSpPr txBox="1"/>
          <p:nvPr>
            <p:custDataLst>
              <p:tags r:id="rId6"/>
            </p:custDataLst>
          </p:nvPr>
        </p:nvSpPr>
        <p:spPr>
          <a:xfrm rot="16200000">
            <a:off x="3577983" y="3353673"/>
            <a:ext cx="229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Preventivní prohlídka</a:t>
            </a:r>
            <a:b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 dvouletém intervalu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r>
              <a:rPr lang="en-US" sz="2800" dirty="0" err="1"/>
              <a:t>Preventivní</a:t>
            </a:r>
            <a:r>
              <a:rPr lang="en-US" sz="2800" dirty="0"/>
              <a:t> </a:t>
            </a:r>
            <a:r>
              <a:rPr lang="en-US" sz="2800" dirty="0" err="1"/>
              <a:t>prohlídky</a:t>
            </a:r>
            <a:r>
              <a:rPr lang="en-US" sz="2800" dirty="0"/>
              <a:t> u </a:t>
            </a:r>
            <a:r>
              <a:rPr lang="en-US" sz="2800" dirty="0" err="1"/>
              <a:t>praktického</a:t>
            </a:r>
            <a:r>
              <a:rPr lang="en-US" sz="2800" dirty="0"/>
              <a:t> </a:t>
            </a:r>
            <a:r>
              <a:rPr lang="en-US" sz="2800" dirty="0" err="1"/>
              <a:t>lékaře</a:t>
            </a:r>
            <a:endParaRPr lang="en-US" sz="2800" dirty="0"/>
          </a:p>
        </p:txBody>
      </p:sp>
      <p:graphicFrame>
        <p:nvGraphicFramePr>
          <p:cNvPr id="15" name="Graf 14">
            <a:extLst>
              <a:ext uri="{FF2B5EF4-FFF2-40B4-BE49-F238E27FC236}">
                <a16:creationId xmlns:a16="http://schemas.microsoft.com/office/drawing/2014/main" id="{D141B6FB-A244-4E01-B74C-4BDFA008AAC8}"/>
              </a:ext>
            </a:extLst>
          </p:cNvPr>
          <p:cNvGraphicFramePr/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3007174425"/>
              </p:ext>
            </p:extLst>
          </p:nvPr>
        </p:nvGraphicFramePr>
        <p:xfrm>
          <a:off x="4836960" y="2195011"/>
          <a:ext cx="6867272" cy="3234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23" name="Obdélník 22">
            <a:extLst>
              <a:ext uri="{FF2B5EF4-FFF2-40B4-BE49-F238E27FC236}">
                <a16:creationId xmlns:a16="http://schemas.microsoft.com/office/drawing/2014/main" id="{48F13E9A-7BBE-483E-BC1F-E561F0C4186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719139" y="1208925"/>
            <a:ext cx="6867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obyvatel ČR daného věku (2023), kteří v průběhu předchozích dvou let (2022/2023) absolvovali preventivní prohlídku u praktického lékaře: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kumimoji="0" lang="cs-CZ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5" name="Přímá spojnice 24">
            <a:extLst>
              <a:ext uri="{FF2B5EF4-FFF2-40B4-BE49-F238E27FC236}">
                <a16:creationId xmlns:a16="http://schemas.microsoft.com/office/drawing/2014/main" id="{ADFB87BF-7A18-4F19-9993-868628A92029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>
          <a:xfrm>
            <a:off x="6509548" y="2066433"/>
            <a:ext cx="360000" cy="0"/>
          </a:xfrm>
          <a:prstGeom prst="line">
            <a:avLst/>
          </a:prstGeom>
          <a:ln w="28575">
            <a:solidFill>
              <a:srgbClr val="D6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>
            <a:extLst>
              <a:ext uri="{FF2B5EF4-FFF2-40B4-BE49-F238E27FC236}">
                <a16:creationId xmlns:a16="http://schemas.microsoft.com/office/drawing/2014/main" id="{A1BA685E-1A82-485C-AEC1-71446D279738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8113478" y="2066433"/>
            <a:ext cx="360000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ovéPole 9">
            <a:extLst>
              <a:ext uri="{FF2B5EF4-FFF2-40B4-BE49-F238E27FC236}">
                <a16:creationId xmlns:a16="http://schemas.microsoft.com/office/drawing/2014/main" id="{11B696F6-1A9B-073B-9674-F165566DC58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836960" y="5823291"/>
            <a:ext cx="66359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Preventivní prohlídky jsou hodnoceny v rámci dvouletého intervalu, jelikož osoba má nárok na všeobecnou preventivní prohlídku u praktického lékaře 1x za dva roky.</a:t>
            </a:r>
          </a:p>
        </p:txBody>
      </p:sp>
    </p:spTree>
    <p:extLst>
      <p:ext uri="{BB962C8B-B14F-4D97-AF65-F5344CB8AC3E}">
        <p14:creationId xmlns:p14="http://schemas.microsoft.com/office/powerpoint/2010/main" val="2099364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>
            <a:extLst>
              <a:ext uri="{FF2B5EF4-FFF2-40B4-BE49-F238E27FC236}">
                <a16:creationId xmlns:a16="http://schemas.microsoft.com/office/drawing/2014/main" id="{709B9DC0-C58C-68ED-9B18-A7ECA3118C0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Léčba u pacientů s hypertenzí a akutním infarktem myokardu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B9832D37-7319-4DB1-BC83-1D42EB2F2B9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646464"/>
            <a:ext cx="3906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NRHZS 2012-2022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4A7EDBD6-6063-4FCB-89A8-1679C223CECB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382172145"/>
              </p:ext>
            </p:extLst>
          </p:nvPr>
        </p:nvGraphicFramePr>
        <p:xfrm>
          <a:off x="373214" y="1821251"/>
          <a:ext cx="10840747" cy="4025799"/>
        </p:xfrm>
        <a:graphic>
          <a:graphicData uri="http://schemas.openxmlformats.org/drawingml/2006/table">
            <a:tbl>
              <a:tblPr/>
              <a:tblGrid>
                <a:gridCol w="1408958">
                  <a:extLst>
                    <a:ext uri="{9D8B030D-6E8A-4147-A177-3AD203B41FA5}">
                      <a16:colId xmlns:a16="http://schemas.microsoft.com/office/drawing/2014/main" val="356090963"/>
                    </a:ext>
                  </a:extLst>
                </a:gridCol>
                <a:gridCol w="2341381">
                  <a:extLst>
                    <a:ext uri="{9D8B030D-6E8A-4147-A177-3AD203B41FA5}">
                      <a16:colId xmlns:a16="http://schemas.microsoft.com/office/drawing/2014/main" val="1944121768"/>
                    </a:ext>
                  </a:extLst>
                </a:gridCol>
                <a:gridCol w="3456850">
                  <a:extLst>
                    <a:ext uri="{9D8B030D-6E8A-4147-A177-3AD203B41FA5}">
                      <a16:colId xmlns:a16="http://schemas.microsoft.com/office/drawing/2014/main" val="470074550"/>
                    </a:ext>
                  </a:extLst>
                </a:gridCol>
                <a:gridCol w="3633558">
                  <a:extLst>
                    <a:ext uri="{9D8B030D-6E8A-4147-A177-3AD203B41FA5}">
                      <a16:colId xmlns:a16="http://schemas.microsoft.com/office/drawing/2014/main" val="2034863569"/>
                    </a:ext>
                  </a:extLst>
                </a:gridCol>
              </a:tblGrid>
              <a:tr h="76431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Počet pacientů s hypertenzí a IM v daném roce 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Počet a podíl pacientů s hypertenzí </a:t>
                      </a:r>
                      <a:b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IM léčených léky ATC skupiny C09*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Počet a podíl pacientů s hypertenzí </a:t>
                      </a:r>
                      <a:b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IM léčených léky ATC skupiny  C10*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167758"/>
                  </a:ext>
                </a:extLst>
              </a:tr>
              <a:tr h="29649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15 230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12 886 (84,6 %)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11 755 (77,2 %)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5970704"/>
                  </a:ext>
                </a:extLst>
              </a:tr>
              <a:tr h="29649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14 663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12 384 (84,5 %)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11 278 (76,9 %)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196835"/>
                  </a:ext>
                </a:extLst>
              </a:tr>
              <a:tr h="29649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14 245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12 154 (85,3 %)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11 350 (79,7 %)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9372090"/>
                  </a:ext>
                </a:extLst>
              </a:tr>
              <a:tr h="29649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13 833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11 763 (85,0 %)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11 045 (79,8 %)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2766019"/>
                  </a:ext>
                </a:extLst>
              </a:tr>
              <a:tr h="29649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13 841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11 763 (85,0 %)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11 104 (80,2 %)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351593"/>
                  </a:ext>
                </a:extLst>
              </a:tr>
              <a:tr h="29649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13 667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11 449 (83,8 %)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11 030 (80,7 %)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7533854"/>
                  </a:ext>
                </a:extLst>
              </a:tr>
              <a:tr h="29649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13 370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11 276 (84,3 %)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10 852 (81,2 %)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229699"/>
                  </a:ext>
                </a:extLst>
              </a:tr>
              <a:tr h="29649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13 070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11 106 (85,0 %)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10 877 (83,2 %)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116598"/>
                  </a:ext>
                </a:extLst>
              </a:tr>
              <a:tr h="29649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12 247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10 469 (85,5 %)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10 150 (82,9 %)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2193514"/>
                  </a:ext>
                </a:extLst>
              </a:tr>
              <a:tr h="29649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12 025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10 235 (85,1 %)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10 107 (84,0 %)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965391"/>
                  </a:ext>
                </a:extLst>
              </a:tr>
              <a:tr h="296499"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12 001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10 323 (86,0 %)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10 340 (86,2 %)</a:t>
                      </a:r>
                    </a:p>
                  </a:txBody>
                  <a:tcPr marL="6694" marR="6694" marT="669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85656"/>
                  </a:ext>
                </a:extLst>
              </a:tr>
            </a:tbl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37BA0CCC-6F9A-43B4-B632-1BA4D3A8A14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91" y="957799"/>
            <a:ext cx="11290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Definice: pacienti s vykázanou diagnózou I10, kteří jsou léčeni některým z léků ze skupiny ATC C02, C03, C07, C08, C09 a současně hospitalizovaní pro hlavní diagnózu  I21-I22 nebo zemřelí pro diagnózu I21-I22.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*Jedná se o počet a podíl pacientů dle definice, kterým bylo v daném roce vykázáno léčivo z dané ATC skupiny.</a:t>
            </a:r>
          </a:p>
        </p:txBody>
      </p:sp>
    </p:spTree>
    <p:extLst>
      <p:ext uri="{BB962C8B-B14F-4D97-AF65-F5344CB8AC3E}">
        <p14:creationId xmlns:p14="http://schemas.microsoft.com/office/powerpoint/2010/main" val="616403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EB039E-7D98-489A-AAB9-61D94CB30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77" y="850392"/>
            <a:ext cx="4773168" cy="2203704"/>
          </a:xfrm>
        </p:spPr>
        <p:txBody>
          <a:bodyPr>
            <a:normAutofit/>
          </a:bodyPr>
          <a:lstStyle/>
          <a:p>
            <a:pPr algn="l"/>
            <a:r>
              <a:rPr lang="cs-CZ" sz="3600" dirty="0"/>
              <a:t>Národní kardiologický informační systém (NKIS)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B8BA184-3192-41F8-AFE3-0A2C094DB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5017" y="4874006"/>
            <a:ext cx="11039427" cy="1426310"/>
          </a:xfrm>
        </p:spPr>
        <p:txBody>
          <a:bodyPr>
            <a:normAutofit/>
          </a:bodyPr>
          <a:lstStyle/>
          <a:p>
            <a:pPr algn="l"/>
            <a:r>
              <a:rPr lang="cs-CZ" sz="2800" dirty="0"/>
              <a:t>Modely integrované péče </a:t>
            </a:r>
          </a:p>
          <a:p>
            <a:pPr algn="l"/>
            <a:r>
              <a:rPr lang="cs-CZ" sz="3800" dirty="0"/>
              <a:t>Hypertenze: sociálně-zdravotní model</a:t>
            </a:r>
          </a:p>
        </p:txBody>
      </p:sp>
    </p:spTree>
    <p:extLst>
      <p:ext uri="{BB962C8B-B14F-4D97-AF65-F5344CB8AC3E}">
        <p14:creationId xmlns:p14="http://schemas.microsoft.com/office/powerpoint/2010/main" val="37969320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380FAB-D974-05ED-EFC0-7181AC147EB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2591" y="160257"/>
            <a:ext cx="10515600" cy="631595"/>
          </a:xfrm>
        </p:spPr>
        <p:txBody>
          <a:bodyPr/>
          <a:lstStyle/>
          <a:p>
            <a:r>
              <a:rPr lang="cs-CZ" sz="3200" dirty="0"/>
              <a:t>Pobíraný důchod a příspěvek na péči</a:t>
            </a: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10DEC11E-2BE5-6516-BBE1-1583B36D7CC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240564" y="1012243"/>
            <a:ext cx="54165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8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cs-CZ" sz="1800" b="1" dirty="0">
                <a:solidFill>
                  <a:schemeClr val="tx1"/>
                </a:solidFill>
              </a:rPr>
              <a:t>Příspěvek na péči (stupeň závislosti) 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pobíraný pacienty s hypertenzí v roce 2022 dle věku:</a:t>
            </a:r>
            <a:endParaRPr lang="cs-CZ" sz="1800" b="1" dirty="0">
              <a:solidFill>
                <a:schemeClr val="tx1"/>
              </a:solidFill>
            </a:endParaRP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260387A7-061A-DD12-59AF-A86F4BB970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591" y="1012243"/>
            <a:ext cx="54165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8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Invalidní a starobní důchod pobíraný pacienty s hypertenzí v roce 2022 dle věku:</a:t>
            </a:r>
            <a:endParaRPr lang="cs-CZ" sz="1800" b="1" dirty="0">
              <a:solidFill>
                <a:schemeClr val="tx1"/>
              </a:solidFill>
            </a:endParaRPr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3A210559-9AC6-827D-FED6-DCF5527CB7D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91" y="650052"/>
            <a:ext cx="77265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400" dirty="0"/>
              <a:t>Zdroj: Národní registr hrazených zdravotních služeb (NRHZS), </a:t>
            </a:r>
            <a:r>
              <a:rPr kumimoji="0" lang="cs-CZ" sz="1400" i="0" u="none" strike="noStrike" kern="1200" cap="none" spc="0" normalizeH="0" baseline="0" noProof="0" dirty="0">
                <a:ln>
                  <a:noFill/>
                </a:ln>
                <a:uLnTx/>
                <a:uFillTx/>
                <a:latin typeface="Calibri" panose="020F0502020204030204"/>
                <a:ea typeface="+mn-ea"/>
                <a:cs typeface="+mn-cs"/>
              </a:rPr>
              <a:t>Národní sociální informační systém (NSIS)</a:t>
            </a:r>
            <a:endParaRPr kumimoji="0" lang="cs-CZ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+mn-ea"/>
              <a:cs typeface="+mn-cs"/>
            </a:endParaRPr>
          </a:p>
        </p:txBody>
      </p:sp>
      <p:graphicFrame>
        <p:nvGraphicFramePr>
          <p:cNvPr id="29" name="Graf 28">
            <a:extLst>
              <a:ext uri="{FF2B5EF4-FFF2-40B4-BE49-F238E27FC236}">
                <a16:creationId xmlns:a16="http://schemas.microsoft.com/office/drawing/2014/main" id="{BF0E7D9F-9FC7-566A-89F9-3A0059C89743}"/>
              </a:ext>
            </a:extLst>
          </p:cNvPr>
          <p:cNvGraphicFramePr/>
          <p:nvPr>
            <p:custDataLst>
              <p:tags r:id="rId5"/>
            </p:custDataLst>
          </p:nvPr>
        </p:nvGraphicFramePr>
        <p:xfrm>
          <a:off x="686254" y="1751378"/>
          <a:ext cx="5277600" cy="3506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30" name="TextovéPole 29">
            <a:extLst>
              <a:ext uri="{FF2B5EF4-FFF2-40B4-BE49-F238E27FC236}">
                <a16:creationId xmlns:a16="http://schemas.microsoft.com/office/drawing/2014/main" id="{F8D96716-8800-2E0A-531F-786895C79E7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 rot="16200000">
            <a:off x="12031" y="3198093"/>
            <a:ext cx="107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pacientů</a:t>
            </a:r>
          </a:p>
        </p:txBody>
      </p:sp>
      <p:graphicFrame>
        <p:nvGraphicFramePr>
          <p:cNvPr id="32" name="Tabulka 31">
            <a:extLst>
              <a:ext uri="{FF2B5EF4-FFF2-40B4-BE49-F238E27FC236}">
                <a16:creationId xmlns:a16="http://schemas.microsoft.com/office/drawing/2014/main" id="{BD145A4B-89C1-7C21-9894-0B6339E38C8B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1967269" y="5328192"/>
          <a:ext cx="3183360" cy="111442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1360">
                  <a:extLst>
                    <a:ext uri="{9D8B030D-6E8A-4147-A177-3AD203B41FA5}">
                      <a16:colId xmlns:a16="http://schemas.microsoft.com/office/drawing/2014/main" val="2826027048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3945566008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59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Starobní důchod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4140835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Invalidní důchod 3. stupně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9680927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Invalidní důchod 2. stupně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4749344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Invalidní důchod 1. stupně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872686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Bez invalidního a starobního důchodu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72970864"/>
                  </a:ext>
                </a:extLst>
              </a:tr>
            </a:tbl>
          </a:graphicData>
        </a:graphic>
      </p:graphicFrame>
      <p:graphicFrame>
        <p:nvGraphicFramePr>
          <p:cNvPr id="34" name="Graf 33">
            <a:extLst>
              <a:ext uri="{FF2B5EF4-FFF2-40B4-BE49-F238E27FC236}">
                <a16:creationId xmlns:a16="http://schemas.microsoft.com/office/drawing/2014/main" id="{5D24FF95-29E1-435F-D7F3-C7429606DB18}"/>
              </a:ext>
            </a:extLst>
          </p:cNvPr>
          <p:cNvGraphicFramePr/>
          <p:nvPr>
            <p:custDataLst>
              <p:tags r:id="rId8"/>
            </p:custDataLst>
          </p:nvPr>
        </p:nvGraphicFramePr>
        <p:xfrm>
          <a:off x="6538344" y="1751378"/>
          <a:ext cx="5277600" cy="3506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36" name="Tabulka 35">
            <a:extLst>
              <a:ext uri="{FF2B5EF4-FFF2-40B4-BE49-F238E27FC236}">
                <a16:creationId xmlns:a16="http://schemas.microsoft.com/office/drawing/2014/main" id="{A58468EA-3E3C-1F95-B018-CE44E502E380}"/>
              </a:ext>
            </a:extLst>
          </p:cNvPr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7832096" y="5328192"/>
          <a:ext cx="2859360" cy="1114425"/>
        </p:xfrm>
        <a:graphic>
          <a:graphicData uri="http://schemas.openxmlformats.org/drawingml/2006/table">
            <a:tbl>
              <a:tblPr/>
              <a:tblGrid>
                <a:gridCol w="411360">
                  <a:extLst>
                    <a:ext uri="{9D8B030D-6E8A-4147-A177-3AD203B41FA5}">
                      <a16:colId xmlns:a16="http://schemas.microsoft.com/office/drawing/2014/main" val="2826027048"/>
                    </a:ext>
                  </a:extLst>
                </a:gridCol>
                <a:gridCol w="2448000">
                  <a:extLst>
                    <a:ext uri="{9D8B030D-6E8A-4147-A177-3AD203B41FA5}">
                      <a16:colId xmlns:a16="http://schemas.microsoft.com/office/drawing/2014/main" val="3945566008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6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Bez příspěvku na péči (</a:t>
                      </a:r>
                      <a:r>
                        <a:rPr lang="cs-CZ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PnP</a:t>
                      </a: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1408355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Pnp: I – lehká závislost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6809275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Pnp: II – středně těžká závislost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749344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Pnp: III – těžká závislost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726861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Pnp: IV – úplná závislost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2970864"/>
                  </a:ext>
                </a:extLst>
              </a:tr>
            </a:tbl>
          </a:graphicData>
        </a:graphic>
      </p:graphicFrame>
      <p:sp>
        <p:nvSpPr>
          <p:cNvPr id="37" name="TextovéPole 36">
            <a:extLst>
              <a:ext uri="{FF2B5EF4-FFF2-40B4-BE49-F238E27FC236}">
                <a16:creationId xmlns:a16="http://schemas.microsoft.com/office/drawing/2014/main" id="{D6F16F46-E7AC-4E18-6767-B82DAB2A3C6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 rot="16200000">
            <a:off x="5870445" y="3198093"/>
            <a:ext cx="107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pacientů</a:t>
            </a:r>
          </a:p>
        </p:txBody>
      </p:sp>
    </p:spTree>
    <p:extLst>
      <p:ext uri="{BB962C8B-B14F-4D97-AF65-F5344CB8AC3E}">
        <p14:creationId xmlns:p14="http://schemas.microsoft.com/office/powerpoint/2010/main" val="30633167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0A6B959-93C0-AA34-2E81-3DF0E69E46C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2591" y="160257"/>
            <a:ext cx="10515600" cy="631595"/>
          </a:xfrm>
        </p:spPr>
        <p:txBody>
          <a:bodyPr>
            <a:normAutofit/>
          </a:bodyPr>
          <a:lstStyle/>
          <a:p>
            <a:r>
              <a:rPr lang="cs-CZ" dirty="0"/>
              <a:t>Příčina invalidity u pacientů s hypertenzí v roce 2022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2CBC8797-D55A-0A39-A5DA-41FE17623D1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650052"/>
            <a:ext cx="77265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Národní registr hrazených zdravotních služeb (NRHZS), Národní sociální informační systém (NSIS)</a:t>
            </a:r>
          </a:p>
        </p:txBody>
      </p:sp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2CE4F0AE-C080-9D19-91CA-4E303E7209B4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5334907"/>
              </p:ext>
            </p:extLst>
          </p:nvPr>
        </p:nvGraphicFramePr>
        <p:xfrm>
          <a:off x="411401" y="2246134"/>
          <a:ext cx="5475766" cy="378904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475766">
                  <a:extLst>
                    <a:ext uri="{9D8B030D-6E8A-4147-A177-3AD203B41FA5}">
                      <a16:colId xmlns:a16="http://schemas.microsoft.com/office/drawing/2014/main" val="2538747958"/>
                    </a:ext>
                  </a:extLst>
                </a:gridCol>
              </a:tblGrid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XIII. Nemoci svalové a kosterní soustavy a pojivové tkáně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93087400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V. Poruchy duševní a poruchy chování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40200747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IX. Nemoci oběhové soustavy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90849945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II. Novotvary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99964409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VI. Nemoci nervové soustavy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83370402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IV. Nemoci endokrinní, výživy a přeměny látek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72211711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XIX. Poranění, otravy a některé jiné následky vnějších příčin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9565902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XI. Nemoci trávicí soustavy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70330357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X. Nemoci dýchací soustavy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10419404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XIV. Nemoci močové a pohlavní soustavy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54610847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VII. Nemoci oka a očních adnex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6198360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VIII. Nemoci ucha a bradavkového výběžku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79689308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XII. Nemoci kůže a podkožního vaziva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34224200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XVII. Vrozené vady, deformace a chromozomální abnormality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01888153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 Některé infekční a parazitární nemoci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20693264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III. Nemoci krve a krvetvorných orgánů, poruchy mechanismu imunity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16175088"/>
                  </a:ext>
                </a:extLst>
              </a:tr>
              <a:tr h="186225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XVIII. Příznaky, znaky a abnormální klinické a laboratorní nálezy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84465120"/>
                  </a:ext>
                </a:extLst>
              </a:tr>
            </a:tbl>
          </a:graphicData>
        </a:graphic>
      </p:graphicFrame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id="{BE496D68-FB43-BEFA-C87B-FC7CC203F2E5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047429128"/>
              </p:ext>
            </p:extLst>
          </p:nvPr>
        </p:nvGraphicFramePr>
        <p:xfrm>
          <a:off x="5750407" y="1853167"/>
          <a:ext cx="6130280" cy="435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4" name="TextovéPole 13">
            <a:extLst>
              <a:ext uri="{FF2B5EF4-FFF2-40B4-BE49-F238E27FC236}">
                <a16:creationId xmlns:a16="http://schemas.microsoft.com/office/drawing/2014/main" id="{DF0A9E51-761A-4ECE-CCE8-03C0C05B811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2591" y="1159366"/>
            <a:ext cx="3315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Příčina invalidity dle kapitol dle MKN-10: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24584C10-2764-23F7-1478-9C30A2AEADD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148054" y="1606801"/>
            <a:ext cx="44132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pacientů s ID v roce 2022</a:t>
            </a:r>
          </a:p>
        </p:txBody>
      </p:sp>
    </p:spTree>
    <p:extLst>
      <p:ext uri="{BB962C8B-B14F-4D97-AF65-F5344CB8AC3E}">
        <p14:creationId xmlns:p14="http://schemas.microsoft.com/office/powerpoint/2010/main" val="14048296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93D62FAD-39C0-0809-44C9-95F1CEFD87F0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21449" y="1424249"/>
          <a:ext cx="5475766" cy="468002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475766">
                  <a:extLst>
                    <a:ext uri="{9D8B030D-6E8A-4147-A177-3AD203B41FA5}">
                      <a16:colId xmlns:a16="http://schemas.microsoft.com/office/drawing/2014/main" val="2538747958"/>
                    </a:ext>
                  </a:extLst>
                </a:gridCol>
              </a:tblGrid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1" u="none" strike="noStrike" dirty="0">
                          <a:effectLst/>
                        </a:rPr>
                        <a:t>U07 COVID-19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2593087400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J06 Akutní infekce h. dýchacích cest na více místech a </a:t>
                      </a:r>
                      <a:r>
                        <a:rPr lang="cs-CZ" sz="1400" b="1" u="none" strike="noStrike" dirty="0" err="1">
                          <a:effectLst/>
                        </a:rPr>
                        <a:t>neurč</a:t>
                      </a:r>
                      <a:r>
                        <a:rPr lang="cs-CZ" sz="1400" b="1" u="none" strike="noStrike" dirty="0">
                          <a:effectLst/>
                        </a:rPr>
                        <a:t>. lokalizací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4240200747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M54 </a:t>
                      </a:r>
                      <a:r>
                        <a:rPr lang="cs-CZ" sz="1400" b="1" u="none" strike="noStrike" dirty="0" err="1">
                          <a:effectLst/>
                        </a:rPr>
                        <a:t>Dorzalgie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2390849945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1" u="none" strike="noStrike" dirty="0">
                          <a:effectLst/>
                        </a:rPr>
                        <a:t>I25 Chronická ischemická choroba srdeční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599964409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1" u="none" strike="noStrike" dirty="0">
                          <a:effectLst/>
                        </a:rPr>
                        <a:t>Z20 Kontakt s přenosnými nemocemi a expozice (COVID-19 – karanténa)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2783370402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I50 Selhání srdce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2172211711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J20 Akutní zánět průdušek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3539565902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I10 Primární hypertenze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2370330357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I48 Fibrilace a </a:t>
                      </a:r>
                      <a:r>
                        <a:rPr lang="cs-CZ" sz="1400" b="1" u="none" strike="noStrike" dirty="0" err="1">
                          <a:effectLst/>
                        </a:rPr>
                        <a:t>flutter</a:t>
                      </a:r>
                      <a:r>
                        <a:rPr lang="cs-CZ" sz="1400" b="1" u="none" strike="noStrike" dirty="0">
                          <a:effectLst/>
                        </a:rPr>
                        <a:t> síní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2010419404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I21 Akutní infarkt myokardu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1354610847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M17 Artróza kolenního kloubu - </a:t>
                      </a:r>
                      <a:r>
                        <a:rPr lang="cs-CZ" sz="1400" b="1" u="none" strike="noStrike" dirty="0" err="1">
                          <a:effectLst/>
                        </a:rPr>
                        <a:t>gonartróza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4276198360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K30 Funkční dyspepsie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2479689308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J02 Akutní zánět hltanu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2934224200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J11 Chřipka, virus neidentifikován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3101888153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J00 Akutní zánět nosohltanu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3320693264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1" u="none" strike="noStrike" dirty="0">
                          <a:effectLst/>
                        </a:rPr>
                        <a:t>J44 Jiná chronická obstrukční plicní nemoc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2116175088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M16 Artróza kyčelního kloubu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1084465120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I35 Nerevmatická onemocnění aortální chlopně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2471311137"/>
                  </a:ext>
                </a:extLst>
              </a:tr>
              <a:tr h="246317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Jiná diagnóza 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3731992341"/>
                  </a:ext>
                </a:extLst>
              </a:tr>
            </a:tbl>
          </a:graphicData>
        </a:graphic>
      </p:graphicFrame>
      <p:sp>
        <p:nvSpPr>
          <p:cNvPr id="5" name="Nadpis 4">
            <a:extLst>
              <a:ext uri="{FF2B5EF4-FFF2-40B4-BE49-F238E27FC236}">
                <a16:creationId xmlns:a16="http://schemas.microsoft.com/office/drawing/2014/main" id="{527B85F3-D0BC-4DDA-5360-A8014A6C0E86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cs-CZ" dirty="0"/>
              <a:t>Pracovní neschopnost: přehled nejčastějších příčin v roce 2022</a:t>
            </a:r>
          </a:p>
        </p:txBody>
      </p:sp>
      <p:graphicFrame>
        <p:nvGraphicFramePr>
          <p:cNvPr id="4" name="Graf 3">
            <a:extLst>
              <a:ext uri="{FF2B5EF4-FFF2-40B4-BE49-F238E27FC236}">
                <a16:creationId xmlns:a16="http://schemas.microsoft.com/office/drawing/2014/main" id="{3C59EE32-20A3-73F0-AD13-63857DF824CE}"/>
              </a:ext>
            </a:extLst>
          </p:cNvPr>
          <p:cNvGraphicFramePr/>
          <p:nvPr>
            <p:custDataLst>
              <p:tags r:id="rId3"/>
            </p:custDataLst>
          </p:nvPr>
        </p:nvGraphicFramePr>
        <p:xfrm>
          <a:off x="5717923" y="1040808"/>
          <a:ext cx="5070268" cy="5221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0" name="TextovéPole 9">
            <a:extLst>
              <a:ext uri="{FF2B5EF4-FFF2-40B4-BE49-F238E27FC236}">
                <a16:creationId xmlns:a16="http://schemas.microsoft.com/office/drawing/2014/main" id="{A32370A4-2F56-77EF-C45A-C5951503409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91" y="729809"/>
            <a:ext cx="985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Nejčastější příčiny pracovních neschopností u pacientů s léčenou hypertenzí v roce 2022, dle MKN-10: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8F1780F8-1ACF-9F79-B53E-816092374A2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893976" y="3159967"/>
            <a:ext cx="2861387" cy="269033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FD1BFAC3-70CE-D66E-A474-95CF7DCAB76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831770" y="3178627"/>
            <a:ext cx="2923593" cy="269033"/>
          </a:xfrm>
          <a:prstGeom prst="rect">
            <a:avLst/>
          </a:prstGeom>
          <a:noFill/>
          <a:ln w="38100">
            <a:solidFill>
              <a:srgbClr val="2E59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7B6B8AA9-C511-71B0-4372-070A2A59336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944947" y="3178627"/>
            <a:ext cx="362589" cy="199055"/>
          </a:xfrm>
          <a:prstGeom prst="rect">
            <a:avLst/>
          </a:prstGeom>
          <a:solidFill>
            <a:srgbClr val="A5A5A5"/>
          </a:solidFill>
          <a:ln>
            <a:solidFill>
              <a:srgbClr val="A5A5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BDB1B573-2DF3-CDC4-11F3-8F841E5839D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369742" y="3095673"/>
            <a:ext cx="1928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Benchmark ČR</a:t>
            </a:r>
          </a:p>
        </p:txBody>
      </p:sp>
    </p:spTree>
    <p:extLst>
      <p:ext uri="{BB962C8B-B14F-4D97-AF65-F5344CB8AC3E}">
        <p14:creationId xmlns:p14="http://schemas.microsoft.com/office/powerpoint/2010/main" val="18645454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DE625DAB-1958-4CCF-8B46-366BD85C4BB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3798" y="275871"/>
            <a:ext cx="11913430" cy="48013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cs-CZ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C10C1D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ukončených případů dočasné pracovní neschopnosti (2022)</a:t>
            </a: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C10C1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9" name="Tabulka 8">
            <a:extLst>
              <a:ext uri="{FF2B5EF4-FFF2-40B4-BE49-F238E27FC236}">
                <a16:creationId xmlns:a16="http://schemas.microsoft.com/office/drawing/2014/main" id="{4D9A3CA6-D77B-60B8-5A8C-64C374C37B1C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20222927"/>
              </p:ext>
            </p:extLst>
          </p:nvPr>
        </p:nvGraphicFramePr>
        <p:xfrm>
          <a:off x="220227" y="832814"/>
          <a:ext cx="11542281" cy="3144819"/>
        </p:xfrm>
        <a:graphic>
          <a:graphicData uri="http://schemas.openxmlformats.org/drawingml/2006/table">
            <a:tbl>
              <a:tblPr/>
              <a:tblGrid>
                <a:gridCol w="3877344">
                  <a:extLst>
                    <a:ext uri="{9D8B030D-6E8A-4147-A177-3AD203B41FA5}">
                      <a16:colId xmlns:a16="http://schemas.microsoft.com/office/drawing/2014/main" val="2411460489"/>
                    </a:ext>
                  </a:extLst>
                </a:gridCol>
                <a:gridCol w="1094991">
                  <a:extLst>
                    <a:ext uri="{9D8B030D-6E8A-4147-A177-3AD203B41FA5}">
                      <a16:colId xmlns:a16="http://schemas.microsoft.com/office/drawing/2014/main" val="3885764018"/>
                    </a:ext>
                  </a:extLst>
                </a:gridCol>
                <a:gridCol w="1094991">
                  <a:extLst>
                    <a:ext uri="{9D8B030D-6E8A-4147-A177-3AD203B41FA5}">
                      <a16:colId xmlns:a16="http://schemas.microsoft.com/office/drawing/2014/main" val="1281570022"/>
                    </a:ext>
                  </a:extLst>
                </a:gridCol>
                <a:gridCol w="1094991">
                  <a:extLst>
                    <a:ext uri="{9D8B030D-6E8A-4147-A177-3AD203B41FA5}">
                      <a16:colId xmlns:a16="http://schemas.microsoft.com/office/drawing/2014/main" val="3563583251"/>
                    </a:ext>
                  </a:extLst>
                </a:gridCol>
                <a:gridCol w="1094991">
                  <a:extLst>
                    <a:ext uri="{9D8B030D-6E8A-4147-A177-3AD203B41FA5}">
                      <a16:colId xmlns:a16="http://schemas.microsoft.com/office/drawing/2014/main" val="2404848832"/>
                    </a:ext>
                  </a:extLst>
                </a:gridCol>
                <a:gridCol w="1094991">
                  <a:extLst>
                    <a:ext uri="{9D8B030D-6E8A-4147-A177-3AD203B41FA5}">
                      <a16:colId xmlns:a16="http://schemas.microsoft.com/office/drawing/2014/main" val="4214319306"/>
                    </a:ext>
                  </a:extLst>
                </a:gridCol>
                <a:gridCol w="1094991">
                  <a:extLst>
                    <a:ext uri="{9D8B030D-6E8A-4147-A177-3AD203B41FA5}">
                      <a16:colId xmlns:a16="http://schemas.microsoft.com/office/drawing/2014/main" val="1794551780"/>
                    </a:ext>
                  </a:extLst>
                </a:gridCol>
                <a:gridCol w="1094991">
                  <a:extLst>
                    <a:ext uri="{9D8B030D-6E8A-4147-A177-3AD203B41FA5}">
                      <a16:colId xmlns:a16="http://schemas.microsoft.com/office/drawing/2014/main" val="4081464816"/>
                    </a:ext>
                  </a:extLst>
                </a:gridCol>
              </a:tblGrid>
              <a:tr h="305621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Počet ukončených případů DPN</a:t>
                      </a:r>
                    </a:p>
                  </a:txBody>
                  <a:tcPr marL="5379" marR="5379" marT="537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16-19 let</a:t>
                      </a:r>
                    </a:p>
                  </a:txBody>
                  <a:tcPr marL="5379" marR="5379" marT="537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20-29 let</a:t>
                      </a:r>
                    </a:p>
                  </a:txBody>
                  <a:tcPr marL="5379" marR="5379" marT="537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30-39 let</a:t>
                      </a:r>
                    </a:p>
                  </a:txBody>
                  <a:tcPr marL="5379" marR="5379" marT="537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40-49 let</a:t>
                      </a:r>
                    </a:p>
                  </a:txBody>
                  <a:tcPr marL="5379" marR="5379" marT="537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50-59 let</a:t>
                      </a:r>
                    </a:p>
                  </a:txBody>
                  <a:tcPr marL="5379" marR="5379" marT="537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60-69 let</a:t>
                      </a:r>
                    </a:p>
                  </a:txBody>
                  <a:tcPr marL="5379" marR="5379" marT="537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2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70-79 let</a:t>
                      </a:r>
                    </a:p>
                  </a:txBody>
                  <a:tcPr marL="5379" marR="5379" marT="537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700843"/>
                  </a:ext>
                </a:extLst>
              </a:tr>
              <a:tr h="198439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Absolutní počty osob s DPN: populace ČR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19 871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628 290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754 010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954 781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815 519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265 895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14 375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392620"/>
                  </a:ext>
                </a:extLst>
              </a:tr>
              <a:tr h="198439">
                <a:tc>
                  <a:txBody>
                    <a:bodyPr/>
                    <a:lstStyle/>
                    <a:p>
                      <a:pPr algn="l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DPN</a:t>
                      </a:r>
                      <a:r>
                        <a:rPr lang="pt-BR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na 100 tis. obyvatel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4 889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61 751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54 514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55 651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57 859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21 265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020612"/>
                  </a:ext>
                </a:extLst>
              </a:tr>
              <a:tr h="191351">
                <a:tc>
                  <a:txBody>
                    <a:bodyPr/>
                    <a:lstStyle/>
                    <a:p>
                      <a:pPr algn="l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675925"/>
                  </a:ext>
                </a:extLst>
              </a:tr>
              <a:tr h="191351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Absolutní počty osob s DPN: populace hypertoniků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13 664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40 941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139 350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239 358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110 326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8 082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3690009"/>
                  </a:ext>
                </a:extLst>
              </a:tr>
              <a:tr h="184264">
                <a:tc>
                  <a:txBody>
                    <a:bodyPr/>
                    <a:lstStyle/>
                    <a:p>
                      <a:pPr algn="l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DPN</a:t>
                      </a:r>
                      <a:r>
                        <a:rPr lang="pt-BR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na 100 tis. pacientů s </a:t>
                      </a:r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hypertenzí</a:t>
                      </a:r>
                      <a:endParaRPr lang="pt-BR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14 992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83 241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71 585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67 494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64 933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20 599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739032"/>
                  </a:ext>
                </a:extLst>
              </a:tr>
              <a:tr h="95481">
                <a:tc>
                  <a:txBody>
                    <a:bodyPr/>
                    <a:lstStyle/>
                    <a:p>
                      <a:pPr algn="l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50641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4150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EB039E-7D98-489A-AAB9-61D94CB30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77" y="850392"/>
            <a:ext cx="4773168" cy="2203704"/>
          </a:xfrm>
        </p:spPr>
        <p:txBody>
          <a:bodyPr>
            <a:normAutofit/>
          </a:bodyPr>
          <a:lstStyle/>
          <a:p>
            <a:pPr algn="l"/>
            <a:r>
              <a:rPr lang="cs-CZ" sz="3600" dirty="0"/>
              <a:t>Národní kardiologický informační systém (NKIS)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B8BA184-3192-41F8-AFE3-0A2C094DB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5017" y="4874006"/>
            <a:ext cx="11039427" cy="1426310"/>
          </a:xfrm>
        </p:spPr>
        <p:txBody>
          <a:bodyPr>
            <a:normAutofit/>
          </a:bodyPr>
          <a:lstStyle/>
          <a:p>
            <a:pPr algn="l"/>
            <a:r>
              <a:rPr lang="cs-CZ" sz="2800" dirty="0"/>
              <a:t>Národní kardiologický informační systém (NKIS)</a:t>
            </a:r>
          </a:p>
          <a:p>
            <a:pPr algn="l"/>
            <a:r>
              <a:rPr lang="cs-CZ" sz="3800" dirty="0"/>
              <a:t>Hypertenze: epidemiologické charakteristiky </a:t>
            </a:r>
          </a:p>
        </p:txBody>
      </p:sp>
    </p:spTree>
    <p:extLst>
      <p:ext uri="{BB962C8B-B14F-4D97-AF65-F5344CB8AC3E}">
        <p14:creationId xmlns:p14="http://schemas.microsoft.com/office/powerpoint/2010/main" val="1724614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>
            <a:extLst>
              <a:ext uri="{FF2B5EF4-FFF2-40B4-BE49-F238E27FC236}">
                <a16:creationId xmlns:a16="http://schemas.microsoft.com/office/drawing/2014/main" id="{709B9DC0-C58C-68ED-9B18-A7ECA3118C0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sz="3200" dirty="0"/>
              <a:t>Hypertenze v populaci ČR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C00BA3AF-3547-4067-928A-A4A586B8D41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24051" y="683394"/>
            <a:ext cx="29371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/>
              <a:t>Zdroj: NRHZS 2010–2023</a:t>
            </a:r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2131C406-3E1E-4650-B492-D45E44C1CE0D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9300976"/>
              </p:ext>
            </p:extLst>
          </p:nvPr>
        </p:nvGraphicFramePr>
        <p:xfrm>
          <a:off x="2513369" y="2439931"/>
          <a:ext cx="9353729" cy="27223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8556">
                  <a:extLst>
                    <a:ext uri="{9D8B030D-6E8A-4147-A177-3AD203B41FA5}">
                      <a16:colId xmlns:a16="http://schemas.microsoft.com/office/drawing/2014/main" val="1450522724"/>
                    </a:ext>
                  </a:extLst>
                </a:gridCol>
                <a:gridCol w="1118568">
                  <a:extLst>
                    <a:ext uri="{9D8B030D-6E8A-4147-A177-3AD203B41FA5}">
                      <a16:colId xmlns:a16="http://schemas.microsoft.com/office/drawing/2014/main" val="1938213289"/>
                    </a:ext>
                  </a:extLst>
                </a:gridCol>
                <a:gridCol w="1155555">
                  <a:extLst>
                    <a:ext uri="{9D8B030D-6E8A-4147-A177-3AD203B41FA5}">
                      <a16:colId xmlns:a16="http://schemas.microsoft.com/office/drawing/2014/main" val="3115632726"/>
                    </a:ext>
                  </a:extLst>
                </a:gridCol>
                <a:gridCol w="1106018">
                  <a:extLst>
                    <a:ext uri="{9D8B030D-6E8A-4147-A177-3AD203B41FA5}">
                      <a16:colId xmlns:a16="http://schemas.microsoft.com/office/drawing/2014/main" val="2142477737"/>
                    </a:ext>
                  </a:extLst>
                </a:gridCol>
                <a:gridCol w="1195014">
                  <a:extLst>
                    <a:ext uri="{9D8B030D-6E8A-4147-A177-3AD203B41FA5}">
                      <a16:colId xmlns:a16="http://schemas.microsoft.com/office/drawing/2014/main" val="776943064"/>
                    </a:ext>
                  </a:extLst>
                </a:gridCol>
                <a:gridCol w="1215441">
                  <a:extLst>
                    <a:ext uri="{9D8B030D-6E8A-4147-A177-3AD203B41FA5}">
                      <a16:colId xmlns:a16="http://schemas.microsoft.com/office/drawing/2014/main" val="624017805"/>
                    </a:ext>
                  </a:extLst>
                </a:gridCol>
                <a:gridCol w="1214577">
                  <a:extLst>
                    <a:ext uri="{9D8B030D-6E8A-4147-A177-3AD203B41FA5}">
                      <a16:colId xmlns:a16="http://schemas.microsoft.com/office/drawing/2014/main" val="1810048983"/>
                    </a:ext>
                  </a:extLst>
                </a:gridCol>
              </a:tblGrid>
              <a:tr h="383911">
                <a:tc>
                  <a:txBody>
                    <a:bodyPr/>
                    <a:lstStyle/>
                    <a:p>
                      <a:pPr algn="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2023*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5659930"/>
                  </a:ext>
                </a:extLst>
              </a:tr>
              <a:tr h="388910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Incidence léčených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158 814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159 578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158 597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151 786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155 885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156 107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766177"/>
                  </a:ext>
                </a:extLst>
              </a:tr>
              <a:tr h="391409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– na 100 000 obyvatel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1 494,5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1 495,7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1 482,2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1 445,5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1 448,8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1 441,8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409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Prevalence léčených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2 098 740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2 125 361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2 219 568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2 225 576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2 176 163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2 204 872</a:t>
                      </a:r>
                    </a:p>
                  </a:txBody>
                  <a:tcPr marL="7620" marR="7620" marT="762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910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– na 100 000 obyvatel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19 750,2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19 920,3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20 743,3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21 194,2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20 225,5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20 363,6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910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Celková mortalita</a:t>
                      </a: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87 414</a:t>
                      </a: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88 627</a:t>
                      </a: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104 342</a:t>
                      </a: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113 147</a:t>
                      </a: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97 423</a:t>
                      </a: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–</a:t>
                      </a:r>
                    </a:p>
                  </a:txBody>
                  <a:tcPr marL="7620" marR="7620" marT="7620" marB="0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774644"/>
                  </a:ext>
                </a:extLst>
              </a:tr>
              <a:tr h="3889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– na 100 000 obyvatel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822,6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830,7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975,1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1 077,5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905,5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–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2429093"/>
                  </a:ext>
                </a:extLst>
              </a:tr>
            </a:tbl>
          </a:graphicData>
        </a:graphic>
      </p:graphicFrame>
      <p:sp>
        <p:nvSpPr>
          <p:cNvPr id="4" name="TextovéPole 3">
            <a:extLst>
              <a:ext uri="{FF2B5EF4-FFF2-40B4-BE49-F238E27FC236}">
                <a16:creationId xmlns:a16="http://schemas.microsoft.com/office/drawing/2014/main" id="{B4C95084-75A9-42A7-87A3-D0D9DC3E128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24053" y="960393"/>
            <a:ext cx="117294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Hypertenze je u pacienta identifikována při splnění obou následujících podmínek: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Pacient byl v hodnoceném nebo předcházejícím roce hospitalizován na lůžku akutní péče nebo byl ambulantně léčen u relevantních odborností (001 všeobecný praktický lékař, 101 internista, 107 kardiolog) s hlavní nebo vedlejší diagnózou I10 (primární hypertenze) kódovanou dle Mezinárodní klasifikace nemocí, 10. revize (MKN-10)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1400" dirty="0"/>
              <a:t>Pacient v hodnoceném nebo předcházejícím roce užíval antihypertenziva – skupina C02 (antihypertenziva), C03 (diuretika), C07 (beta blokátory), C08 (blokátory kalciového kanálu), C09 (látky ovlivňující renin-</a:t>
            </a:r>
            <a:r>
              <a:rPr lang="cs-CZ" sz="1400" dirty="0" err="1"/>
              <a:t>angiotenzinový</a:t>
            </a:r>
            <a:r>
              <a:rPr lang="cs-CZ" sz="1400" dirty="0"/>
              <a:t> systém) dle anatomicko-terapeuticko-chemické klasifikace léčiv (ATC klasifikace).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F464EF64-A7C4-452B-A71F-A5BF88DB81D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05568" y="5844025"/>
            <a:ext cx="11729404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Incidence </a:t>
            </a:r>
            <a:r>
              <a:rPr kumimoji="0" lang="cs-CZ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stanovena jako počet osob, které splnily definiční kritéria poprvé v daném roce. </a:t>
            </a:r>
          </a:p>
          <a:p>
            <a:pPr marL="0" marR="0" lvl="0" indent="0" algn="l" defTabSz="9143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Prevalence</a:t>
            </a:r>
            <a:r>
              <a:rPr kumimoji="0" lang="cs-CZ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je stanovena jako počet osob, které splnily definiční kritéria v daném nebo předchozím roce a byl alespoň jeden den v daném roce naživu.</a:t>
            </a:r>
          </a:p>
          <a:p>
            <a:pPr marL="0" marR="0" lvl="0" indent="0" algn="l" defTabSz="9143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1" dirty="0">
                <a:latin typeface="Calibri" panose="020F0502020204030204"/>
              </a:rPr>
              <a:t>Celková mortalita </a:t>
            </a:r>
            <a:r>
              <a:rPr lang="cs-CZ" sz="1400" dirty="0">
                <a:latin typeface="Calibri" panose="020F0502020204030204"/>
              </a:rPr>
              <a:t>je stanovena jako počet zemřelých osob (bez ohledu na úmrtnostní diagnózu) s anamnézou hypertenze.</a:t>
            </a:r>
            <a:endParaRPr lang="cs-CZ" sz="1100" i="1" dirty="0">
              <a:latin typeface="Calibri" panose="020F0502020204030204"/>
            </a:endParaRPr>
          </a:p>
          <a:p>
            <a:pPr marL="0" marR="0" lvl="0" indent="0" algn="l" defTabSz="9143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100" i="1" dirty="0">
                <a:latin typeface="Calibri" panose="020F0502020204030204"/>
              </a:rPr>
              <a:t>* Data zemřelých za rok 2023 zatím nejsou k dispozici. 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7089D280-84F2-5F35-9518-B79B91477E5D}"/>
              </a:ext>
            </a:extLst>
          </p:cNvPr>
          <p:cNvSpPr txBox="1"/>
          <p:nvPr/>
        </p:nvSpPr>
        <p:spPr>
          <a:xfrm>
            <a:off x="324051" y="2738182"/>
            <a:ext cx="1477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400" b="1" dirty="0">
                <a:solidFill>
                  <a:srgbClr val="C00000"/>
                </a:solidFill>
              </a:rPr>
              <a:t>+ 157 tis. </a:t>
            </a:r>
          </a:p>
          <a:p>
            <a:pPr algn="r"/>
            <a:r>
              <a:rPr lang="cs-CZ" sz="2400" b="1" dirty="0">
                <a:solidFill>
                  <a:srgbClr val="C00000"/>
                </a:solidFill>
              </a:rPr>
              <a:t>ročně 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01007C2B-6CBE-C8A5-5527-C60A119B1F25}"/>
              </a:ext>
            </a:extLst>
          </p:cNvPr>
          <p:cNvSpPr txBox="1"/>
          <p:nvPr/>
        </p:nvSpPr>
        <p:spPr>
          <a:xfrm>
            <a:off x="0" y="3586561"/>
            <a:ext cx="1848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400" b="1" dirty="0">
                <a:solidFill>
                  <a:srgbClr val="C00000"/>
                </a:solidFill>
              </a:rPr>
              <a:t>+ 21 tis. (1%)</a:t>
            </a:r>
          </a:p>
          <a:p>
            <a:pPr algn="r"/>
            <a:r>
              <a:rPr lang="cs-CZ" sz="2400" b="1" dirty="0">
                <a:solidFill>
                  <a:srgbClr val="C00000"/>
                </a:solidFill>
              </a:rPr>
              <a:t>ročně 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C2ABE1CD-8BE1-F7EB-B681-893EC9B8D572}"/>
              </a:ext>
            </a:extLst>
          </p:cNvPr>
          <p:cNvSpPr txBox="1"/>
          <p:nvPr/>
        </p:nvSpPr>
        <p:spPr>
          <a:xfrm>
            <a:off x="5501992" y="5211537"/>
            <a:ext cx="1573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err="1">
                <a:solidFill>
                  <a:srgbClr val="C00000"/>
                </a:solidFill>
              </a:rPr>
              <a:t>Nadúmrtí</a:t>
            </a:r>
            <a:r>
              <a:rPr lang="cs-CZ" sz="2400" b="1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86F588E0-7D51-534A-2719-5E782D8E77FD}"/>
              </a:ext>
            </a:extLst>
          </p:cNvPr>
          <p:cNvSpPr txBox="1"/>
          <p:nvPr/>
        </p:nvSpPr>
        <p:spPr>
          <a:xfrm>
            <a:off x="7208012" y="5231633"/>
            <a:ext cx="971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rgbClr val="C00000"/>
                </a:solidFill>
              </a:rPr>
              <a:t>+ 19%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3D01C54F-A291-2AAC-D450-D0BE86016D93}"/>
              </a:ext>
            </a:extLst>
          </p:cNvPr>
          <p:cNvSpPr txBox="1"/>
          <p:nvPr/>
        </p:nvSpPr>
        <p:spPr>
          <a:xfrm>
            <a:off x="8429533" y="5231633"/>
            <a:ext cx="971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rgbClr val="C00000"/>
                </a:solidFill>
              </a:rPr>
              <a:t>+ 29%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C9182541-CC10-348D-2FBB-32A2C208C6AA}"/>
              </a:ext>
            </a:extLst>
          </p:cNvPr>
          <p:cNvSpPr txBox="1"/>
          <p:nvPr/>
        </p:nvSpPr>
        <p:spPr>
          <a:xfrm>
            <a:off x="9651054" y="5221585"/>
            <a:ext cx="971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rgbClr val="C00000"/>
                </a:solidFill>
              </a:rPr>
              <a:t>+ 11%</a:t>
            </a:r>
          </a:p>
        </p:txBody>
      </p:sp>
      <p:sp>
        <p:nvSpPr>
          <p:cNvPr id="12" name="Pravá složená závorka 11">
            <a:extLst>
              <a:ext uri="{FF2B5EF4-FFF2-40B4-BE49-F238E27FC236}">
                <a16:creationId xmlns:a16="http://schemas.microsoft.com/office/drawing/2014/main" id="{9330001F-47E1-0EBB-8DB1-A0FD4FEE4032}"/>
              </a:ext>
            </a:extLst>
          </p:cNvPr>
          <p:cNvSpPr/>
          <p:nvPr/>
        </p:nvSpPr>
        <p:spPr>
          <a:xfrm rot="10800000">
            <a:off x="2036072" y="2866047"/>
            <a:ext cx="211016" cy="575268"/>
          </a:xfrm>
          <a:prstGeom prst="rightBrac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Pravá složená závorka 12">
            <a:extLst>
              <a:ext uri="{FF2B5EF4-FFF2-40B4-BE49-F238E27FC236}">
                <a16:creationId xmlns:a16="http://schemas.microsoft.com/office/drawing/2014/main" id="{4F990850-EA69-17E3-F9E4-5CBCBA301E38}"/>
              </a:ext>
            </a:extLst>
          </p:cNvPr>
          <p:cNvSpPr/>
          <p:nvPr/>
        </p:nvSpPr>
        <p:spPr>
          <a:xfrm rot="10800000">
            <a:off x="2036072" y="3697195"/>
            <a:ext cx="211016" cy="575268"/>
          </a:xfrm>
          <a:prstGeom prst="rightBrac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Šipka: ohnutá 13">
            <a:extLst>
              <a:ext uri="{FF2B5EF4-FFF2-40B4-BE49-F238E27FC236}">
                <a16:creationId xmlns:a16="http://schemas.microsoft.com/office/drawing/2014/main" id="{2B35EE5B-3D06-D447-E339-1E0915A82B55}"/>
              </a:ext>
            </a:extLst>
          </p:cNvPr>
          <p:cNvSpPr/>
          <p:nvPr/>
        </p:nvSpPr>
        <p:spPr>
          <a:xfrm flipV="1">
            <a:off x="4230091" y="5132953"/>
            <a:ext cx="803868" cy="461664"/>
          </a:xfrm>
          <a:prstGeom prst="ben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643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Hypertenze (2023)</a:t>
            </a:r>
            <a:endParaRPr lang="en-US" dirty="0"/>
          </a:p>
        </p:txBody>
      </p:sp>
      <p:sp>
        <p:nvSpPr>
          <p:cNvPr id="294" name="Obdélník 293">
            <a:extLst>
              <a:ext uri="{FF2B5EF4-FFF2-40B4-BE49-F238E27FC236}">
                <a16:creationId xmlns:a16="http://schemas.microsoft.com/office/drawing/2014/main" id="{A0440E8B-A5A4-4A9C-AD80-B493A3AD6F5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61632" y="1091133"/>
            <a:ext cx="42512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osob s léčenou hypertenzí:</a:t>
            </a:r>
          </a:p>
        </p:txBody>
      </p:sp>
      <p:sp>
        <p:nvSpPr>
          <p:cNvPr id="295" name="TextBox 7">
            <a:extLst>
              <a:ext uri="{FF2B5EF4-FFF2-40B4-BE49-F238E27FC236}">
                <a16:creationId xmlns:a16="http://schemas.microsoft.com/office/drawing/2014/main" id="{40D4D87E-60E6-4C32-8F2E-C59AB30CB61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374852" y="3952471"/>
            <a:ext cx="5265575" cy="78039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Léčená hypertenze byla v roce 2023 zaznamenána u 2,2 milionu obyvatel ČR, tj. u 20 % populace. U osob nad 65 let je léčeno antihypertenzivy cca 60 % populace, tento podíl se s věkem dále zvyšuje.</a:t>
            </a:r>
          </a:p>
        </p:txBody>
      </p:sp>
      <p:sp>
        <p:nvSpPr>
          <p:cNvPr id="307" name="Obdélník 105">
            <a:extLst>
              <a:ext uri="{FF2B5EF4-FFF2-40B4-BE49-F238E27FC236}">
                <a16:creationId xmlns:a16="http://schemas.microsoft.com/office/drawing/2014/main" id="{578FCFBD-FCA8-46EE-9A5F-63D319C302C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374852" y="5121718"/>
            <a:ext cx="52655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*Věkově standardizovaná hodnota zohledňuje rozdíly ve věkové struktuře obyvatel jednotlivých krajů, tj. udává teoretický počet případů na 100 000 obyvatel daného kraje v situaci, kdy by byla věková struktura obyvatel všech krajů shodná. Za referenční populaci je zde považována celá České republika v příslušném roce.</a:t>
            </a:r>
          </a:p>
        </p:txBody>
      </p:sp>
      <p:sp>
        <p:nvSpPr>
          <p:cNvPr id="200" name="TextBox 6">
            <a:extLst>
              <a:ext uri="{FF2B5EF4-FFF2-40B4-BE49-F238E27FC236}">
                <a16:creationId xmlns:a16="http://schemas.microsoft.com/office/drawing/2014/main" id="{34BCED0E-0EE4-4668-A26F-69E0296352B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88000" y="540000"/>
            <a:ext cx="11643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NRHZS 2010–2023;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Definice: p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acienti s vykázanou diagnózou I10, kteří jsou léčeni některým z léků ze skupiny ATC C02, C03, C07, C08, C09</a:t>
            </a: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315" name="Obdélník 314">
            <a:extLst>
              <a:ext uri="{FF2B5EF4-FFF2-40B4-BE49-F238E27FC236}">
                <a16:creationId xmlns:a16="http://schemas.microsoft.com/office/drawing/2014/main" id="{4A4D6878-2C16-4895-9440-DE871EF6712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465768" y="1445243"/>
            <a:ext cx="31477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Věkově standardizovaný počet případů</a:t>
            </a:r>
            <a:b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 100 000 obyvatel*</a:t>
            </a:r>
          </a:p>
        </p:txBody>
      </p:sp>
      <p:sp>
        <p:nvSpPr>
          <p:cNvPr id="107" name="TextBox 2">
            <a:extLst>
              <a:ext uri="{FF2B5EF4-FFF2-40B4-BE49-F238E27FC236}">
                <a16:creationId xmlns:a16="http://schemas.microsoft.com/office/drawing/2014/main" id="{205A74DA-CCE6-41D8-8B73-C344A55ABA1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6374852" y="1091133"/>
            <a:ext cx="5717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Vývoj počtu pacientů v přepočtu na 100 tisíc obyvatel</a:t>
            </a:r>
            <a:endParaRPr kumimoji="0" lang="cs-CZ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08" name="Graf 107">
            <a:extLst>
              <a:ext uri="{FF2B5EF4-FFF2-40B4-BE49-F238E27FC236}">
                <a16:creationId xmlns:a16="http://schemas.microsoft.com/office/drawing/2014/main" id="{49DEB8C3-B7EA-4250-97B4-B32655A8662E}"/>
              </a:ext>
            </a:extLst>
          </p:cNvPr>
          <p:cNvGraphicFramePr/>
          <p:nvPr>
            <p:custDataLst>
              <p:tags r:id="rId8"/>
            </p:custDataLst>
          </p:nvPr>
        </p:nvGraphicFramePr>
        <p:xfrm>
          <a:off x="6180665" y="1398910"/>
          <a:ext cx="5551121" cy="263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2" name="Graf 1">
            <a:extLst>
              <a:ext uri="{FF2B5EF4-FFF2-40B4-BE49-F238E27FC236}">
                <a16:creationId xmlns:a16="http://schemas.microsoft.com/office/drawing/2014/main" id="{8ADB2130-9A31-C58D-395E-F656CD0D45F4}"/>
              </a:ext>
            </a:extLst>
          </p:cNvPr>
          <p:cNvGraphicFramePr/>
          <p:nvPr>
            <p:custDataLst>
              <p:tags r:id="rId9"/>
            </p:custDataLst>
          </p:nvPr>
        </p:nvGraphicFramePr>
        <p:xfrm>
          <a:off x="352322" y="1591588"/>
          <a:ext cx="3933012" cy="4545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3" name="Tabulka 4">
            <a:extLst>
              <a:ext uri="{FF2B5EF4-FFF2-40B4-BE49-F238E27FC236}">
                <a16:creationId xmlns:a16="http://schemas.microsoft.com/office/drawing/2014/main" id="{523997DF-4E18-FE2F-BE4F-B9DBFEB49596}"/>
              </a:ext>
            </a:extLst>
          </p:cNvPr>
          <p:cNvGraphicFramePr>
            <a:graphicFrameLocks noGrp="1"/>
          </p:cNvGraphicFramePr>
          <p:nvPr>
            <p:custDataLst>
              <p:tags r:id="rId10"/>
            </p:custDataLst>
          </p:nvPr>
        </p:nvGraphicFramePr>
        <p:xfrm>
          <a:off x="4268376" y="1727923"/>
          <a:ext cx="1616490" cy="4345232"/>
        </p:xfrm>
        <a:graphic>
          <a:graphicData uri="http://schemas.openxmlformats.org/drawingml/2006/table">
            <a:tbl>
              <a:tblPr/>
              <a:tblGrid>
                <a:gridCol w="161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2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cs-CZ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Počet případů</a:t>
                      </a:r>
                      <a:br>
                        <a:rPr lang="cs-CZ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na 100 000 obyvatel</a:t>
                      </a:r>
                      <a:br>
                        <a:rPr lang="cs-CZ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bez věkové standardizace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27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22 185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21 249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22 329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21 417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20 759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20 936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19 376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20 647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20 492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21 197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20 681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20 360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19 407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17 736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30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19 096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5" name="Obdélník 4">
            <a:extLst>
              <a:ext uri="{FF2B5EF4-FFF2-40B4-BE49-F238E27FC236}">
                <a16:creationId xmlns:a16="http://schemas.microsoft.com/office/drawing/2014/main" id="{B9A6AEE9-1D7D-1EA9-B9AC-A5543CC53FD1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1465768" y="1445243"/>
            <a:ext cx="31477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Věkově standardizovaný počet případů</a:t>
            </a:r>
            <a:b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 100 000 obyvatel*</a:t>
            </a: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699EF5D4-858D-0D9E-6506-629FF6946FB8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61632" y="1885918"/>
            <a:ext cx="11494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Kraj bydliště:</a:t>
            </a:r>
          </a:p>
        </p:txBody>
      </p:sp>
    </p:spTree>
    <p:extLst>
      <p:ext uri="{BB962C8B-B14F-4D97-AF65-F5344CB8AC3E}">
        <p14:creationId xmlns:p14="http://schemas.microsoft.com/office/powerpoint/2010/main" val="287231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>
            <a:extLst>
              <a:ext uri="{FF2B5EF4-FFF2-40B4-BE49-F238E27FC236}">
                <a16:creationId xmlns:a16="http://schemas.microsoft.com/office/drawing/2014/main" id="{8F4E04D2-19FA-49EF-A82F-38236AAA45DD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Hypertenze: demografické charakteristiky pacientů (2023)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FAF71DBA-7A21-40E6-BDE4-19F7449F46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985076"/>
            <a:ext cx="56889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33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Demografická struktura pacientů – intervalová prevalence (2023): N = 2 204 872</a:t>
            </a:r>
          </a:p>
        </p:txBody>
      </p:sp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6CD94373-CD80-9FEC-9067-BFBDB3594CAF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14296" y="1616704"/>
          <a:ext cx="5305611" cy="8915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074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4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11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11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1122">
                  <a:extLst>
                    <a:ext uri="{9D8B030D-6E8A-4147-A177-3AD203B41FA5}">
                      <a16:colId xmlns:a16="http://schemas.microsoft.com/office/drawing/2014/main" val="44668295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Věk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u="none" strike="noStrike" dirty="0">
                          <a:effectLst/>
                        </a:rPr>
                        <a:t>N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u="none" strike="noStrike" dirty="0">
                          <a:effectLst/>
                        </a:rPr>
                        <a:t>Průměr (SD)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u="none" strike="noStrike" dirty="0">
                          <a:effectLst/>
                        </a:rPr>
                        <a:t>Medián (IQR)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 věku 65+</a:t>
                      </a: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18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rgbClr val="66CCFF"/>
                          </a:solidFill>
                          <a:effectLst/>
                          <a:latin typeface="Calibri" panose="020F0502020204030204" pitchFamily="34" charset="0"/>
                        </a:rPr>
                        <a:t>Muži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1 077 287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 (14)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(54;74)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52,8 %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2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FF9999"/>
                          </a:solidFill>
                          <a:effectLst/>
                          <a:latin typeface="Calibri" panose="020F0502020204030204" pitchFamily="34" charset="0"/>
                        </a:rPr>
                        <a:t>Ženy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1 127 585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 (13)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 (60;78)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66,3 %</a:t>
                      </a:r>
                    </a:p>
                  </a:txBody>
                  <a:tcPr marL="7620" marR="7620" marT="762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2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2 204 872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 (14)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 (57;76)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59,7 %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E6DBDCAA-252A-32E4-CA3A-A822104E844D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243581010"/>
              </p:ext>
            </p:extLst>
          </p:nvPr>
        </p:nvGraphicFramePr>
        <p:xfrm>
          <a:off x="614296" y="2768457"/>
          <a:ext cx="5305613" cy="3963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0" name="TextovéPole 9">
            <a:extLst>
              <a:ext uri="{FF2B5EF4-FFF2-40B4-BE49-F238E27FC236}">
                <a16:creationId xmlns:a16="http://schemas.microsoft.com/office/drawing/2014/main" id="{B73B25E4-77D4-387B-7347-56FDBB93DC4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rot="16200000">
            <a:off x="-629676" y="4175235"/>
            <a:ext cx="22942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mužů / počet žen</a:t>
            </a:r>
          </a:p>
        </p:txBody>
      </p:sp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id="{00CE78DB-1395-31F6-9C70-0669103FB2BC}"/>
              </a:ext>
            </a:extLst>
          </p:cNvPr>
          <p:cNvGraphicFramePr/>
          <p:nvPr>
            <p:custDataLst>
              <p:tags r:id="rId6"/>
            </p:custDataLst>
          </p:nvPr>
        </p:nvGraphicFramePr>
        <p:xfrm>
          <a:off x="1249166" y="2721603"/>
          <a:ext cx="2215394" cy="1916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6" name="TextovéPole 15">
            <a:extLst>
              <a:ext uri="{FF2B5EF4-FFF2-40B4-BE49-F238E27FC236}">
                <a16:creationId xmlns:a16="http://schemas.microsoft.com/office/drawing/2014/main" id="{92C6B201-E6A1-1F2E-0580-2F5D99F346F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NRHZS 2010–2023</a:t>
            </a:r>
            <a:endParaRPr kumimoji="0" lang="cs-CZ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8" name="Chart 9">
            <a:extLst>
              <a:ext uri="{FF2B5EF4-FFF2-40B4-BE49-F238E27FC236}">
                <a16:creationId xmlns:a16="http://schemas.microsoft.com/office/drawing/2014/main" id="{0F845621-07E2-46CF-8C56-1575D0E166AE}"/>
              </a:ext>
            </a:extLst>
          </p:cNvPr>
          <p:cNvGraphicFramePr/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910067227"/>
              </p:ext>
            </p:extLst>
          </p:nvPr>
        </p:nvGraphicFramePr>
        <p:xfrm>
          <a:off x="6352893" y="1479613"/>
          <a:ext cx="5566516" cy="2057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9" name="TextBox 2">
            <a:extLst>
              <a:ext uri="{FF2B5EF4-FFF2-40B4-BE49-F238E27FC236}">
                <a16:creationId xmlns:a16="http://schemas.microsoft.com/office/drawing/2014/main" id="{63EA9922-220B-4F91-9C27-23C715E088D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065905" y="1099692"/>
            <a:ext cx="4140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/>
              <a:t>Podíl pacientů s hypertenzí dle věku a pohlaví (2023):</a:t>
            </a:r>
            <a:endParaRPr lang="en-US" sz="1400" b="1" dirty="0"/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9C2D691B-75AA-5EC3-5B72-9A06E4E6BD1D}"/>
              </a:ext>
            </a:extLst>
          </p:cNvPr>
          <p:cNvSpPr txBox="1"/>
          <p:nvPr/>
        </p:nvSpPr>
        <p:spPr>
          <a:xfrm>
            <a:off x="7136123" y="3974703"/>
            <a:ext cx="4587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rgbClr val="C00000"/>
                </a:solidFill>
              </a:rPr>
              <a:t>Ve věku 20 – 64 let  je 887 tis. pacientů s hypertenzí (40%)</a:t>
            </a:r>
          </a:p>
        </p:txBody>
      </p:sp>
      <p:sp>
        <p:nvSpPr>
          <p:cNvPr id="3" name="Šipka: dolů 2">
            <a:extLst>
              <a:ext uri="{FF2B5EF4-FFF2-40B4-BE49-F238E27FC236}">
                <a16:creationId xmlns:a16="http://schemas.microsoft.com/office/drawing/2014/main" id="{2233630D-7BBB-57D0-5D93-70F27CAE0D88}"/>
              </a:ext>
            </a:extLst>
          </p:cNvPr>
          <p:cNvSpPr/>
          <p:nvPr/>
        </p:nvSpPr>
        <p:spPr>
          <a:xfrm>
            <a:off x="7237275" y="3507165"/>
            <a:ext cx="743578" cy="38937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Šipka: dolů 3">
            <a:extLst>
              <a:ext uri="{FF2B5EF4-FFF2-40B4-BE49-F238E27FC236}">
                <a16:creationId xmlns:a16="http://schemas.microsoft.com/office/drawing/2014/main" id="{D03EA297-9EE5-436A-16EA-0C12A53FE2D3}"/>
              </a:ext>
            </a:extLst>
          </p:cNvPr>
          <p:cNvSpPr/>
          <p:nvPr/>
        </p:nvSpPr>
        <p:spPr>
          <a:xfrm rot="16200000">
            <a:off x="6320645" y="4811911"/>
            <a:ext cx="743578" cy="38937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EC412354-345D-0304-C822-5CAB1DD6624C}"/>
              </a:ext>
            </a:extLst>
          </p:cNvPr>
          <p:cNvSpPr txBox="1"/>
          <p:nvPr/>
        </p:nvSpPr>
        <p:spPr>
          <a:xfrm>
            <a:off x="7136123" y="5043217"/>
            <a:ext cx="4288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rgbClr val="C00000"/>
                </a:solidFill>
              </a:rPr>
              <a:t>Věkový profil nemocných předurčuje očekávaný další nárůst nemocnosti</a:t>
            </a:r>
          </a:p>
        </p:txBody>
      </p:sp>
      <p:sp>
        <p:nvSpPr>
          <p:cNvPr id="7" name="Šipka: dolů 6">
            <a:extLst>
              <a:ext uri="{FF2B5EF4-FFF2-40B4-BE49-F238E27FC236}">
                <a16:creationId xmlns:a16="http://schemas.microsoft.com/office/drawing/2014/main" id="{7C4F6C45-A14B-12DB-9D1F-84D82B6A3B84}"/>
              </a:ext>
            </a:extLst>
          </p:cNvPr>
          <p:cNvSpPr/>
          <p:nvPr/>
        </p:nvSpPr>
        <p:spPr>
          <a:xfrm>
            <a:off x="7237275" y="6286376"/>
            <a:ext cx="743578" cy="38937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7569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A1010F40-188F-EB8A-D6B8-BB4C93BBC59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Věková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struktura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obyvatelstva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její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očekávaný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D714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vývoj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D714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508AED9-CCA2-5744-07BE-D64676FA01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Demografick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 data ČSU</a:t>
            </a:r>
            <a:endParaRPr kumimoji="0" lang="cs-CZ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3304C94D-3A31-12AA-57D3-D42E2629BF28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 rot="16200000">
            <a:off x="-1032574" y="3696787"/>
            <a:ext cx="31686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% </a:t>
            </a:r>
            <a:r>
              <a:rPr kumimoji="1" lang="en-US" altLang="cs-CZ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osob</a:t>
            </a:r>
            <a:r>
              <a:rPr kumimoji="1" lang="cs-CZ" alt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ve věkové kategorii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305C832B-AC16-5238-9B3F-9950FCDA44EB}"/>
              </a:ext>
            </a:extLst>
          </p:cNvPr>
          <p:cNvSpPr txBox="1"/>
          <p:nvPr/>
        </p:nvSpPr>
        <p:spPr>
          <a:xfrm>
            <a:off x="3697082" y="2917325"/>
            <a:ext cx="53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1.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6" name="TextovéPole 4">
            <a:extLst>
              <a:ext uri="{FF2B5EF4-FFF2-40B4-BE49-F238E27FC236}">
                <a16:creationId xmlns:a16="http://schemas.microsoft.com/office/drawing/2014/main" id="{1073F0FD-C639-C6A6-4DE5-853C8F83EFD1}"/>
              </a:ext>
            </a:extLst>
          </p:cNvPr>
          <p:cNvSpPr txBox="1"/>
          <p:nvPr/>
        </p:nvSpPr>
        <p:spPr>
          <a:xfrm>
            <a:off x="2907641" y="2132177"/>
            <a:ext cx="476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2.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7" name="TextovéPole 5">
            <a:extLst>
              <a:ext uri="{FF2B5EF4-FFF2-40B4-BE49-F238E27FC236}">
                <a16:creationId xmlns:a16="http://schemas.microsoft.com/office/drawing/2014/main" id="{D639031D-73FD-634F-E7FE-78202910294A}"/>
              </a:ext>
            </a:extLst>
          </p:cNvPr>
          <p:cNvSpPr txBox="1"/>
          <p:nvPr/>
        </p:nvSpPr>
        <p:spPr>
          <a:xfrm>
            <a:off x="1934700" y="3963636"/>
            <a:ext cx="61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3.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8" name="Obdélník 6">
            <a:extLst>
              <a:ext uri="{FF2B5EF4-FFF2-40B4-BE49-F238E27FC236}">
                <a16:creationId xmlns:a16="http://schemas.microsoft.com/office/drawing/2014/main" id="{D21BA86F-ECBB-AB93-93C8-FBBABA8F1107}"/>
              </a:ext>
            </a:extLst>
          </p:cNvPr>
          <p:cNvSpPr/>
          <p:nvPr/>
        </p:nvSpPr>
        <p:spPr>
          <a:xfrm>
            <a:off x="7525469" y="3270771"/>
            <a:ext cx="403407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 15 let očekávatelný nárůst nemocnosti v souvislosti s chorobami vyššího věku a seniorů.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 20 – 25 let prudký nárůst nemocnosti v souvislosti s chorobami vyššího věku          a seniorů</a:t>
            </a: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Nižší zastoupení mladších věkových skupin jako riziko poklesu porodnosti            v následujících 10 – 15 letech. </a:t>
            </a:r>
          </a:p>
        </p:txBody>
      </p:sp>
      <p:sp>
        <p:nvSpPr>
          <p:cNvPr id="10" name="TextovéPole 7">
            <a:extLst>
              <a:ext uri="{FF2B5EF4-FFF2-40B4-BE49-F238E27FC236}">
                <a16:creationId xmlns:a16="http://schemas.microsoft.com/office/drawing/2014/main" id="{BBC3D188-1B8C-B22A-9CB2-37021503DBD5}"/>
              </a:ext>
            </a:extLst>
          </p:cNvPr>
          <p:cNvSpPr txBox="1"/>
          <p:nvPr/>
        </p:nvSpPr>
        <p:spPr>
          <a:xfrm>
            <a:off x="7133140" y="3314289"/>
            <a:ext cx="53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1.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4" name="TextovéPole 8">
            <a:extLst>
              <a:ext uri="{FF2B5EF4-FFF2-40B4-BE49-F238E27FC236}">
                <a16:creationId xmlns:a16="http://schemas.microsoft.com/office/drawing/2014/main" id="{B9E05DDC-B1F7-011D-6771-E99FCFE4EB5D}"/>
              </a:ext>
            </a:extLst>
          </p:cNvPr>
          <p:cNvSpPr txBox="1"/>
          <p:nvPr/>
        </p:nvSpPr>
        <p:spPr>
          <a:xfrm>
            <a:off x="7177016" y="4445032"/>
            <a:ext cx="53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2.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5" name="TextovéPole 9">
            <a:extLst>
              <a:ext uri="{FF2B5EF4-FFF2-40B4-BE49-F238E27FC236}">
                <a16:creationId xmlns:a16="http://schemas.microsoft.com/office/drawing/2014/main" id="{7EDB3366-CCE5-A827-3C07-AA5DE0EB4044}"/>
              </a:ext>
            </a:extLst>
          </p:cNvPr>
          <p:cNvSpPr txBox="1"/>
          <p:nvPr/>
        </p:nvSpPr>
        <p:spPr>
          <a:xfrm>
            <a:off x="7187315" y="5517345"/>
            <a:ext cx="53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3.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85ACE073-AB6B-4A0E-B378-3F15A1EB357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419752" y="6103509"/>
            <a:ext cx="22910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Český statistický úřad</a:t>
            </a:r>
            <a:endParaRPr kumimoji="0" lang="cs-CZ" sz="14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679521A5-AAAF-1A1F-1FD9-4D59346A497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217549" y="783625"/>
            <a:ext cx="4801387" cy="239650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Relativní struktura obyvatelstva viditelně ukazuje tři zásadní věkové třídy, jejichž další posun v čase bude mít významný dopad na zdravotnický systém. Jde o velmi četnou třídu obyvatel ve věku 40 – 50 let a zejména ve věku 30 – 40 let. Tyto populační kategorie zestárnou do věku 60 let a více v následujících 15, resp. 20 – 25 letech, a nevyhnutelně významně znásobí potřebu zdravotně sociálních služeb. Velmi podstatný je i propad počtu obyvatel ve věku 10 – 25 let, který společně s odkládáním věku matky při prvním dítěti vytváří demografické riziko nedostatku osob v produktivním věku v následujících 15 – 30 letech. </a:t>
            </a:r>
          </a:p>
        </p:txBody>
      </p:sp>
      <p:sp>
        <p:nvSpPr>
          <p:cNvPr id="18" name="Šipka doprava 11">
            <a:extLst>
              <a:ext uri="{FF2B5EF4-FFF2-40B4-BE49-F238E27FC236}">
                <a16:creationId xmlns:a16="http://schemas.microsoft.com/office/drawing/2014/main" id="{57F5C723-0109-556C-8A0B-C23A26DF5814}"/>
              </a:ext>
            </a:extLst>
          </p:cNvPr>
          <p:cNvSpPr/>
          <p:nvPr/>
        </p:nvSpPr>
        <p:spPr>
          <a:xfrm>
            <a:off x="4146782" y="2996810"/>
            <a:ext cx="682906" cy="173620"/>
          </a:xfrm>
          <a:prstGeom prst="right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Šipka doprava 22">
            <a:extLst>
              <a:ext uri="{FF2B5EF4-FFF2-40B4-BE49-F238E27FC236}">
                <a16:creationId xmlns:a16="http://schemas.microsoft.com/office/drawing/2014/main" id="{A01D1AAC-68CB-DF8E-C7A0-20B0B9B07E88}"/>
              </a:ext>
            </a:extLst>
          </p:cNvPr>
          <p:cNvSpPr/>
          <p:nvPr/>
        </p:nvSpPr>
        <p:spPr>
          <a:xfrm>
            <a:off x="3327813" y="2240535"/>
            <a:ext cx="1270975" cy="179708"/>
          </a:xfrm>
          <a:prstGeom prst="right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0" name="Object 2">
            <a:extLst>
              <a:ext uri="{FF2B5EF4-FFF2-40B4-BE49-F238E27FC236}">
                <a16:creationId xmlns:a16="http://schemas.microsoft.com/office/drawing/2014/main" id="{9A5B7554-63F0-B381-CA1B-80B55F87636B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66881" y="2132177"/>
          <a:ext cx="5737225" cy="4032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42650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2239294-4450-5C39-D1C2-2F63D0188C0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noProof="0" dirty="0"/>
              <a:t>Dlouhodobá predikce počtu osob léčených s hypertenzí</a:t>
            </a:r>
            <a:endParaRPr lang="cs-CZ" dirty="0"/>
          </a:p>
        </p:txBody>
      </p:sp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D162AF9C-7331-2270-1894-D085C6330B02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46111" y="1017764"/>
          <a:ext cx="11448000" cy="1078965"/>
        </p:xfrm>
        <a:graphic>
          <a:graphicData uri="http://schemas.openxmlformats.org/drawingml/2006/table">
            <a:tbl>
              <a:tblPr firstRow="1" bandRow="1"/>
              <a:tblGrid>
                <a:gridCol w="14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98783265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7948678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943807555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83713745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851716476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426771384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98660654"/>
                    </a:ext>
                  </a:extLst>
                </a:gridCol>
              </a:tblGrid>
              <a:tr h="181457">
                <a:tc rowSpan="2">
                  <a:txBody>
                    <a:bodyPr/>
                    <a:lstStyle/>
                    <a:p>
                      <a:pPr algn="ctr"/>
                      <a:endParaRPr lang="cs-CZ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 Pozorovaná prevalence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noProof="0" dirty="0">
                          <a:solidFill>
                            <a:schemeClr val="tx1"/>
                          </a:solidFill>
                        </a:rPr>
                        <a:t>Predikovaná prevalence</a:t>
                      </a:r>
                      <a:br>
                        <a:rPr lang="cs-CZ" sz="1400" noProof="0" dirty="0">
                          <a:solidFill>
                            <a:schemeClr val="tx1"/>
                          </a:solidFill>
                        </a:rPr>
                      </a:br>
                      <a:r>
                        <a:rPr lang="cs-CZ" sz="1400" b="0" baseline="0" noProof="0" dirty="0">
                          <a:solidFill>
                            <a:schemeClr val="tx1"/>
                          </a:solidFill>
                        </a:rPr>
                        <a:t>(dle střední projekce, v závorce rozsah dle nízké a vysoké projekce obyvatelstva)</a:t>
                      </a:r>
                      <a:endParaRPr lang="cs-CZ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585697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 2021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 2022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 2023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 2025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</a:t>
                      </a:r>
                      <a:r>
                        <a:rPr lang="cs-CZ" sz="1400" b="1" baseline="0" noProof="0" dirty="0">
                          <a:solidFill>
                            <a:schemeClr val="tx1"/>
                          </a:solidFill>
                        </a:rPr>
                        <a:t> 2030</a:t>
                      </a:r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</a:t>
                      </a:r>
                      <a:r>
                        <a:rPr lang="cs-CZ" sz="1400" b="1" baseline="0" noProof="0" dirty="0">
                          <a:solidFill>
                            <a:schemeClr val="tx1"/>
                          </a:solidFill>
                        </a:rPr>
                        <a:t> 2035</a:t>
                      </a:r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</a:t>
                      </a:r>
                      <a:r>
                        <a:rPr lang="cs-CZ" sz="1400" b="1" baseline="0" noProof="0" dirty="0">
                          <a:solidFill>
                            <a:schemeClr val="tx1"/>
                          </a:solidFill>
                        </a:rPr>
                        <a:t> 2040</a:t>
                      </a:r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8134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cs-CZ" sz="1400" b="1" noProof="0" dirty="0">
                          <a:solidFill>
                            <a:srgbClr val="D71440"/>
                          </a:solidFill>
                          <a:effectLst/>
                        </a:rPr>
                        <a:t>Hypertenze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2,226 mil.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2,176 mil.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2,205 mil.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2,290 mil.</a:t>
                      </a:r>
                      <a:b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(2,282–2,294 mil.)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2,410 mil.</a:t>
                      </a:r>
                      <a:b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(2,384–2,424 mil.)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2,522 mil.</a:t>
                      </a:r>
                      <a:b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(2,472–2,548 mil.)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2,612 mil.</a:t>
                      </a:r>
                      <a:b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(2,536–2,654 mil.)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762442"/>
                  </a:ext>
                </a:extLst>
              </a:tr>
            </a:tbl>
          </a:graphicData>
        </a:graphic>
      </p:graphicFrame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89CC66DD-D44A-A357-6E34-82233491A9C1}"/>
              </a:ext>
            </a:extLst>
          </p:cNvPr>
          <p:cNvGraphicFramePr>
            <a:graphicFrameLocks/>
          </p:cNvGraphicFramePr>
          <p:nvPr>
            <p:custDataLst>
              <p:tags r:id="rId3"/>
            </p:custDataLst>
          </p:nvPr>
        </p:nvGraphicFramePr>
        <p:xfrm>
          <a:off x="246111" y="2836952"/>
          <a:ext cx="8598951" cy="3689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pSp>
        <p:nvGrpSpPr>
          <p:cNvPr id="9" name="Skupina 8">
            <a:extLst>
              <a:ext uri="{FF2B5EF4-FFF2-40B4-BE49-F238E27FC236}">
                <a16:creationId xmlns:a16="http://schemas.microsoft.com/office/drawing/2014/main" id="{B156654D-F8D0-DCF6-DE7F-1086010C19B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477499" y="2195941"/>
            <a:ext cx="10353090" cy="676758"/>
            <a:chOff x="10341033" y="4929447"/>
            <a:chExt cx="10353090" cy="676758"/>
          </a:xfrm>
        </p:grpSpPr>
        <p:grpSp>
          <p:nvGrpSpPr>
            <p:cNvPr id="10" name="Skupina 9">
              <a:extLst>
                <a:ext uri="{FF2B5EF4-FFF2-40B4-BE49-F238E27FC236}">
                  <a16:creationId xmlns:a16="http://schemas.microsoft.com/office/drawing/2014/main" id="{1F3B85D8-3AF0-CD9D-75BD-2E752E194CD6}"/>
                </a:ext>
              </a:extLst>
            </p:cNvPr>
            <p:cNvGrpSpPr/>
            <p:nvPr/>
          </p:nvGrpSpPr>
          <p:grpSpPr>
            <a:xfrm>
              <a:off x="10341033" y="5040285"/>
              <a:ext cx="227213" cy="274844"/>
              <a:chOff x="10341033" y="5040285"/>
              <a:chExt cx="227213" cy="274844"/>
            </a:xfrm>
          </p:grpSpPr>
          <p:sp>
            <p:nvSpPr>
              <p:cNvPr id="20" name="Ovál 19">
                <a:extLst>
                  <a:ext uri="{FF2B5EF4-FFF2-40B4-BE49-F238E27FC236}">
                    <a16:creationId xmlns:a16="http://schemas.microsoft.com/office/drawing/2014/main" id="{B0C707FD-E6CD-22E8-9E34-C4335816BC80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0423520" y="5243129"/>
                <a:ext cx="72000" cy="72000"/>
              </a:xfrm>
              <a:prstGeom prst="ellipse">
                <a:avLst/>
              </a:prstGeom>
              <a:solidFill>
                <a:srgbClr val="D714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s-C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Ovál 24">
                <a:extLst>
                  <a:ext uri="{FF2B5EF4-FFF2-40B4-BE49-F238E27FC236}">
                    <a16:creationId xmlns:a16="http://schemas.microsoft.com/office/drawing/2014/main" id="{F5B16138-B03B-09AF-B427-53A13308DF96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0422813" y="5040285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s-C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26" name="Přímá spojnice 25">
                <a:extLst>
                  <a:ext uri="{FF2B5EF4-FFF2-40B4-BE49-F238E27FC236}">
                    <a16:creationId xmlns:a16="http://schemas.microsoft.com/office/drawing/2014/main" id="{575CA581-31B2-3DC5-241D-012787B22D5F}"/>
                  </a:ext>
                </a:extLst>
              </p:cNvPr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10341033" y="5274248"/>
                <a:ext cx="227213" cy="0"/>
              </a:xfrm>
              <a:prstGeom prst="line">
                <a:avLst/>
              </a:prstGeom>
              <a:ln w="19050">
                <a:solidFill>
                  <a:srgbClr val="D714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ovéPole 11">
              <a:extLst>
                <a:ext uri="{FF2B5EF4-FFF2-40B4-BE49-F238E27FC236}">
                  <a16:creationId xmlns:a16="http://schemas.microsoft.com/office/drawing/2014/main" id="{4F22EF74-F85C-2224-6BF9-4E94682257F9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0565476" y="4929447"/>
              <a:ext cx="20366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Reálné pozorované hodnoty</a:t>
              </a:r>
            </a:p>
          </p:txBody>
        </p:sp>
        <p:sp>
          <p:nvSpPr>
            <p:cNvPr id="14" name="TextovéPole 13">
              <a:extLst>
                <a:ext uri="{FF2B5EF4-FFF2-40B4-BE49-F238E27FC236}">
                  <a16:creationId xmlns:a16="http://schemas.microsoft.com/office/drawing/2014/main" id="{50FDDEEB-BDA1-7A08-6D89-F6F6B307CB80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0565474" y="5144540"/>
              <a:ext cx="10128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Predikované hodnoty dle střední varianty projekce (šedou plochou je znázorněn rozsah dle nízké a vysoké projekce);</a:t>
              </a:r>
              <a:b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za předpokladu konstantní věkově-specifické prevalence.</a:t>
              </a:r>
              <a:endPara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TextovéPole 4">
            <a:extLst>
              <a:ext uri="{FF2B5EF4-FFF2-40B4-BE49-F238E27FC236}">
                <a16:creationId xmlns:a16="http://schemas.microsoft.com/office/drawing/2014/main" id="{B25C0CB0-E64A-6803-D06F-14370729B12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 dat: NRHZS 2010–2023 (predikční báze 2015–2022); Český statistický úřad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– </a:t>
            </a:r>
            <a:r>
              <a:rPr lang="cs-CZ" sz="1400" b="0" i="0" dirty="0">
                <a:effectLst/>
              </a:rPr>
              <a:t>Projekce obyvatelstva České republiky 2023–2100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6F257F64-2F8D-CCF7-C492-B75E4E4AC55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926929" y="4415652"/>
            <a:ext cx="301896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roce 20</a:t>
            </a:r>
            <a:r>
              <a:rPr kumimoji="0" lang="en-US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bylo v ČR více </a:t>
            </a: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než 2,2 milionu pacientů s vykázanou léčbou pro hypertenzi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Při zachování současného trendu v počtu léčených pacientů a demografických trendů populace je očekáván do roku 2030 vzestup na 2,4 milionu osob a do roku 2024 na 2,6 milionu osob.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B87F42BD-D8F1-0399-AC3F-604C23290AFB}"/>
              </a:ext>
            </a:extLst>
          </p:cNvPr>
          <p:cNvSpPr txBox="1"/>
          <p:nvPr/>
        </p:nvSpPr>
        <p:spPr>
          <a:xfrm>
            <a:off x="9096854" y="3156689"/>
            <a:ext cx="2481943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cs-CZ" sz="2800" b="1" dirty="0">
                <a:solidFill>
                  <a:schemeClr val="bg1"/>
                </a:solidFill>
              </a:rPr>
              <a:t>+ 10% za 10 let</a:t>
            </a:r>
          </a:p>
        </p:txBody>
      </p:sp>
    </p:spTree>
    <p:extLst>
      <p:ext uri="{BB962C8B-B14F-4D97-AF65-F5344CB8AC3E}">
        <p14:creationId xmlns:p14="http://schemas.microsoft.com/office/powerpoint/2010/main" val="485635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ulka 17">
            <a:extLst>
              <a:ext uri="{FF2B5EF4-FFF2-40B4-BE49-F238E27FC236}">
                <a16:creationId xmlns:a16="http://schemas.microsoft.com/office/drawing/2014/main" id="{D20F8F2E-F38C-4B84-9EB2-6BB4FBD89BDC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239283" y="1917805"/>
          <a:ext cx="741041" cy="4293744"/>
        </p:xfrm>
        <a:graphic>
          <a:graphicData uri="http://schemas.openxmlformats.org/drawingml/2006/table">
            <a:tbl>
              <a:tblPr firstRow="1" bandRow="1"/>
              <a:tblGrid>
                <a:gridCol w="741041">
                  <a:extLst>
                    <a:ext uri="{9D8B030D-6E8A-4147-A177-3AD203B41FA5}">
                      <a16:colId xmlns:a16="http://schemas.microsoft.com/office/drawing/2014/main" val="3433227762"/>
                    </a:ext>
                  </a:extLst>
                </a:gridCol>
              </a:tblGrid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7051037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5457036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4454476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680167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4581308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7882923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3136695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3843927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6039269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9057128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0323992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7202078"/>
                  </a:ext>
                </a:extLst>
              </a:tr>
              <a:tr h="33028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580048"/>
                  </a:ext>
                </a:extLst>
              </a:tr>
            </a:tbl>
          </a:graphicData>
        </a:graphic>
      </p:graphicFrame>
      <p:sp>
        <p:nvSpPr>
          <p:cNvPr id="20" name="TextovéPole 19">
            <a:extLst>
              <a:ext uri="{FF2B5EF4-FFF2-40B4-BE49-F238E27FC236}">
                <a16:creationId xmlns:a16="http://schemas.microsoft.com/office/drawing/2014/main" id="{7A44BFD6-E379-463E-B218-C3F0E24E96C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201685" y="1394585"/>
            <a:ext cx="1065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 100tis. obyvatel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cs-CZ" dirty="0"/>
              <a:t>Hypertenze jako hlavní příčina úmrtí</a:t>
            </a:r>
            <a:br>
              <a:rPr lang="cs-CZ" dirty="0"/>
            </a:br>
            <a:endParaRPr lang="en-US" dirty="0"/>
          </a:p>
        </p:txBody>
      </p:sp>
      <p:graphicFrame>
        <p:nvGraphicFramePr>
          <p:cNvPr id="27" name="Graf 22">
            <a:extLst>
              <a:ext uri="{FF2B5EF4-FFF2-40B4-BE49-F238E27FC236}">
                <a16:creationId xmlns:a16="http://schemas.microsoft.com/office/drawing/2014/main" id="{F3A03311-CB71-442A-9A13-07FD044DD1EB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613357775"/>
              </p:ext>
            </p:extLst>
          </p:nvPr>
        </p:nvGraphicFramePr>
        <p:xfrm>
          <a:off x="-107758" y="1149168"/>
          <a:ext cx="5371045" cy="5168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17" name="Skupina 16">
            <a:extLst>
              <a:ext uri="{FF2B5EF4-FFF2-40B4-BE49-F238E27FC236}">
                <a16:creationId xmlns:a16="http://schemas.microsoft.com/office/drawing/2014/main" id="{657F5786-D6FE-4D60-AD79-1701BBE1228A}"/>
              </a:ext>
            </a:extLst>
          </p:cNvPr>
          <p:cNvGrpSpPr/>
          <p:nvPr/>
        </p:nvGrpSpPr>
        <p:grpSpPr>
          <a:xfrm>
            <a:off x="494827" y="1213478"/>
            <a:ext cx="1168563" cy="396551"/>
            <a:chOff x="7037778" y="1433348"/>
            <a:chExt cx="945464" cy="279314"/>
          </a:xfrm>
        </p:grpSpPr>
        <p:sp>
          <p:nvSpPr>
            <p:cNvPr id="22" name="Text Box 58">
              <a:extLst>
                <a:ext uri="{FF2B5EF4-FFF2-40B4-BE49-F238E27FC236}">
                  <a16:creationId xmlns:a16="http://schemas.microsoft.com/office/drawing/2014/main" id="{5A62946C-6626-4CAA-A1DB-428F06D7C0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35994" y="1433348"/>
              <a:ext cx="747248" cy="184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Muži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Ženy</a:t>
              </a:r>
              <a:endParaRPr kumimoji="0" lang="en-US" alt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56">
              <a:extLst>
                <a:ext uri="{FF2B5EF4-FFF2-40B4-BE49-F238E27FC236}">
                  <a16:creationId xmlns:a16="http://schemas.microsoft.com/office/drawing/2014/main" id="{BF24DFCB-1186-43A1-8B78-F4D03FDE6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7778" y="1604469"/>
              <a:ext cx="108000" cy="108193"/>
            </a:xfrm>
            <a:prstGeom prst="rect">
              <a:avLst/>
            </a:prstGeom>
            <a:solidFill>
              <a:srgbClr val="DA2128"/>
            </a:solidFill>
            <a:ln w="1651">
              <a:solidFill>
                <a:sysClr val="window" lastClr="FFFFFF">
                  <a:lumMod val="75000"/>
                </a:sysClr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altLang="cs-CZ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5" name="Rectangle 56">
              <a:extLst>
                <a:ext uri="{FF2B5EF4-FFF2-40B4-BE49-F238E27FC236}">
                  <a16:creationId xmlns:a16="http://schemas.microsoft.com/office/drawing/2014/main" id="{DDC27C3F-B128-42E2-AA75-888CD99025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7778" y="1452668"/>
              <a:ext cx="108000" cy="108193"/>
            </a:xfrm>
            <a:prstGeom prst="rect">
              <a:avLst/>
            </a:prstGeom>
            <a:solidFill>
              <a:srgbClr val="037BC1"/>
            </a:solidFill>
            <a:ln w="1651">
              <a:solidFill>
                <a:sysClr val="window" lastClr="FFFFFF">
                  <a:lumMod val="75000"/>
                </a:sysClr>
              </a:solidFill>
              <a:miter lim="800000"/>
              <a:headEnd/>
              <a:tailEnd/>
            </a:ln>
          </p:spPr>
          <p:txBody>
            <a:bodyPr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altLang="cs-CZ" sz="16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21" name="TextBox 9">
            <a:extLst>
              <a:ext uri="{FF2B5EF4-FFF2-40B4-BE49-F238E27FC236}">
                <a16:creationId xmlns:a16="http://schemas.microsoft.com/office/drawing/2014/main" id="{C494018D-1078-4422-B9E1-73EECB91E778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rot="16200000">
            <a:off x="46912" y="3640382"/>
            <a:ext cx="133709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Rok úmrtí</a:t>
            </a:r>
          </a:p>
        </p:txBody>
      </p:sp>
      <p:grpSp>
        <p:nvGrpSpPr>
          <p:cNvPr id="28" name="Skupina 27">
            <a:extLst>
              <a:ext uri="{FF2B5EF4-FFF2-40B4-BE49-F238E27FC236}">
                <a16:creationId xmlns:a16="http://schemas.microsoft.com/office/drawing/2014/main" id="{D56CB194-F1B4-4B8C-9C2B-64C64ACB8B8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204824" y="1917805"/>
            <a:ext cx="5371045" cy="4523635"/>
            <a:chOff x="743038" y="1953478"/>
            <a:chExt cx="6195675" cy="4173528"/>
          </a:xfrm>
        </p:grpSpPr>
        <p:sp>
          <p:nvSpPr>
            <p:cNvPr id="29" name="TextBox 9">
              <a:extLst>
                <a:ext uri="{FF2B5EF4-FFF2-40B4-BE49-F238E27FC236}">
                  <a16:creationId xmlns:a16="http://schemas.microsoft.com/office/drawing/2014/main" id="{876FA3EC-A0D9-44F7-BC9A-4DEB97F666FB}"/>
                </a:ext>
              </a:extLst>
            </p:cNvPr>
            <p:cNvSpPr txBox="1"/>
            <p:nvPr/>
          </p:nvSpPr>
          <p:spPr>
            <a:xfrm rot="16200000">
              <a:off x="-865468" y="3561984"/>
              <a:ext cx="3589265" cy="372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prstClr val="black"/>
                  </a:solidFill>
                  <a:latin typeface="+mn-lt"/>
                  <a:ea typeface="+mn-ea"/>
                  <a:cs typeface="+mn-cs"/>
                </a:defRPr>
              </a:pPr>
              <a:r>
                <a:rPr kumimoji="0" lang="cs-CZ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Počet zemřelých na 100 000 obyvatel</a:t>
              </a:r>
            </a:p>
          </p:txBody>
        </p:sp>
        <p:sp>
          <p:nvSpPr>
            <p:cNvPr id="30" name="Rectangle 110">
              <a:extLst>
                <a:ext uri="{FF2B5EF4-FFF2-40B4-BE49-F238E27FC236}">
                  <a16:creationId xmlns:a16="http://schemas.microsoft.com/office/drawing/2014/main" id="{F07AB3D0-063A-41AF-81B6-5162837680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4581" y="5894451"/>
              <a:ext cx="1332104" cy="232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Rok úmrtí</a:t>
              </a:r>
            </a:p>
          </p:txBody>
        </p:sp>
        <p:graphicFrame>
          <p:nvGraphicFramePr>
            <p:cNvPr id="31" name="Object 123">
              <a:extLst>
                <a:ext uri="{FF2B5EF4-FFF2-40B4-BE49-F238E27FC236}">
                  <a16:creationId xmlns:a16="http://schemas.microsoft.com/office/drawing/2014/main" id="{5113F264-5087-43CE-BD96-74DAF4CD8D81}"/>
                </a:ext>
              </a:extLst>
            </p:cNvPr>
            <p:cNvGraphicFramePr>
              <a:graphicFrameLocks/>
            </p:cNvGraphicFramePr>
            <p:nvPr>
              <p:custDataLst>
                <p:tags r:id="rId9"/>
              </p:custDataLst>
            </p:nvPr>
          </p:nvGraphicFramePr>
          <p:xfrm>
            <a:off x="1210373" y="2081276"/>
            <a:ext cx="5728340" cy="38131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</p:grp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EA684491-4513-42B7-ADCE-989B4F2B583B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9416516" y="1917804"/>
            <a:ext cx="2102814" cy="477543"/>
            <a:chOff x="6606315" y="1632863"/>
            <a:chExt cx="2102814" cy="477543"/>
          </a:xfrm>
        </p:grpSpPr>
        <p:sp>
          <p:nvSpPr>
            <p:cNvPr id="26" name="TextovéPole 25">
              <a:extLst>
                <a:ext uri="{FF2B5EF4-FFF2-40B4-BE49-F238E27FC236}">
                  <a16:creationId xmlns:a16="http://schemas.microsoft.com/office/drawing/2014/main" id="{DA1CDD5A-F9BC-4D15-8B11-0F4EABECDC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8713" y="1632863"/>
              <a:ext cx="130267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Česká republika</a:t>
              </a:r>
            </a:p>
          </p:txBody>
        </p:sp>
        <p:sp>
          <p:nvSpPr>
            <p:cNvPr id="34" name="TextovéPole 33">
              <a:extLst>
                <a:ext uri="{FF2B5EF4-FFF2-40B4-BE49-F238E27FC236}">
                  <a16:creationId xmlns:a16="http://schemas.microsoft.com/office/drawing/2014/main" id="{348C0CE0-FD2C-426E-8914-E39985F801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8713" y="1894962"/>
              <a:ext cx="177041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altLang="cs-CZ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Rozsah hodnot krajů</a:t>
              </a:r>
            </a:p>
          </p:txBody>
        </p:sp>
        <p:sp>
          <p:nvSpPr>
            <p:cNvPr id="35" name="Rectangle 53">
              <a:extLst>
                <a:ext uri="{FF2B5EF4-FFF2-40B4-BE49-F238E27FC236}">
                  <a16:creationId xmlns:a16="http://schemas.microsoft.com/office/drawing/2014/main" id="{3FE64880-69F1-45ED-A104-2661AC00EC59}"/>
                </a:ext>
              </a:extLst>
            </p:cNvPr>
            <p:cNvSpPr>
              <a:spLocks/>
            </p:cNvSpPr>
            <p:nvPr/>
          </p:nvSpPr>
          <p:spPr>
            <a:xfrm>
              <a:off x="6641984" y="1930796"/>
              <a:ext cx="144000" cy="14377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CC99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6" name="Skupina 35">
              <a:extLst>
                <a:ext uri="{FF2B5EF4-FFF2-40B4-BE49-F238E27FC236}">
                  <a16:creationId xmlns:a16="http://schemas.microsoft.com/office/drawing/2014/main" id="{F94F8C2B-6DA6-4636-944D-859EDFE7312E}"/>
                </a:ext>
              </a:extLst>
            </p:cNvPr>
            <p:cNvGrpSpPr/>
            <p:nvPr/>
          </p:nvGrpSpPr>
          <p:grpSpPr>
            <a:xfrm>
              <a:off x="6606315" y="1709236"/>
              <a:ext cx="287338" cy="72000"/>
              <a:chOff x="6212411" y="2060825"/>
              <a:chExt cx="287338" cy="72000"/>
            </a:xfrm>
          </p:grpSpPr>
          <p:cxnSp>
            <p:nvCxnSpPr>
              <p:cNvPr id="37" name="Straight Connector 35">
                <a:extLst>
                  <a:ext uri="{FF2B5EF4-FFF2-40B4-BE49-F238E27FC236}">
                    <a16:creationId xmlns:a16="http://schemas.microsoft.com/office/drawing/2014/main" id="{72F31F2E-B936-4985-8EF0-33D7D517CFEC}"/>
                  </a:ext>
                </a:extLst>
              </p:cNvPr>
              <p:cNvCxnSpPr/>
              <p:nvPr/>
            </p:nvCxnSpPr>
            <p:spPr>
              <a:xfrm>
                <a:off x="6212411" y="2096825"/>
                <a:ext cx="287338" cy="0"/>
              </a:xfrm>
              <a:prstGeom prst="line">
                <a:avLst/>
              </a:prstGeom>
              <a:solidFill>
                <a:srgbClr val="FF6600"/>
              </a:solidFill>
              <a:ln w="19050">
                <a:solidFill>
                  <a:srgbClr val="037BC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Oval 22">
                <a:extLst>
                  <a:ext uri="{FF2B5EF4-FFF2-40B4-BE49-F238E27FC236}">
                    <a16:creationId xmlns:a16="http://schemas.microsoft.com/office/drawing/2014/main" id="{46D5D5AB-8EC6-44CC-B070-A6497018C359}"/>
                  </a:ext>
                </a:extLst>
              </p:cNvPr>
              <p:cNvSpPr/>
              <p:nvPr/>
            </p:nvSpPr>
            <p:spPr>
              <a:xfrm>
                <a:off x="6320080" y="2060825"/>
                <a:ext cx="72000" cy="72000"/>
              </a:xfrm>
              <a:prstGeom prst="diamond">
                <a:avLst/>
              </a:prstGeom>
              <a:solidFill>
                <a:srgbClr val="037BC1"/>
              </a:solidFill>
              <a:ln w="9525">
                <a:solidFill>
                  <a:srgbClr val="037BC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s-CZ" sz="1800" b="0" i="0" u="none" strike="noStrike" kern="120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39" name="TextBox 6">
            <a:extLst>
              <a:ext uri="{FF2B5EF4-FFF2-40B4-BE49-F238E27FC236}">
                <a16:creationId xmlns:a16="http://schemas.microsoft.com/office/drawing/2014/main" id="{528C9C3B-D4D8-431E-88EE-9A7844F5043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88000" y="540000"/>
            <a:ext cx="3937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</a:t>
            </a: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LPZ 2010 – 2022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Pacienti s diagnózou I10 jako hlavní příčinou úmrtí. </a:t>
            </a:r>
          </a:p>
        </p:txBody>
      </p:sp>
    </p:spTree>
    <p:extLst>
      <p:ext uri="{BB962C8B-B14F-4D97-AF65-F5344CB8AC3E}">
        <p14:creationId xmlns:p14="http://schemas.microsoft.com/office/powerpoint/2010/main" val="8901568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CUSTOMSORTGLOBALLY" val="Fals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  <p:tag name="SLIDEFAB_SHAPECONDITIONMETACTIONDELETE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SHAPECONDITIONMETACTIONDELETE" val="False"/>
  <p:tag name="SLIDEFAB_EXPORTMODE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  <p:tag name="SLIDEFAB_SHAPECONDITIONMETACTIONDELETE" val="Fals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  <p:tag name="SLIDEFAB_SHAPECONDITIONMETACTIONDELETE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  <p:tag name="SLIDEFAB_SHAPECONDITIONMETACTIONDELETE" val="Fals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True"/>
  <p:tag name="SLIDEFAB_EXPORTMODE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3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5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lastní 6">
    <a:dk1>
      <a:srgbClr val="000000"/>
    </a:dk1>
    <a:lt1>
      <a:sysClr val="window" lastClr="FFFFFF"/>
    </a:lt1>
    <a:dk2>
      <a:srgbClr val="000000"/>
    </a:dk2>
    <a:lt2>
      <a:srgbClr val="F2F2F2"/>
    </a:lt2>
    <a:accent1>
      <a:srgbClr val="E7B13D"/>
    </a:accent1>
    <a:accent2>
      <a:srgbClr val="3D67BC"/>
    </a:accent2>
    <a:accent3>
      <a:srgbClr val="274073"/>
    </a:accent3>
    <a:accent4>
      <a:srgbClr val="84848E"/>
    </a:accent4>
    <a:accent5>
      <a:srgbClr val="D8D8D8"/>
    </a:accent5>
    <a:accent6>
      <a:srgbClr val="DDDCE0"/>
    </a:accent6>
    <a:hlink>
      <a:srgbClr val="1919FF"/>
    </a:hlink>
    <a:folHlink>
      <a:srgbClr val="00005F"/>
    </a:folHlink>
  </a:clrScheme>
  <a:fontScheme name="Paliativní péče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Vlastní 6">
    <a:dk1>
      <a:srgbClr val="000000"/>
    </a:dk1>
    <a:lt1>
      <a:sysClr val="window" lastClr="FFFFFF"/>
    </a:lt1>
    <a:dk2>
      <a:srgbClr val="000000"/>
    </a:dk2>
    <a:lt2>
      <a:srgbClr val="F2F2F2"/>
    </a:lt2>
    <a:accent1>
      <a:srgbClr val="E7B13D"/>
    </a:accent1>
    <a:accent2>
      <a:srgbClr val="3D67BC"/>
    </a:accent2>
    <a:accent3>
      <a:srgbClr val="274073"/>
    </a:accent3>
    <a:accent4>
      <a:srgbClr val="84848E"/>
    </a:accent4>
    <a:accent5>
      <a:srgbClr val="D8D8D8"/>
    </a:accent5>
    <a:accent6>
      <a:srgbClr val="DDDCE0"/>
    </a:accent6>
    <a:hlink>
      <a:srgbClr val="1919FF"/>
    </a:hlink>
    <a:folHlink>
      <a:srgbClr val="00005F"/>
    </a:folHlink>
  </a:clrScheme>
  <a:fontScheme name="Paliativní péče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Z_2030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37BC1"/>
    </a:accent1>
    <a:accent2>
      <a:srgbClr val="8CC841"/>
    </a:accent2>
    <a:accent3>
      <a:srgbClr val="DA2128"/>
    </a:accent3>
    <a:accent4>
      <a:srgbClr val="C8C8C8"/>
    </a:accent4>
    <a:accent5>
      <a:srgbClr val="7F0506"/>
    </a:accent5>
    <a:accent6>
      <a:srgbClr val="FFC000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Vlastní 6">
    <a:dk1>
      <a:srgbClr val="000000"/>
    </a:dk1>
    <a:lt1>
      <a:sysClr val="window" lastClr="FFFFFF"/>
    </a:lt1>
    <a:dk2>
      <a:srgbClr val="000000"/>
    </a:dk2>
    <a:lt2>
      <a:srgbClr val="F2F2F2"/>
    </a:lt2>
    <a:accent1>
      <a:srgbClr val="E7B13D"/>
    </a:accent1>
    <a:accent2>
      <a:srgbClr val="3D67BC"/>
    </a:accent2>
    <a:accent3>
      <a:srgbClr val="274073"/>
    </a:accent3>
    <a:accent4>
      <a:srgbClr val="84848E"/>
    </a:accent4>
    <a:accent5>
      <a:srgbClr val="D8D8D8"/>
    </a:accent5>
    <a:accent6>
      <a:srgbClr val="DDDCE0"/>
    </a:accent6>
    <a:hlink>
      <a:srgbClr val="1919FF"/>
    </a:hlink>
    <a:folHlink>
      <a:srgbClr val="00005F"/>
    </a:folHlink>
  </a:clrScheme>
  <a:fontScheme name="Paliativní péče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14312</TotalTime>
  <Words>4355</Words>
  <Application>Microsoft Office PowerPoint</Application>
  <PresentationFormat>Širokoúhlá obrazovka</PresentationFormat>
  <Paragraphs>1138</Paragraphs>
  <Slides>27</Slides>
  <Notes>21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5</vt:i4>
      </vt:variant>
      <vt:variant>
        <vt:lpstr>Nadpisy snímků</vt:lpstr>
      </vt:variant>
      <vt:variant>
        <vt:i4>27</vt:i4>
      </vt:variant>
    </vt:vector>
  </HeadingPairs>
  <TitlesOfParts>
    <vt:vector size="36" baseType="lpstr">
      <vt:lpstr>Arial</vt:lpstr>
      <vt:lpstr>Arial Black</vt:lpstr>
      <vt:lpstr>Calibri</vt:lpstr>
      <vt:lpstr>Calibri Light</vt:lpstr>
      <vt:lpstr>Motiv Office</vt:lpstr>
      <vt:lpstr>1_Motiv Office</vt:lpstr>
      <vt:lpstr>1_Office Theme</vt:lpstr>
      <vt:lpstr>13_Motiv Office</vt:lpstr>
      <vt:lpstr>15_Motiv Office</vt:lpstr>
      <vt:lpstr>Prezentace aplikace PowerPoint</vt:lpstr>
      <vt:lpstr>NKVP ČR 2030:  souhrnná analytická studie </vt:lpstr>
      <vt:lpstr>Národní kardiologický informační systém (NKIS)</vt:lpstr>
      <vt:lpstr>Hypertenze v populaci ČR</vt:lpstr>
      <vt:lpstr>Hypertenze (2023)</vt:lpstr>
      <vt:lpstr>Hypertenze: demografické charakteristiky pacientů (2023)</vt:lpstr>
      <vt:lpstr>Věková struktura obyvatelstva a její očekávaný vývoj</vt:lpstr>
      <vt:lpstr>Dlouhodobá predikce počtu osob léčených s hypertenzí</vt:lpstr>
      <vt:lpstr>Hypertenze jako hlavní příčina úmrtí </vt:lpstr>
      <vt:lpstr>Mortalita: hypertenze</vt:lpstr>
      <vt:lpstr>Příčiny úmrtí pacientů s hypertenzí </vt:lpstr>
      <vt:lpstr>Předčasná úmrtí u pacientů s hypertenzí</vt:lpstr>
      <vt:lpstr>Souhrnná nemocnost v roce 2023 (komorbiditní index)</vt:lpstr>
      <vt:lpstr>Výskyt hypertenze v anamnéze pacientů s jiným KV onemocněním</vt:lpstr>
      <vt:lpstr>Výskyt KV onemocnění za období 2012-2022 u pacientů s hypertenzí v roce 2012</vt:lpstr>
      <vt:lpstr>Národní kardiologický informační systém (NKIS)</vt:lpstr>
      <vt:lpstr>Odbornosti pečující o pacienty s hypertenzí – časový vývoj</vt:lpstr>
      <vt:lpstr>Odbornosti pečující o pacienty s hypertenzí dle kraje bydliště (2023)</vt:lpstr>
      <vt:lpstr>Pacienti s hypertenzí v ordinacích praktických lékařů</vt:lpstr>
      <vt:lpstr>Pacienti s hypertenzí v ordinacích praktických lékařů</vt:lpstr>
      <vt:lpstr>Preventivní prohlídky u praktického lékaře</vt:lpstr>
      <vt:lpstr>Léčba u pacientů s hypertenzí a akutním infarktem myokardu</vt:lpstr>
      <vt:lpstr>Národní kardiologický informační systém (NKIS)</vt:lpstr>
      <vt:lpstr>Pobíraný důchod a příspěvek na péči</vt:lpstr>
      <vt:lpstr>Příčina invalidity u pacientů s hypertenzí v roce 2022</vt:lpstr>
      <vt:lpstr>Pracovní neschopnost: přehled nejčastějších příčin v roce 2022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Koptíková Jana</dc:creator>
  <cp:lastModifiedBy>Hroníková Aneta, Bc.</cp:lastModifiedBy>
  <cp:revision>383</cp:revision>
  <dcterms:created xsi:type="dcterms:W3CDTF">2019-09-23T10:19:23Z</dcterms:created>
  <dcterms:modified xsi:type="dcterms:W3CDTF">2024-11-26T14:43:44Z</dcterms:modified>
</cp:coreProperties>
</file>