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2.xml" ContentType="application/vnd.openxmlformats-officedocument.drawingml.chart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13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4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5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3.xml" ContentType="application/vnd.openxmlformats-officedocument.presentationml.notesSlide+xml"/>
  <Override PartName="/ppt/charts/chart16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17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20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1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22.xml" ContentType="application/vnd.openxmlformats-officedocument.drawingml.chart+xml"/>
  <Override PartName="/ppt/theme/themeOverride2.xml" ContentType="application/vnd.openxmlformats-officedocument.themeOverride+xml"/>
  <Override PartName="/ppt/charts/chart23.xml" ContentType="application/vnd.openxmlformats-officedocument.drawingml.chart+xml"/>
  <Override PartName="/ppt/theme/themeOverride3.xml" ContentType="application/vnd.openxmlformats-officedocument.themeOverr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24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5.xml" ContentType="application/vnd.openxmlformats-officedocument.drawingml.chart+xml"/>
  <Override PartName="/ppt/theme/themeOverride4.xml" ContentType="application/vnd.openxmlformats-officedocument.themeOverr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26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5.xml" ContentType="application/vnd.openxmlformats-officedocument.themeOverride+xml"/>
  <Override PartName="/ppt/charts/chart27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6.xml" ContentType="application/vnd.openxmlformats-officedocument.themeOverride+xml"/>
  <Override PartName="/ppt/charts/chart28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7.xml" ContentType="application/vnd.openxmlformats-officedocument.themeOverr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29.xml" ContentType="application/vnd.openxmlformats-officedocument.drawingml.chart+xml"/>
  <Override PartName="/ppt/theme/themeOverride8.xml" ContentType="application/vnd.openxmlformats-officedocument.themeOverr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20.xml" ContentType="application/vnd.openxmlformats-officedocument.presentationml.notesSlide+xml"/>
  <Override PartName="/ppt/charts/chart30.xml" ContentType="application/vnd.openxmlformats-officedocument.drawingml.chart+xml"/>
  <Override PartName="/ppt/theme/themeOverride9.xml" ContentType="application/vnd.openxmlformats-officedocument.themeOverr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21.xml" ContentType="application/vnd.openxmlformats-officedocument.presentationml.notesSlide+xml"/>
  <Override PartName="/ppt/charts/chart31.xml" ContentType="application/vnd.openxmlformats-officedocument.drawingml.chart+xml"/>
  <Override PartName="/ppt/theme/themeOverride10.xml" ContentType="application/vnd.openxmlformats-officedocument.themeOverr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notesSlides/notesSlide22.xml" ContentType="application/vnd.openxmlformats-officedocument.presentationml.notesSlide+xml"/>
  <Override PartName="/ppt/charts/chart32.xml" ContentType="application/vnd.openxmlformats-officedocument.drawingml.chart+xml"/>
  <Override PartName="/ppt/theme/themeOverride11.xml" ContentType="application/vnd.openxmlformats-officedocument.themeOverride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23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notesSlides/notesSlide24.xml" ContentType="application/vnd.openxmlformats-officedocument.presentationml.notesSlide+xml"/>
  <Override PartName="/ppt/charts/chart33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12.xml" ContentType="application/vnd.openxmlformats-officedocument.themeOverride+xml"/>
  <Override PartName="/ppt/charts/chart34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13.xml" ContentType="application/vnd.openxmlformats-officedocument.themeOverride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25.xml" ContentType="application/vnd.openxmlformats-officedocument.presentationml.notesSlide+xml"/>
  <Override PartName="/ppt/charts/chart35.xml" ContentType="application/vnd.openxmlformats-officedocument.drawingml.chart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26.xml" ContentType="application/vnd.openxmlformats-officedocument.presentationml.notesSlide+xml"/>
  <Override PartName="/ppt/charts/chart3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84" r:id="rId5"/>
    <p:sldMasterId id="2147483700" r:id="rId6"/>
  </p:sldMasterIdLst>
  <p:notesMasterIdLst>
    <p:notesMasterId r:id="rId38"/>
  </p:notesMasterIdLst>
  <p:sldIdLst>
    <p:sldId id="256" r:id="rId7"/>
    <p:sldId id="4918" r:id="rId8"/>
    <p:sldId id="4940" r:id="rId9"/>
    <p:sldId id="4942" r:id="rId10"/>
    <p:sldId id="260" r:id="rId11"/>
    <p:sldId id="271" r:id="rId12"/>
    <p:sldId id="266" r:id="rId13"/>
    <p:sldId id="267" r:id="rId14"/>
    <p:sldId id="284" r:id="rId15"/>
    <p:sldId id="258" r:id="rId16"/>
    <p:sldId id="262" r:id="rId17"/>
    <p:sldId id="4923" r:id="rId18"/>
    <p:sldId id="4924" r:id="rId19"/>
    <p:sldId id="4925" r:id="rId20"/>
    <p:sldId id="4926" r:id="rId21"/>
    <p:sldId id="4927" r:id="rId22"/>
    <p:sldId id="4928" r:id="rId23"/>
    <p:sldId id="280" r:id="rId24"/>
    <p:sldId id="281" r:id="rId25"/>
    <p:sldId id="4904" r:id="rId26"/>
    <p:sldId id="4934" r:id="rId27"/>
    <p:sldId id="4935" r:id="rId28"/>
    <p:sldId id="4936" r:id="rId29"/>
    <p:sldId id="4937" r:id="rId30"/>
    <p:sldId id="5361" r:id="rId31"/>
    <p:sldId id="5360" r:id="rId32"/>
    <p:sldId id="5651" r:id="rId33"/>
    <p:sldId id="5441" r:id="rId34"/>
    <p:sldId id="5825" r:id="rId35"/>
    <p:sldId id="5823" r:id="rId36"/>
    <p:sldId id="5834" r:id="rId37"/>
  </p:sldIdLst>
  <p:sldSz cx="12192000" cy="6858000"/>
  <p:notesSz cx="6858000" cy="9144000"/>
  <p:custDataLst>
    <p:tags r:id="rId39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0C1D"/>
    <a:srgbClr val="2E5980"/>
    <a:srgbClr val="232C77"/>
    <a:srgbClr val="C12C77"/>
    <a:srgbClr val="F2F2F2"/>
    <a:srgbClr val="00FF00"/>
    <a:srgbClr val="C227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94657" autoAdjust="0"/>
  </p:normalViewPr>
  <p:slideViewPr>
    <p:cSldViewPr snapToGrid="0">
      <p:cViewPr varScale="1">
        <p:scale>
          <a:sx n="105" d="100"/>
          <a:sy n="105" d="100"/>
        </p:scale>
        <p:origin x="6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501"/>
    </p:cViewPr>
  </p:sorterViewPr>
  <p:notesViewPr>
    <p:cSldViewPr snapToGrid="0">
      <p:cViewPr varScale="1">
        <p:scale>
          <a:sx n="66" d="100"/>
          <a:sy n="66" d="100"/>
        </p:scale>
        <p:origin x="3134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gs" Target="tags/tag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1.xlsx"/><Relationship Id="rId1" Type="http://schemas.openxmlformats.org/officeDocument/2006/relationships/themeOverride" Target="../theme/themeOverride2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2.xlsx"/><Relationship Id="rId1" Type="http://schemas.openxmlformats.org/officeDocument/2006/relationships/themeOverride" Target="../theme/themeOverride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4.xlsx"/><Relationship Id="rId1" Type="http://schemas.openxmlformats.org/officeDocument/2006/relationships/themeOverride" Target="../theme/themeOverride4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25.xlsx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8.xlsx"/><Relationship Id="rId1" Type="http://schemas.openxmlformats.org/officeDocument/2006/relationships/themeOverride" Target="../theme/themeOverride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9.xlsx"/><Relationship Id="rId1" Type="http://schemas.openxmlformats.org/officeDocument/2006/relationships/themeOverride" Target="../theme/themeOverride9.xm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0.xlsx"/><Relationship Id="rId1" Type="http://schemas.openxmlformats.org/officeDocument/2006/relationships/themeOverride" Target="../theme/themeOverride10.xml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1.xlsx"/><Relationship Id="rId1" Type="http://schemas.openxmlformats.org/officeDocument/2006/relationships/themeOverride" Target="../theme/themeOverride11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5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33498968712363"/>
          <c:y val="3.1909337086043765E-2"/>
          <c:w val="0.80038254906840844"/>
          <c:h val="0.8598026460528250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List1!$B$1</c:f>
              <c:strCache>
                <c:ptCount val="1"/>
                <c:pt idx="0">
                  <c:v>OTS/LVAD/CRT</c:v>
                </c:pt>
              </c:strCache>
            </c:strRef>
          </c:tx>
          <c:spPr>
            <a:solidFill>
              <a:schemeClr val="tx1"/>
            </a:solidFill>
            <a:ln>
              <a:noFill/>
              <a:prstDash val="solid"/>
            </a:ln>
            <a:effectLst/>
          </c:spPr>
          <c:invertIfNegative val="0"/>
          <c:cat>
            <c:numRef>
              <c:f>List1!$A$7:$A$15</c:f>
              <c:numCache>
                <c:formatCode>General</c:formatCod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</c:numCache>
            </c:numRef>
          </c:cat>
          <c:val>
            <c:numRef>
              <c:f>List1!$B$7:$B$15</c:f>
              <c:numCache>
                <c:formatCode>General</c:formatCode>
                <c:ptCount val="9"/>
                <c:pt idx="0">
                  <c:v>2689</c:v>
                </c:pt>
                <c:pt idx="1">
                  <c:v>2950</c:v>
                </c:pt>
                <c:pt idx="2">
                  <c:v>3272</c:v>
                </c:pt>
                <c:pt idx="3">
                  <c:v>3955</c:v>
                </c:pt>
                <c:pt idx="4">
                  <c:v>4749</c:v>
                </c:pt>
                <c:pt idx="5">
                  <c:v>5318</c:v>
                </c:pt>
                <c:pt idx="6">
                  <c:v>5589</c:v>
                </c:pt>
                <c:pt idx="7">
                  <c:v>5766</c:v>
                </c:pt>
                <c:pt idx="8">
                  <c:v>6033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38-41B3-8737-A4AB5C17B30A}"/>
            </c:ext>
          </c:extLst>
        </c:ser>
        <c:ser>
          <c:idx val="2"/>
          <c:order val="1"/>
          <c:tx>
            <c:strRef>
              <c:f>List1!$C$1</c:f>
              <c:strCache>
                <c:ptCount val="1"/>
                <c:pt idx="0">
                  <c:v>Primární hospitalizace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List1!$A$7:$A$15</c:f>
              <c:numCache>
                <c:formatCode>General</c:formatCod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</c:numCache>
            </c:numRef>
          </c:cat>
          <c:val>
            <c:numRef>
              <c:f>List1!$C$7:$C$15</c:f>
              <c:numCache>
                <c:formatCode>General</c:formatCode>
                <c:ptCount val="9"/>
                <c:pt idx="0">
                  <c:v>91959</c:v>
                </c:pt>
                <c:pt idx="1">
                  <c:v>97344</c:v>
                </c:pt>
                <c:pt idx="2">
                  <c:v>101903</c:v>
                </c:pt>
                <c:pt idx="3">
                  <c:v>104924</c:v>
                </c:pt>
                <c:pt idx="4">
                  <c:v>107803</c:v>
                </c:pt>
                <c:pt idx="5">
                  <c:v>108846</c:v>
                </c:pt>
                <c:pt idx="6">
                  <c:v>108469</c:v>
                </c:pt>
                <c:pt idx="7">
                  <c:v>108267</c:v>
                </c:pt>
                <c:pt idx="8">
                  <c:v>110565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38-41B3-8737-A4AB5C17B30A}"/>
            </c:ext>
          </c:extLst>
        </c:ser>
        <c:ser>
          <c:idx val="0"/>
          <c:order val="2"/>
          <c:tx>
            <c:strRef>
              <c:f>List1!$D$1</c:f>
              <c:strCache>
                <c:ptCount val="1"/>
                <c:pt idx="0">
                  <c:v>Sekundární hospitalizace</c:v>
                </c:pt>
              </c:strCache>
            </c:strRef>
          </c:tx>
          <c:spPr>
            <a:solidFill>
              <a:srgbClr val="FF8181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List1!$A$7:$A$15</c:f>
              <c:numCache>
                <c:formatCode>General</c:formatCod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</c:numCache>
            </c:numRef>
          </c:cat>
          <c:val>
            <c:numRef>
              <c:f>List1!$D$7:$D$15</c:f>
              <c:numCache>
                <c:formatCode>General</c:formatCode>
                <c:ptCount val="9"/>
                <c:pt idx="0">
                  <c:v>109706</c:v>
                </c:pt>
                <c:pt idx="1">
                  <c:v>112471</c:v>
                </c:pt>
                <c:pt idx="2">
                  <c:v>115571</c:v>
                </c:pt>
                <c:pt idx="3">
                  <c:v>118177</c:v>
                </c:pt>
                <c:pt idx="4">
                  <c:v>121106</c:v>
                </c:pt>
                <c:pt idx="5">
                  <c:v>122261</c:v>
                </c:pt>
                <c:pt idx="6">
                  <c:v>122655</c:v>
                </c:pt>
                <c:pt idx="7">
                  <c:v>124674</c:v>
                </c:pt>
                <c:pt idx="8">
                  <c:v>128890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F38-41B3-8737-A4AB5C17B30A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Ambulantní léčba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List1!$A$7:$A$15</c:f>
              <c:numCache>
                <c:formatCode>General</c:formatCode>
                <c:ptCount val="9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</c:numCache>
            </c:numRef>
          </c:cat>
          <c:val>
            <c:numRef>
              <c:f>List1!$E$7:$E$15</c:f>
              <c:numCache>
                <c:formatCode>General</c:formatCode>
                <c:ptCount val="9"/>
                <c:pt idx="0">
                  <c:v>106042</c:v>
                </c:pt>
                <c:pt idx="1">
                  <c:v>109920</c:v>
                </c:pt>
                <c:pt idx="2">
                  <c:v>112962</c:v>
                </c:pt>
                <c:pt idx="3">
                  <c:v>115868</c:v>
                </c:pt>
                <c:pt idx="4">
                  <c:v>118558</c:v>
                </c:pt>
                <c:pt idx="5">
                  <c:v>123046</c:v>
                </c:pt>
                <c:pt idx="6">
                  <c:v>126043</c:v>
                </c:pt>
                <c:pt idx="7">
                  <c:v>126477</c:v>
                </c:pt>
                <c:pt idx="8">
                  <c:v>129349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38-41B3-8737-A4AB5C17B3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2002355215"/>
        <c:axId val="2002364783"/>
      </c:barChart>
      <c:catAx>
        <c:axId val="20023552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64783"/>
        <c:crosses val="autoZero"/>
        <c:auto val="1"/>
        <c:lblAlgn val="ctr"/>
        <c:lblOffset val="100"/>
        <c:noMultiLvlLbl val="0"/>
      </c:catAx>
      <c:valAx>
        <c:axId val="20023647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200" dirty="0">
                    <a:solidFill>
                      <a:schemeClr val="tx1"/>
                    </a:solidFill>
                  </a:rPr>
                  <a:t>Počet pacientů</a:t>
                </a:r>
              </a:p>
            </c:rich>
          </c:tx>
          <c:layout>
            <c:manualLayout>
              <c:xMode val="edge"/>
              <c:yMode val="edge"/>
              <c:x val="0"/>
              <c:y val="0.3175559999240338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552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List1!$A$2:$A$10</c:f>
              <c:strCache>
                <c:ptCount val="9"/>
                <c:pt idx="0">
                  <c:v>ACEI/ARB</c:v>
                </c:pt>
                <c:pt idx="1">
                  <c:v>Betablokátory</c:v>
                </c:pt>
                <c:pt idx="2">
                  <c:v>Furosemid</c:v>
                </c:pt>
                <c:pt idx="3">
                  <c:v>Inhibitory kalciového kanálu</c:v>
                </c:pt>
                <c:pt idx="4">
                  <c:v>Verospiron/eplerenon</c:v>
                </c:pt>
                <c:pt idx="5">
                  <c:v>Jiná diuretika</c:v>
                </c:pt>
                <c:pt idx="6">
                  <c:v>Digoxin</c:v>
                </c:pt>
                <c:pt idx="7">
                  <c:v>Empagliflozin/dapagliflozin</c:v>
                </c:pt>
                <c:pt idx="8">
                  <c:v>ARNI</c:v>
                </c:pt>
              </c:strCache>
            </c:strRef>
          </c:cat>
          <c:val>
            <c:numRef>
              <c:f>List1!$B$2:$B$10</c:f>
              <c:numCache>
                <c:formatCode>0.0%</c:formatCode>
                <c:ptCount val="9"/>
                <c:pt idx="0">
                  <c:v>0.62602405361026048</c:v>
                </c:pt>
                <c:pt idx="1">
                  <c:v>0.57909732392491009</c:v>
                </c:pt>
                <c:pt idx="2">
                  <c:v>0.46629831802245597</c:v>
                </c:pt>
                <c:pt idx="3">
                  <c:v>0.24017662983180224</c:v>
                </c:pt>
                <c:pt idx="4">
                  <c:v>0.22329916123019572</c:v>
                </c:pt>
                <c:pt idx="5">
                  <c:v>0.12297962987618161</c:v>
                </c:pt>
                <c:pt idx="6">
                  <c:v>7.765943283184662E-2</c:v>
                </c:pt>
                <c:pt idx="7">
                  <c:v>1.7125992988061955E-2</c:v>
                </c:pt>
                <c:pt idx="8">
                  <c:v>1.1698397905294457E-2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C3-47C9-8F89-5C5D7D0E5E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14360863"/>
        <c:axId val="914381663"/>
      </c:barChart>
      <c:catAx>
        <c:axId val="914360863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81663"/>
        <c:crosses val="autoZero"/>
        <c:auto val="1"/>
        <c:lblAlgn val="ctr"/>
        <c:lblOffset val="100"/>
        <c:noMultiLvlLbl val="0"/>
      </c:catAx>
      <c:valAx>
        <c:axId val="914381663"/>
        <c:scaling>
          <c:orientation val="minMax"/>
        </c:scaling>
        <c:delete val="0"/>
        <c:axPos val="t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608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42827263779529"/>
          <c:y val="0.11219059837866405"/>
          <c:w val="0.58314406988188972"/>
          <c:h val="0.73825650227288475"/>
        </c:manualLayout>
      </c:layout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Podíl</c:v>
                </c:pt>
              </c:strCache>
            </c:strRef>
          </c:tx>
          <c:dPt>
            <c:idx val="0"/>
            <c:bubble3D val="0"/>
            <c:spPr>
              <a:solidFill>
                <a:srgbClr val="66C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4E5-4D63-9645-D80EB38B8C36}"/>
              </c:ext>
            </c:extLst>
          </c:dPt>
          <c:dPt>
            <c:idx val="1"/>
            <c:bubble3D val="0"/>
            <c:spPr>
              <a:solidFill>
                <a:srgbClr val="FF99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4E5-4D63-9645-D80EB38B8C36}"/>
              </c:ext>
            </c:extLst>
          </c:dPt>
          <c:dLbls>
            <c:dLbl>
              <c:idx val="0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4E5-4D63-9645-D80EB38B8C36}"/>
                </c:ext>
              </c:extLst>
            </c:dLbl>
            <c:dLbl>
              <c:idx val="1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4E5-4D63-9645-D80EB38B8C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List1!$A$2:$A$3</c:f>
              <c:strCache>
                <c:ptCount val="2"/>
                <c:pt idx="0">
                  <c:v>Muži</c:v>
                </c:pt>
                <c:pt idx="1">
                  <c:v>Ženy</c:v>
                </c:pt>
              </c:strCache>
            </c:strRef>
          </c:cat>
          <c:val>
            <c:numRef>
              <c:f>List1!$B$2:$B$3</c:f>
              <c:numCache>
                <c:formatCode>0.0\ %</c:formatCode>
                <c:ptCount val="2"/>
                <c:pt idx="0">
                  <c:v>0.51700000000000002</c:v>
                </c:pt>
                <c:pt idx="1">
                  <c:v>0.48299999999999998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E5-4D63-9645-D80EB38B8C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List1!$A$2:$A$21</c:f>
              <c:strCache>
                <c:ptCount val="20"/>
                <c:pt idx="0">
                  <c:v>I10 Esenciální (primární) hypertenze</c:v>
                </c:pt>
                <c:pt idx="1">
                  <c:v>I48 Fibrilace a flutter síní</c:v>
                </c:pt>
                <c:pt idx="2">
                  <c:v>I25 Chronická ischemická choroba srdeční</c:v>
                </c:pt>
                <c:pt idx="3">
                  <c:v>E11 Diabetes mellitus 2. typu</c:v>
                </c:pt>
                <c:pt idx="4">
                  <c:v>E78 Poruchy metabolizmu lipoproteinů a jiné Iipidemie</c:v>
                </c:pt>
                <c:pt idx="5">
                  <c:v>N18 Chronické onemocnění ledvin</c:v>
                </c:pt>
                <c:pt idx="6">
                  <c:v>J44 Jiná chronická obstrukční plicní nemoc</c:v>
                </c:pt>
                <c:pt idx="7">
                  <c:v>E87 Jiné poruchy tekutin, elektrolytů a acidobasické rovnováhy</c:v>
                </c:pt>
                <c:pt idx="8">
                  <c:v>N39 Jiná onemocnění močové soustavy</c:v>
                </c:pt>
                <c:pt idx="9">
                  <c:v>I34 Nerevmatická onemocnění dvojcípé chlopně [valvulae mitralis]</c:v>
                </c:pt>
                <c:pt idx="10">
                  <c:v>Z95 Pacient se srdečním a cévním implantátem a štěpem</c:v>
                </c:pt>
                <c:pt idx="11">
                  <c:v>E66 Obezita - otylost</c:v>
                </c:pt>
                <c:pt idx="12">
                  <c:v>J18 Pneumonie, původce NS</c:v>
                </c:pt>
                <c:pt idx="13">
                  <c:v>I35 Nerevmatická onemocnění aortální chlopně</c:v>
                </c:pt>
                <c:pt idx="14">
                  <c:v>E03 Jiná hypotyreóza</c:v>
                </c:pt>
                <c:pt idx="15">
                  <c:v>B96 Jiná určená bakteriální agens jako příč. nemoci zař. do jiných kapitol</c:v>
                </c:pt>
                <c:pt idx="16">
                  <c:v>I70 Ateroskleróza</c:v>
                </c:pt>
                <c:pt idx="17">
                  <c:v>J96 Respirační selhání nezařazené jinde</c:v>
                </c:pt>
                <c:pt idx="18">
                  <c:v>E79 Poruchy metabolizmu purinu a pyrimidinu</c:v>
                </c:pt>
                <c:pt idx="19">
                  <c:v>J20 Akutní zánět průdušek [bronchitis acuta]</c:v>
                </c:pt>
              </c:strCache>
            </c:strRef>
          </c:cat>
          <c:val>
            <c:numRef>
              <c:f>List1!$B$2:$B$21</c:f>
              <c:numCache>
                <c:formatCode>0.0\ %</c:formatCode>
                <c:ptCount val="20"/>
                <c:pt idx="0">
                  <c:v>0.49567745084986464</c:v>
                </c:pt>
                <c:pt idx="1">
                  <c:v>0.38871433009364043</c:v>
                </c:pt>
                <c:pt idx="2">
                  <c:v>0.25549194514711754</c:v>
                </c:pt>
                <c:pt idx="3">
                  <c:v>0.25078773354635425</c:v>
                </c:pt>
                <c:pt idx="4">
                  <c:v>0.15755558514179205</c:v>
                </c:pt>
                <c:pt idx="5">
                  <c:v>0.13475791061997958</c:v>
                </c:pt>
                <c:pt idx="6">
                  <c:v>0.10543647095371234</c:v>
                </c:pt>
                <c:pt idx="7">
                  <c:v>8.5523454488971737E-2</c:v>
                </c:pt>
                <c:pt idx="8">
                  <c:v>8.5443571650468203E-2</c:v>
                </c:pt>
                <c:pt idx="9">
                  <c:v>6.456752318821285E-2</c:v>
                </c:pt>
                <c:pt idx="10">
                  <c:v>6.3617804997115349E-2</c:v>
                </c:pt>
                <c:pt idx="11">
                  <c:v>6.2068965517241378E-2</c:v>
                </c:pt>
                <c:pt idx="12">
                  <c:v>5.9317445524342073E-2</c:v>
                </c:pt>
                <c:pt idx="13">
                  <c:v>5.4262637021257713E-2</c:v>
                </c:pt>
                <c:pt idx="14">
                  <c:v>5.2172369413748726E-2</c:v>
                </c:pt>
                <c:pt idx="15">
                  <c:v>5.1848400124262194E-2</c:v>
                </c:pt>
                <c:pt idx="16">
                  <c:v>4.6119025429370256E-2</c:v>
                </c:pt>
                <c:pt idx="17">
                  <c:v>4.3212177694936314E-2</c:v>
                </c:pt>
                <c:pt idx="18">
                  <c:v>3.8614476545511027E-2</c:v>
                </c:pt>
                <c:pt idx="19">
                  <c:v>3.5010872941907425E-2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C3-47C9-8F89-5C5D7D0E5E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14360863"/>
        <c:axId val="914381663"/>
      </c:barChart>
      <c:catAx>
        <c:axId val="914360863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81663"/>
        <c:crosses val="autoZero"/>
        <c:auto val="1"/>
        <c:lblAlgn val="ctr"/>
        <c:lblOffset val="100"/>
        <c:noMultiLvlLbl val="0"/>
      </c:catAx>
      <c:valAx>
        <c:axId val="914381663"/>
        <c:scaling>
          <c:orientation val="minMax"/>
        </c:scaling>
        <c:delete val="0"/>
        <c:axPos val="t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608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43989818493236"/>
          <c:y val="0.23191677467746852"/>
          <c:w val="0.7816932702143351"/>
          <c:h val="0.65933787530899235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Hospitalizační mortalita</c:v>
                </c:pt>
              </c:strCache>
            </c:strRef>
          </c:tx>
          <c:spPr>
            <a:ln w="28575" cap="rnd">
              <a:solidFill>
                <a:schemeClr val="tx1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</a:ln>
              <a:effectLst/>
            </c:spPr>
          </c:marker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List1!$F$1:$O$1</c:f>
              <c:strCache>
                <c:ptCount val="10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</c:strCache>
            </c:strRef>
          </c:cat>
          <c:val>
            <c:numRef>
              <c:f>List1!$F$2:$O$2</c:f>
              <c:numCache>
                <c:formatCode>0.0%</c:formatCode>
                <c:ptCount val="10"/>
                <c:pt idx="0">
                  <c:v>9.995715009154299E-2</c:v>
                </c:pt>
                <c:pt idx="1">
                  <c:v>0.1091586568996909</c:v>
                </c:pt>
                <c:pt idx="2">
                  <c:v>0.10230635335073977</c:v>
                </c:pt>
                <c:pt idx="3">
                  <c:v>0.10305598929288423</c:v>
                </c:pt>
                <c:pt idx="4">
                  <c:v>0.10649457265347076</c:v>
                </c:pt>
                <c:pt idx="5">
                  <c:v>0.10130515848353014</c:v>
                </c:pt>
                <c:pt idx="6">
                  <c:v>0.11216391707950556</c:v>
                </c:pt>
                <c:pt idx="7">
                  <c:v>0.12104360721071412</c:v>
                </c:pt>
                <c:pt idx="8">
                  <c:v>0.10993871814956457</c:v>
                </c:pt>
                <c:pt idx="9">
                  <c:v>0.1008046288762318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9B3-4D06-96FC-97D47EADD0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02355215"/>
        <c:axId val="2002364783"/>
      </c:lineChart>
      <c:catAx>
        <c:axId val="20023552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64783"/>
        <c:crosses val="autoZero"/>
        <c:auto val="1"/>
        <c:lblAlgn val="ctr"/>
        <c:lblOffset val="100"/>
        <c:noMultiLvlLbl val="0"/>
      </c:catAx>
      <c:valAx>
        <c:axId val="200236478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200" dirty="0">
                    <a:solidFill>
                      <a:schemeClr val="tx1"/>
                    </a:solidFill>
                  </a:rPr>
                  <a:t>Hospitalizační mortalita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552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118231980339807"/>
          <c:y val="0.3260344631180051"/>
          <c:w val="0.69177357714589838"/>
          <c:h val="0.53792003753988349"/>
        </c:manualLayout>
      </c:layout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Podíl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FAD-4B33-AF36-19A2F3065E89}"/>
              </c:ext>
            </c:extLst>
          </c:dPt>
          <c:dPt>
            <c:idx val="1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AD-4B33-AF36-19A2F3065E89}"/>
              </c:ext>
            </c:extLst>
          </c:dPt>
          <c:dPt>
            <c:idx val="2"/>
            <c:bubble3D val="0"/>
            <c:spPr>
              <a:solidFill>
                <a:schemeClr val="tx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FAD-4B33-AF36-19A2F3065E89}"/>
              </c:ext>
            </c:extLst>
          </c:dPt>
          <c:dLbls>
            <c:dLbl>
              <c:idx val="0"/>
              <c:layout>
                <c:manualLayout>
                  <c:x val="-0.20295238908044788"/>
                  <c:y val="-0.1355477719054940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FAD-4B33-AF36-19A2F3065E8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List1!$A$2:$A$4</c:f>
              <c:strCache>
                <c:ptCount val="3"/>
                <c:pt idx="0">
                  <c:v>Propuštění</c:v>
                </c:pt>
                <c:pt idx="1">
                  <c:v>Překlad</c:v>
                </c:pt>
                <c:pt idx="2">
                  <c:v>Úmrtí za hospitalizace</c:v>
                </c:pt>
              </c:strCache>
            </c:strRef>
          </c:cat>
          <c:val>
            <c:numRef>
              <c:f>List1!$B$2:$B$4</c:f>
              <c:numCache>
                <c:formatCode>0.0%</c:formatCode>
                <c:ptCount val="3"/>
                <c:pt idx="0">
                  <c:v>0.75847867572005512</c:v>
                </c:pt>
                <c:pt idx="1">
                  <c:v>0.13483779345848312</c:v>
                </c:pt>
                <c:pt idx="2" formatCode="0.0\ %">
                  <c:v>0.10643056849953401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AD-4B33-AF36-19A2F3065E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43989818493236"/>
          <c:y val="9.2516608798157596E-2"/>
          <c:w val="0.7816932702143351"/>
          <c:h val="0.67056455874176946"/>
        </c:manualLayout>
      </c:layout>
      <c:lineChart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Hospmort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</a:ln>
              <a:effectLst/>
            </c:spPr>
          </c:marker>
          <c:dLbls>
            <c:dLbl>
              <c:idx val="1"/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2E7-4C71-97A5-76978F336DEF}"/>
                </c:ext>
              </c:extLst>
            </c:dLbl>
            <c:dLbl>
              <c:idx val="13"/>
              <c:layout>
                <c:manualLayout>
                  <c:x val="-4.3314560209656371E-2"/>
                  <c:y val="-9.95899938276994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D2E7-4C71-97A5-76978F336DEF}"/>
                </c:ext>
              </c:extLst>
            </c:dLbl>
            <c:dLbl>
              <c:idx val="14"/>
              <c:layout>
                <c:manualLayout>
                  <c:x val="-4.3314560209656371E-2"/>
                  <c:y val="-9.95899938276993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D2E7-4C71-97A5-76978F336DEF}"/>
                </c:ext>
              </c:extLst>
            </c:dLbl>
            <c:dLbl>
              <c:idx val="15"/>
              <c:layout>
                <c:manualLayout>
                  <c:x val="-4.3314560209656149E-2"/>
                  <c:y val="-0.112557440940681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D2E7-4C71-97A5-76978F336DEF}"/>
                </c:ext>
              </c:extLst>
            </c:dLbl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List1!$A$2:$A$18</c:f>
              <c:strCache>
                <c:ptCount val="17"/>
                <c:pt idx="0">
                  <c:v>&lt; 20</c:v>
                </c:pt>
                <c:pt idx="1">
                  <c:v>20–24</c:v>
                </c:pt>
                <c:pt idx="2">
                  <c:v>25–29</c:v>
                </c:pt>
                <c:pt idx="3">
                  <c:v>30–34</c:v>
                </c:pt>
                <c:pt idx="4">
                  <c:v>35–39</c:v>
                </c:pt>
                <c:pt idx="5">
                  <c:v>40–44</c:v>
                </c:pt>
                <c:pt idx="6">
                  <c:v>45–49</c:v>
                </c:pt>
                <c:pt idx="7">
                  <c:v>50–54</c:v>
                </c:pt>
                <c:pt idx="8">
                  <c:v>55–59</c:v>
                </c:pt>
                <c:pt idx="9">
                  <c:v>60–64</c:v>
                </c:pt>
                <c:pt idx="10">
                  <c:v>65–69</c:v>
                </c:pt>
                <c:pt idx="11">
                  <c:v>70–74</c:v>
                </c:pt>
                <c:pt idx="12">
                  <c:v>75–79</c:v>
                </c:pt>
                <c:pt idx="13">
                  <c:v>80–84</c:v>
                </c:pt>
                <c:pt idx="14">
                  <c:v>85–89</c:v>
                </c:pt>
                <c:pt idx="15">
                  <c:v>90–94</c:v>
                </c:pt>
                <c:pt idx="16">
                  <c:v>95+</c:v>
                </c:pt>
              </c:strCache>
            </c:strRef>
          </c:cat>
          <c:val>
            <c:numRef>
              <c:f>List1!$B$2:$B$18</c:f>
              <c:numCache>
                <c:formatCode>0%</c:formatCode>
                <c:ptCount val="17"/>
                <c:pt idx="0">
                  <c:v>0.2073170731707317</c:v>
                </c:pt>
                <c:pt idx="1">
                  <c:v>3.4782608695652174E-2</c:v>
                </c:pt>
                <c:pt idx="2">
                  <c:v>7.0484581497797363E-2</c:v>
                </c:pt>
                <c:pt idx="3">
                  <c:v>4.9295774647887321E-2</c:v>
                </c:pt>
                <c:pt idx="4">
                  <c:v>3.4013605442176874E-2</c:v>
                </c:pt>
                <c:pt idx="5">
                  <c:v>3.6848072562358274E-2</c:v>
                </c:pt>
                <c:pt idx="6">
                  <c:v>3.8240917782026769E-2</c:v>
                </c:pt>
                <c:pt idx="7">
                  <c:v>3.7528509226622431E-2</c:v>
                </c:pt>
                <c:pt idx="8">
                  <c:v>5.1715243745163786E-2</c:v>
                </c:pt>
                <c:pt idx="9">
                  <c:v>5.7192625925388298E-2</c:v>
                </c:pt>
                <c:pt idx="10">
                  <c:v>6.8947796668236902E-2</c:v>
                </c:pt>
                <c:pt idx="11">
                  <c:v>7.9070460300908682E-2</c:v>
                </c:pt>
                <c:pt idx="12">
                  <c:v>9.2031188053389723E-2</c:v>
                </c:pt>
                <c:pt idx="13">
                  <c:v>0.11201381131309028</c:v>
                </c:pt>
                <c:pt idx="14">
                  <c:v>0.15072039621791986</c:v>
                </c:pt>
                <c:pt idx="15">
                  <c:v>0.20231622444541106</c:v>
                </c:pt>
                <c:pt idx="16">
                  <c:v>0.26034063260340634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2E7-4C71-97A5-76978F336D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02355215"/>
        <c:axId val="2002364783"/>
      </c:lineChart>
      <c:catAx>
        <c:axId val="20023552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64783"/>
        <c:crosses val="autoZero"/>
        <c:auto val="1"/>
        <c:lblAlgn val="ctr"/>
        <c:lblOffset val="100"/>
        <c:noMultiLvlLbl val="0"/>
      </c:catAx>
      <c:valAx>
        <c:axId val="200236478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200" dirty="0">
                    <a:solidFill>
                      <a:schemeClr val="tx1"/>
                    </a:solidFill>
                  </a:rPr>
                  <a:t>Hospitalizační mortalita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552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List1!$A$2:$A$10</c:f>
              <c:strCache>
                <c:ptCount val="9"/>
                <c:pt idx="0">
                  <c:v>Furosemid</c:v>
                </c:pt>
                <c:pt idx="1">
                  <c:v>Betablokátory</c:v>
                </c:pt>
                <c:pt idx="2">
                  <c:v>ACEI/ARB</c:v>
                </c:pt>
                <c:pt idx="3">
                  <c:v>Verospiron/eplerenon</c:v>
                </c:pt>
                <c:pt idx="4">
                  <c:v>Inhibitory kalciového kanálu</c:v>
                </c:pt>
                <c:pt idx="5">
                  <c:v>Digoxin</c:v>
                </c:pt>
                <c:pt idx="6">
                  <c:v>Empagliflozin/dapagliflozin</c:v>
                </c:pt>
                <c:pt idx="7">
                  <c:v>Jiná diuretika</c:v>
                </c:pt>
                <c:pt idx="8">
                  <c:v>ARNI</c:v>
                </c:pt>
              </c:strCache>
            </c:strRef>
          </c:cat>
          <c:val>
            <c:numRef>
              <c:f>List1!$B$2:$B$10</c:f>
              <c:numCache>
                <c:formatCode>0.0%</c:formatCode>
                <c:ptCount val="9"/>
                <c:pt idx="0">
                  <c:v>0.82580408049744725</c:v>
                </c:pt>
                <c:pt idx="1">
                  <c:v>0.72016608061664378</c:v>
                </c:pt>
                <c:pt idx="2">
                  <c:v>0.67256689910006551</c:v>
                </c:pt>
                <c:pt idx="3">
                  <c:v>0.57001807815324712</c:v>
                </c:pt>
                <c:pt idx="4">
                  <c:v>0.18238075371992768</c:v>
                </c:pt>
                <c:pt idx="5">
                  <c:v>0.1279625325307428</c:v>
                </c:pt>
                <c:pt idx="6">
                  <c:v>6.7301388640562607E-2</c:v>
                </c:pt>
                <c:pt idx="7">
                  <c:v>5.0693326976180543E-2</c:v>
                </c:pt>
                <c:pt idx="8">
                  <c:v>4.3541530087212191E-2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C0-47C9-B043-39CBC2414B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14360863"/>
        <c:axId val="914381663"/>
      </c:barChart>
      <c:catAx>
        <c:axId val="914360863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81663"/>
        <c:crosses val="autoZero"/>
        <c:auto val="1"/>
        <c:lblAlgn val="ctr"/>
        <c:lblOffset val="100"/>
        <c:noMultiLvlLbl val="0"/>
      </c:catAx>
      <c:valAx>
        <c:axId val="914381663"/>
        <c:scaling>
          <c:orientation val="minMax"/>
        </c:scaling>
        <c:delete val="0"/>
        <c:axPos val="t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608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2014–2015</c:v>
                </c:pt>
              </c:strCache>
            </c:strRef>
          </c:tx>
          <c:spPr>
            <a:solidFill>
              <a:schemeClr val="accent1">
                <a:tint val="54000"/>
              </a:schemeClr>
            </a:solidFill>
            <a:ln>
              <a:noFill/>
            </a:ln>
            <a:effectLst/>
          </c:spPr>
          <c:invertIfNegative val="0"/>
          <c:cat>
            <c:strRef>
              <c:f>List1!$A$2:$A$10</c:f>
              <c:strCache>
                <c:ptCount val="9"/>
                <c:pt idx="0">
                  <c:v>Furosemid</c:v>
                </c:pt>
                <c:pt idx="1">
                  <c:v>Betablokátory</c:v>
                </c:pt>
                <c:pt idx="2">
                  <c:v>ACEI/ARB</c:v>
                </c:pt>
                <c:pt idx="3">
                  <c:v>Verospiron/eplerenon</c:v>
                </c:pt>
                <c:pt idx="4">
                  <c:v>Inhibitory kalciového kanálu</c:v>
                </c:pt>
                <c:pt idx="5">
                  <c:v>Digoxin</c:v>
                </c:pt>
                <c:pt idx="6">
                  <c:v>Empagliflozin/dapagliflozin</c:v>
                </c:pt>
                <c:pt idx="7">
                  <c:v>Jiná diuretika</c:v>
                </c:pt>
                <c:pt idx="8">
                  <c:v>ARNI</c:v>
                </c:pt>
              </c:strCache>
            </c:strRef>
          </c:cat>
          <c:val>
            <c:numRef>
              <c:f>List1!$B$2:$B$10</c:f>
              <c:numCache>
                <c:formatCode>0.0%</c:formatCode>
                <c:ptCount val="9"/>
                <c:pt idx="0">
                  <c:v>0.82978434215295394</c:v>
                </c:pt>
                <c:pt idx="1">
                  <c:v>0.7261462486408119</c:v>
                </c:pt>
                <c:pt idx="2">
                  <c:v>0.6930500181225081</c:v>
                </c:pt>
                <c:pt idx="3">
                  <c:v>0.57998822036969921</c:v>
                </c:pt>
                <c:pt idx="4">
                  <c:v>0.21617886915549112</c:v>
                </c:pt>
                <c:pt idx="5">
                  <c:v>0.15530989488945271</c:v>
                </c:pt>
                <c:pt idx="6">
                  <c:v>2.0161290322580645E-3</c:v>
                </c:pt>
                <c:pt idx="7">
                  <c:v>6.9386553098948894E-2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C0-47C9-B043-39CBC2414B8F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2016–2017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List1!$A$2:$A$10</c:f>
              <c:strCache>
                <c:ptCount val="9"/>
                <c:pt idx="0">
                  <c:v>Furosemid</c:v>
                </c:pt>
                <c:pt idx="1">
                  <c:v>Betablokátory</c:v>
                </c:pt>
                <c:pt idx="2">
                  <c:v>ACEI/ARB</c:v>
                </c:pt>
                <c:pt idx="3">
                  <c:v>Verospiron/eplerenon</c:v>
                </c:pt>
                <c:pt idx="4">
                  <c:v>Inhibitory kalciového kanálu</c:v>
                </c:pt>
                <c:pt idx="5">
                  <c:v>Digoxin</c:v>
                </c:pt>
                <c:pt idx="6">
                  <c:v>Empagliflozin/dapagliflozin</c:v>
                </c:pt>
                <c:pt idx="7">
                  <c:v>Jiná diuretika</c:v>
                </c:pt>
                <c:pt idx="8">
                  <c:v>ARNI</c:v>
                </c:pt>
              </c:strCache>
            </c:strRef>
          </c:cat>
          <c:val>
            <c:numRef>
              <c:f>List1!$C$2:$C$10</c:f>
              <c:numCache>
                <c:formatCode>0.0%</c:formatCode>
                <c:ptCount val="9"/>
                <c:pt idx="0">
                  <c:v>0.83156576815436734</c:v>
                </c:pt>
                <c:pt idx="1">
                  <c:v>0.72180488044385527</c:v>
                </c:pt>
                <c:pt idx="2">
                  <c:v>0.668262385231011</c:v>
                </c:pt>
                <c:pt idx="3">
                  <c:v>0.56272401433691754</c:v>
                </c:pt>
                <c:pt idx="4">
                  <c:v>0.19372023371139588</c:v>
                </c:pt>
                <c:pt idx="5">
                  <c:v>0.13651986055874699</c:v>
                </c:pt>
                <c:pt idx="6">
                  <c:v>6.579270388373349E-3</c:v>
                </c:pt>
                <c:pt idx="7">
                  <c:v>5.7863210094761135E-2</c:v>
                </c:pt>
                <c:pt idx="8" formatCode="0.0\ %">
                  <c:v>3.0686895468159279E-3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2E-47DD-9784-690987B85108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2018–2019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List1!$A$2:$A$10</c:f>
              <c:strCache>
                <c:ptCount val="9"/>
                <c:pt idx="0">
                  <c:v>Furosemid</c:v>
                </c:pt>
                <c:pt idx="1">
                  <c:v>Betablokátory</c:v>
                </c:pt>
                <c:pt idx="2">
                  <c:v>ACEI/ARB</c:v>
                </c:pt>
                <c:pt idx="3">
                  <c:v>Verospiron/eplerenon</c:v>
                </c:pt>
                <c:pt idx="4">
                  <c:v>Inhibitory kalciového kanálu</c:v>
                </c:pt>
                <c:pt idx="5">
                  <c:v>Digoxin</c:v>
                </c:pt>
                <c:pt idx="6">
                  <c:v>Empagliflozin/dapagliflozin</c:v>
                </c:pt>
                <c:pt idx="7">
                  <c:v>Jiná diuretika</c:v>
                </c:pt>
                <c:pt idx="8">
                  <c:v>ARNI</c:v>
                </c:pt>
              </c:strCache>
            </c:strRef>
          </c:cat>
          <c:val>
            <c:numRef>
              <c:f>List1!$D$2:$D$10</c:f>
              <c:numCache>
                <c:formatCode>0.0%</c:formatCode>
                <c:ptCount val="9"/>
                <c:pt idx="0">
                  <c:v>0.82954688088364503</c:v>
                </c:pt>
                <c:pt idx="1">
                  <c:v>0.71640517133174342</c:v>
                </c:pt>
                <c:pt idx="2">
                  <c:v>0.6625831555165056</c:v>
                </c:pt>
                <c:pt idx="3">
                  <c:v>0.56598468683318692</c:v>
                </c:pt>
                <c:pt idx="4">
                  <c:v>0.17512237981674406</c:v>
                </c:pt>
                <c:pt idx="5">
                  <c:v>0.12486506840717962</c:v>
                </c:pt>
                <c:pt idx="6">
                  <c:v>1.310405422367265E-2</c:v>
                </c:pt>
                <c:pt idx="7">
                  <c:v>4.9479101292832936E-2</c:v>
                </c:pt>
                <c:pt idx="8" formatCode="0.0\ %">
                  <c:v>2.7312664742061003E-2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2E-47DD-9784-690987B85108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2020–2021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List1!$A$2:$A$10</c:f>
              <c:strCache>
                <c:ptCount val="9"/>
                <c:pt idx="0">
                  <c:v>Furosemid</c:v>
                </c:pt>
                <c:pt idx="1">
                  <c:v>Betablokátory</c:v>
                </c:pt>
                <c:pt idx="2">
                  <c:v>ACEI/ARB</c:v>
                </c:pt>
                <c:pt idx="3">
                  <c:v>Verospiron/eplerenon</c:v>
                </c:pt>
                <c:pt idx="4">
                  <c:v>Inhibitory kalciového kanálu</c:v>
                </c:pt>
                <c:pt idx="5">
                  <c:v>Digoxin</c:v>
                </c:pt>
                <c:pt idx="6">
                  <c:v>Empagliflozin/dapagliflozin</c:v>
                </c:pt>
                <c:pt idx="7">
                  <c:v>Jiná diuretika</c:v>
                </c:pt>
                <c:pt idx="8">
                  <c:v>ARNI</c:v>
                </c:pt>
              </c:strCache>
            </c:strRef>
          </c:cat>
          <c:val>
            <c:numRef>
              <c:f>List1!$E$2:$E$10</c:f>
              <c:numCache>
                <c:formatCode>0.0%</c:formatCode>
                <c:ptCount val="9"/>
                <c:pt idx="0">
                  <c:v>0.82140757761983652</c:v>
                </c:pt>
                <c:pt idx="1">
                  <c:v>0.71324747501736763</c:v>
                </c:pt>
                <c:pt idx="2">
                  <c:v>0.66119809757922299</c:v>
                </c:pt>
                <c:pt idx="3">
                  <c:v>0.56289745096991395</c:v>
                </c:pt>
                <c:pt idx="4">
                  <c:v>0.1675840324907818</c:v>
                </c:pt>
                <c:pt idx="5">
                  <c:v>0.11799283920269331</c:v>
                </c:pt>
                <c:pt idx="6">
                  <c:v>3.0513546732218243E-2</c:v>
                </c:pt>
                <c:pt idx="7">
                  <c:v>4.162881419334153E-2</c:v>
                </c:pt>
                <c:pt idx="8" formatCode="0.0\ %">
                  <c:v>6.8268048949927856E-2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62E-47DD-9784-690987B85108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2022–2023</c:v>
                </c:pt>
              </c:strCache>
            </c:strRef>
          </c:tx>
          <c:spPr>
            <a:solidFill>
              <a:schemeClr val="accent1">
                <a:shade val="53000"/>
              </a:schemeClr>
            </a:solidFill>
            <a:ln>
              <a:noFill/>
            </a:ln>
            <a:effectLst/>
          </c:spPr>
          <c:invertIfNegative val="0"/>
          <c:cat>
            <c:strRef>
              <c:f>List1!$A$2:$A$10</c:f>
              <c:strCache>
                <c:ptCount val="9"/>
                <c:pt idx="0">
                  <c:v>Furosemid</c:v>
                </c:pt>
                <c:pt idx="1">
                  <c:v>Betablokátory</c:v>
                </c:pt>
                <c:pt idx="2">
                  <c:v>ACEI/ARB</c:v>
                </c:pt>
                <c:pt idx="3">
                  <c:v>Verospiron/eplerenon</c:v>
                </c:pt>
                <c:pt idx="4">
                  <c:v>Inhibitory kalciového kanálu</c:v>
                </c:pt>
                <c:pt idx="5">
                  <c:v>Digoxin</c:v>
                </c:pt>
                <c:pt idx="6">
                  <c:v>Empagliflozin/dapagliflozin</c:v>
                </c:pt>
                <c:pt idx="7">
                  <c:v>Jiná diuretika</c:v>
                </c:pt>
                <c:pt idx="8">
                  <c:v>ARNI</c:v>
                </c:pt>
              </c:strCache>
            </c:strRef>
          </c:cat>
          <c:val>
            <c:numRef>
              <c:f>List1!$F$2:$F$10</c:f>
              <c:numCache>
                <c:formatCode>0.0%</c:formatCode>
                <c:ptCount val="9"/>
                <c:pt idx="0">
                  <c:v>0.81573108214950651</c:v>
                </c:pt>
                <c:pt idx="1">
                  <c:v>0.72215562753449458</c:v>
                </c:pt>
                <c:pt idx="2">
                  <c:v>0.67497258282537176</c:v>
                </c:pt>
                <c:pt idx="3">
                  <c:v>0.57726542375475021</c:v>
                </c:pt>
                <c:pt idx="4">
                  <c:v>0.15404626488816342</c:v>
                </c:pt>
                <c:pt idx="5">
                  <c:v>0.1009462113290316</c:v>
                </c:pt>
                <c:pt idx="6">
                  <c:v>0.29406513810604706</c:v>
                </c:pt>
                <c:pt idx="7">
                  <c:v>3.2084470402203573E-2</c:v>
                </c:pt>
                <c:pt idx="8" formatCode="0.0\ %">
                  <c:v>0.1274962381085975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62E-47DD-9784-690987B851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10"/>
        <c:axId val="914360863"/>
        <c:axId val="914381663"/>
      </c:barChart>
      <c:catAx>
        <c:axId val="914360863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81663"/>
        <c:crosses val="autoZero"/>
        <c:auto val="1"/>
        <c:lblAlgn val="ctr"/>
        <c:lblOffset val="100"/>
        <c:noMultiLvlLbl val="0"/>
      </c:catAx>
      <c:valAx>
        <c:axId val="914381663"/>
        <c:scaling>
          <c:orientation val="minMax"/>
        </c:scaling>
        <c:delete val="0"/>
        <c:axPos val="t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608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úmrtí bez rehospitalizace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List1!$B$2:$B$722</c:f>
              <c:numCache>
                <c:formatCode>0.00</c:formatCode>
                <c:ptCount val="721"/>
                <c:pt idx="0">
                  <c:v>2.1611363105677101E-3</c:v>
                </c:pt>
                <c:pt idx="1">
                  <c:v>4.1883251290851598E-3</c:v>
                </c:pt>
                <c:pt idx="2">
                  <c:v>6.09640105375243E-3</c:v>
                </c:pt>
                <c:pt idx="3">
                  <c:v>8.0400581248573095E-3</c:v>
                </c:pt>
                <c:pt idx="4">
                  <c:v>9.9295480236894391E-3</c:v>
                </c:pt>
                <c:pt idx="5">
                  <c:v>1.16006353120632E-2</c:v>
                </c:pt>
                <c:pt idx="6">
                  <c:v>1.33414220407157E-2</c:v>
                </c:pt>
                <c:pt idx="7">
                  <c:v>1.52165171917022E-2</c:v>
                </c:pt>
                <c:pt idx="8">
                  <c:v>1.6907740745955899E-2</c:v>
                </c:pt>
                <c:pt idx="9">
                  <c:v>1.8738496439042001E-2</c:v>
                </c:pt>
                <c:pt idx="10">
                  <c:v>2.02217557775425E-2</c:v>
                </c:pt>
                <c:pt idx="11">
                  <c:v>2.1839993726030699E-2</c:v>
                </c:pt>
                <c:pt idx="12">
                  <c:v>2.3394005619663798E-2</c:v>
                </c:pt>
                <c:pt idx="13">
                  <c:v>2.5097915775140499E-2</c:v>
                </c:pt>
                <c:pt idx="14">
                  <c:v>2.6617869596237399E-2</c:v>
                </c:pt>
                <c:pt idx="15">
                  <c:v>2.8053127497130102E-2</c:v>
                </c:pt>
                <c:pt idx="16">
                  <c:v>2.9488499943745101E-2</c:v>
                </c:pt>
                <c:pt idx="17">
                  <c:v>3.09394440297198E-2</c:v>
                </c:pt>
                <c:pt idx="18">
                  <c:v>3.2271201169828602E-2</c:v>
                </c:pt>
                <c:pt idx="19">
                  <c:v>3.3588420282821899E-2</c:v>
                </c:pt>
                <c:pt idx="20">
                  <c:v>3.4936013317197298E-2</c:v>
                </c:pt>
                <c:pt idx="21">
                  <c:v>3.6149255367529401E-2</c:v>
                </c:pt>
                <c:pt idx="22">
                  <c:v>3.7427417303382497E-2</c:v>
                </c:pt>
                <c:pt idx="23">
                  <c:v>3.8820535965315602E-2</c:v>
                </c:pt>
                <c:pt idx="24">
                  <c:v>4.0089338328411002E-2</c:v>
                </c:pt>
                <c:pt idx="25">
                  <c:v>4.1318537150349798E-2</c:v>
                </c:pt>
                <c:pt idx="26">
                  <c:v>4.2463088655576103E-2</c:v>
                </c:pt>
                <c:pt idx="27">
                  <c:v>4.3578022878453603E-2</c:v>
                </c:pt>
                <c:pt idx="28">
                  <c:v>4.4638308580502703E-2</c:v>
                </c:pt>
                <c:pt idx="29">
                  <c:v>4.5678612140512699E-2</c:v>
                </c:pt>
                <c:pt idx="30">
                  <c:v>4.6683944921306203E-2</c:v>
                </c:pt>
                <c:pt idx="31">
                  <c:v>4.7784816493037001E-2</c:v>
                </c:pt>
                <c:pt idx="32">
                  <c:v>4.8826028089717803E-2</c:v>
                </c:pt>
                <c:pt idx="33">
                  <c:v>4.9902609407890701E-2</c:v>
                </c:pt>
                <c:pt idx="34">
                  <c:v>5.0979533099587401E-2</c:v>
                </c:pt>
                <c:pt idx="35">
                  <c:v>5.1981653725775401E-2</c:v>
                </c:pt>
                <c:pt idx="36">
                  <c:v>5.30489365918854E-2</c:v>
                </c:pt>
                <c:pt idx="37">
                  <c:v>5.4076186701266203E-2</c:v>
                </c:pt>
                <c:pt idx="38">
                  <c:v>5.4968591728998102E-2</c:v>
                </c:pt>
                <c:pt idx="39">
                  <c:v>5.6066810272103897E-2</c:v>
                </c:pt>
                <c:pt idx="40">
                  <c:v>5.6939665256324101E-2</c:v>
                </c:pt>
                <c:pt idx="41">
                  <c:v>5.7752577926875298E-2</c:v>
                </c:pt>
                <c:pt idx="42">
                  <c:v>5.8666147786914799E-2</c:v>
                </c:pt>
                <c:pt idx="43">
                  <c:v>5.9549630889752403E-2</c:v>
                </c:pt>
                <c:pt idx="44">
                  <c:v>6.0382959961272797E-2</c:v>
                </c:pt>
                <c:pt idx="45">
                  <c:v>6.12967009839199E-2</c:v>
                </c:pt>
                <c:pt idx="46">
                  <c:v>6.2175789075842099E-2</c:v>
                </c:pt>
                <c:pt idx="47">
                  <c:v>6.2929555402250106E-2</c:v>
                </c:pt>
                <c:pt idx="48">
                  <c:v>6.3753931540085199E-2</c:v>
                </c:pt>
                <c:pt idx="49">
                  <c:v>6.4573533645850306E-2</c:v>
                </c:pt>
                <c:pt idx="50">
                  <c:v>6.5408225416181701E-2</c:v>
                </c:pt>
                <c:pt idx="51">
                  <c:v>6.6212814743081799E-2</c:v>
                </c:pt>
                <c:pt idx="52">
                  <c:v>6.7083213670369596E-2</c:v>
                </c:pt>
                <c:pt idx="53">
                  <c:v>6.7878420766511502E-2</c:v>
                </c:pt>
                <c:pt idx="54">
                  <c:v>6.8658744561860705E-2</c:v>
                </c:pt>
                <c:pt idx="55">
                  <c:v>6.9565194432880201E-2</c:v>
                </c:pt>
                <c:pt idx="56">
                  <c:v>7.0356034987281393E-2</c:v>
                </c:pt>
                <c:pt idx="57">
                  <c:v>7.10259908290235E-2</c:v>
                </c:pt>
                <c:pt idx="58">
                  <c:v>7.1655705865245001E-2</c:v>
                </c:pt>
                <c:pt idx="59">
                  <c:v>7.2391602083038603E-2</c:v>
                </c:pt>
                <c:pt idx="60">
                  <c:v>7.3223574808057801E-2</c:v>
                </c:pt>
                <c:pt idx="61">
                  <c:v>7.38994315491944E-2</c:v>
                </c:pt>
                <c:pt idx="62">
                  <c:v>7.4726888320197193E-2</c:v>
                </c:pt>
                <c:pt idx="63">
                  <c:v>7.5514310151921102E-2</c:v>
                </c:pt>
                <c:pt idx="64">
                  <c:v>7.62108970631067E-2</c:v>
                </c:pt>
                <c:pt idx="65">
                  <c:v>7.6968112799443794E-2</c:v>
                </c:pt>
                <c:pt idx="66">
                  <c:v>7.76297662639511E-2</c:v>
                </c:pt>
                <c:pt idx="67">
                  <c:v>7.8357346029680405E-2</c:v>
                </c:pt>
                <c:pt idx="68">
                  <c:v>7.9044782257814694E-2</c:v>
                </c:pt>
                <c:pt idx="69">
                  <c:v>7.9707180197250205E-2</c:v>
                </c:pt>
                <c:pt idx="70">
                  <c:v>8.0425441433123801E-2</c:v>
                </c:pt>
                <c:pt idx="71">
                  <c:v>8.1128532535471698E-2</c:v>
                </c:pt>
                <c:pt idx="72">
                  <c:v>8.1907545622675104E-2</c:v>
                </c:pt>
                <c:pt idx="73">
                  <c:v>8.2550317663541997E-2</c:v>
                </c:pt>
                <c:pt idx="74">
                  <c:v>8.3127519475757097E-2</c:v>
                </c:pt>
                <c:pt idx="75">
                  <c:v>8.3740399371805399E-2</c:v>
                </c:pt>
                <c:pt idx="76">
                  <c:v>8.4485236241105002E-2</c:v>
                </c:pt>
                <c:pt idx="77">
                  <c:v>8.5073196209472499E-2</c:v>
                </c:pt>
                <c:pt idx="78">
                  <c:v>8.5681442254054399E-2</c:v>
                </c:pt>
                <c:pt idx="79">
                  <c:v>8.6279577516714195E-2</c:v>
                </c:pt>
                <c:pt idx="80">
                  <c:v>8.6989560012995001E-2</c:v>
                </c:pt>
                <c:pt idx="81">
                  <c:v>8.7588161277923599E-2</c:v>
                </c:pt>
                <c:pt idx="82">
                  <c:v>8.81768052393649E-2</c:v>
                </c:pt>
                <c:pt idx="83">
                  <c:v>8.8811299013750997E-2</c:v>
                </c:pt>
                <c:pt idx="84">
                  <c:v>8.9532274065890996E-2</c:v>
                </c:pt>
                <c:pt idx="85">
                  <c:v>9.0156784651278396E-2</c:v>
                </c:pt>
                <c:pt idx="86">
                  <c:v>9.06899516436145E-2</c:v>
                </c:pt>
                <c:pt idx="87">
                  <c:v>9.1269099623628697E-2</c:v>
                </c:pt>
                <c:pt idx="88">
                  <c:v>9.1833222636498096E-2</c:v>
                </c:pt>
                <c:pt idx="89">
                  <c:v>9.23467205755093E-2</c:v>
                </c:pt>
                <c:pt idx="90">
                  <c:v>9.2814616600217406E-2</c:v>
                </c:pt>
                <c:pt idx="91">
                  <c:v>9.3369127189534995E-2</c:v>
                </c:pt>
                <c:pt idx="92">
                  <c:v>9.3918557707696998E-2</c:v>
                </c:pt>
                <c:pt idx="93">
                  <c:v>9.4422255101158897E-2</c:v>
                </c:pt>
                <c:pt idx="94">
                  <c:v>9.50483113219521E-2</c:v>
                </c:pt>
                <c:pt idx="95">
                  <c:v>9.5628596677231198E-2</c:v>
                </c:pt>
                <c:pt idx="96">
                  <c:v>9.6158164555124603E-2</c:v>
                </c:pt>
                <c:pt idx="97">
                  <c:v>9.6698094479634594E-2</c:v>
                </c:pt>
                <c:pt idx="98">
                  <c:v>9.7166898813961497E-2</c:v>
                </c:pt>
                <c:pt idx="99">
                  <c:v>9.7620425062914504E-2</c:v>
                </c:pt>
                <c:pt idx="100">
                  <c:v>9.8063789122099093E-2</c:v>
                </c:pt>
                <c:pt idx="101">
                  <c:v>9.8629704881182098E-2</c:v>
                </c:pt>
                <c:pt idx="102">
                  <c:v>9.9144801808444996E-2</c:v>
                </c:pt>
                <c:pt idx="103">
                  <c:v>9.9705966863059103E-2</c:v>
                </c:pt>
                <c:pt idx="104">
                  <c:v>0.100241778350062</c:v>
                </c:pt>
                <c:pt idx="105">
                  <c:v>0.100711430488946</c:v>
                </c:pt>
                <c:pt idx="106">
                  <c:v>0.101196403877925</c:v>
                </c:pt>
                <c:pt idx="107">
                  <c:v>0.10170692619103699</c:v>
                </c:pt>
                <c:pt idx="108">
                  <c:v>0.102171673485614</c:v>
                </c:pt>
                <c:pt idx="109">
                  <c:v>0.102549704338238</c:v>
                </c:pt>
                <c:pt idx="110">
                  <c:v>0.103065870956747</c:v>
                </c:pt>
                <c:pt idx="111">
                  <c:v>0.103587306843529</c:v>
                </c:pt>
                <c:pt idx="112">
                  <c:v>0.10403731031635299</c:v>
                </c:pt>
                <c:pt idx="113">
                  <c:v>0.10449755363921</c:v>
                </c:pt>
                <c:pt idx="114">
                  <c:v>0.104932239710976</c:v>
                </c:pt>
                <c:pt idx="115">
                  <c:v>0.105402941357383</c:v>
                </c:pt>
                <c:pt idx="116">
                  <c:v>0.10593008793568399</c:v>
                </c:pt>
                <c:pt idx="117">
                  <c:v>0.10636524560136</c:v>
                </c:pt>
                <c:pt idx="118">
                  <c:v>0.106759547088949</c:v>
                </c:pt>
                <c:pt idx="119">
                  <c:v>0.107210310230516</c:v>
                </c:pt>
                <c:pt idx="120">
                  <c:v>0.10761498093332</c:v>
                </c:pt>
                <c:pt idx="121">
                  <c:v>0.10817851622388699</c:v>
                </c:pt>
                <c:pt idx="122">
                  <c:v>0.10855779420464</c:v>
                </c:pt>
                <c:pt idx="123">
                  <c:v>0.109008936429548</c:v>
                </c:pt>
                <c:pt idx="124">
                  <c:v>0.10944996867373399</c:v>
                </c:pt>
                <c:pt idx="125">
                  <c:v>0.10983981794601</c:v>
                </c:pt>
                <c:pt idx="126">
                  <c:v>0.110327217411495</c:v>
                </c:pt>
                <c:pt idx="127">
                  <c:v>0.11074279247398899</c:v>
                </c:pt>
                <c:pt idx="128">
                  <c:v>0.11114814589184301</c:v>
                </c:pt>
                <c:pt idx="129">
                  <c:v>0.111589625777407</c:v>
                </c:pt>
                <c:pt idx="130">
                  <c:v>0.11194906265539301</c:v>
                </c:pt>
                <c:pt idx="131">
                  <c:v>0.112365133630352</c:v>
                </c:pt>
                <c:pt idx="132">
                  <c:v>0.11287382501281901</c:v>
                </c:pt>
                <c:pt idx="133">
                  <c:v>0.11323880272878099</c:v>
                </c:pt>
                <c:pt idx="134">
                  <c:v>0.11367063464629799</c:v>
                </c:pt>
                <c:pt idx="135">
                  <c:v>0.114092205606558</c:v>
                </c:pt>
                <c:pt idx="136">
                  <c:v>0.114508832045885</c:v>
                </c:pt>
                <c:pt idx="137">
                  <c:v>0.114946171473176</c:v>
                </c:pt>
                <c:pt idx="138">
                  <c:v>0.115321883026206</c:v>
                </c:pt>
                <c:pt idx="139">
                  <c:v>0.115759531943741</c:v>
                </c:pt>
                <c:pt idx="140">
                  <c:v>0.11615096090306901</c:v>
                </c:pt>
                <c:pt idx="141">
                  <c:v>0.11653724496908301</c:v>
                </c:pt>
                <c:pt idx="142">
                  <c:v>0.116944148215873</c:v>
                </c:pt>
                <c:pt idx="143">
                  <c:v>0.11742856336756</c:v>
                </c:pt>
                <c:pt idx="144">
                  <c:v>0.117779053863542</c:v>
                </c:pt>
                <c:pt idx="145">
                  <c:v>0.118119337919705</c:v>
                </c:pt>
                <c:pt idx="146">
                  <c:v>0.118537102738923</c:v>
                </c:pt>
                <c:pt idx="147">
                  <c:v>0.118908542424288</c:v>
                </c:pt>
                <c:pt idx="148">
                  <c:v>0.119347060201705</c:v>
                </c:pt>
                <c:pt idx="149">
                  <c:v>0.119666929424912</c:v>
                </c:pt>
                <c:pt idx="150">
                  <c:v>0.11999209352864899</c:v>
                </c:pt>
                <c:pt idx="151">
                  <c:v>0.12038963950334799</c:v>
                </c:pt>
                <c:pt idx="152">
                  <c:v>0.120720174663995</c:v>
                </c:pt>
                <c:pt idx="153">
                  <c:v>0.121019823937109</c:v>
                </c:pt>
                <c:pt idx="154">
                  <c:v>0.121391945076064</c:v>
                </c:pt>
                <c:pt idx="155">
                  <c:v>0.121738224469259</c:v>
                </c:pt>
                <c:pt idx="156">
                  <c:v>0.122048345672157</c:v>
                </c:pt>
                <c:pt idx="157">
                  <c:v>0.122477536864068</c:v>
                </c:pt>
                <c:pt idx="158">
                  <c:v>0.12287065134823601</c:v>
                </c:pt>
                <c:pt idx="159">
                  <c:v>0.12326908356620001</c:v>
                </c:pt>
                <c:pt idx="160">
                  <c:v>0.12365727740311901</c:v>
                </c:pt>
                <c:pt idx="161">
                  <c:v>0.123983465148755</c:v>
                </c:pt>
                <c:pt idx="162">
                  <c:v>0.124309660059311</c:v>
                </c:pt>
                <c:pt idx="163">
                  <c:v>0.124656591184284</c:v>
                </c:pt>
                <c:pt idx="164">
                  <c:v>0.12500884252887501</c:v>
                </c:pt>
                <c:pt idx="165">
                  <c:v>0.12534566474779499</c:v>
                </c:pt>
                <c:pt idx="166">
                  <c:v>0.12562038121871799</c:v>
                </c:pt>
                <c:pt idx="167">
                  <c:v>0.12593144516804</c:v>
                </c:pt>
                <c:pt idx="168">
                  <c:v>0.12626334220278501</c:v>
                </c:pt>
                <c:pt idx="169">
                  <c:v>0.12671970399732499</c:v>
                </c:pt>
                <c:pt idx="170">
                  <c:v>0.12710347981334</c:v>
                </c:pt>
                <c:pt idx="171">
                  <c:v>0.12742518849673901</c:v>
                </c:pt>
                <c:pt idx="172">
                  <c:v>0.127767766939611</c:v>
                </c:pt>
                <c:pt idx="173">
                  <c:v>0.128151995639809</c:v>
                </c:pt>
                <c:pt idx="174">
                  <c:v>0.12844286068180399</c:v>
                </c:pt>
                <c:pt idx="175">
                  <c:v>0.12874939685312001</c:v>
                </c:pt>
                <c:pt idx="176">
                  <c:v>0.129113091976887</c:v>
                </c:pt>
                <c:pt idx="177">
                  <c:v>0.12941965561986599</c:v>
                </c:pt>
                <c:pt idx="178">
                  <c:v>0.129814719552626</c:v>
                </c:pt>
                <c:pt idx="179">
                  <c:v>0.130064246697772</c:v>
                </c:pt>
                <c:pt idx="180">
                  <c:v>0.13040218857595601</c:v>
                </c:pt>
                <c:pt idx="181">
                  <c:v>0.130709092460433</c:v>
                </c:pt>
                <c:pt idx="182">
                  <c:v>0.13095365611319201</c:v>
                </c:pt>
                <c:pt idx="183">
                  <c:v>0.13128148041326601</c:v>
                </c:pt>
                <c:pt idx="184">
                  <c:v>0.131624946451432</c:v>
                </c:pt>
                <c:pt idx="185">
                  <c:v>0.131895703106607</c:v>
                </c:pt>
                <c:pt idx="186">
                  <c:v>0.13218739297495</c:v>
                </c:pt>
                <c:pt idx="187">
                  <c:v>0.13257822053035101</c:v>
                </c:pt>
                <c:pt idx="188">
                  <c:v>0.13289100344642499</c:v>
                </c:pt>
                <c:pt idx="189">
                  <c:v>0.13327690374578799</c:v>
                </c:pt>
                <c:pt idx="190">
                  <c:v>0.13365239143060201</c:v>
                </c:pt>
                <c:pt idx="191">
                  <c:v>0.13399663038892801</c:v>
                </c:pt>
                <c:pt idx="192">
                  <c:v>0.13428888116288701</c:v>
                </c:pt>
                <c:pt idx="193">
                  <c:v>0.13464388172893799</c:v>
                </c:pt>
                <c:pt idx="194">
                  <c:v>0.134915442002603</c:v>
                </c:pt>
                <c:pt idx="195">
                  <c:v>0.135213236923167</c:v>
                </c:pt>
                <c:pt idx="196">
                  <c:v>0.13563657820389599</c:v>
                </c:pt>
                <c:pt idx="197">
                  <c:v>0.13601811679064399</c:v>
                </c:pt>
                <c:pt idx="198">
                  <c:v>0.13632128034716501</c:v>
                </c:pt>
                <c:pt idx="199">
                  <c:v>0.136692634461197</c:v>
                </c:pt>
                <c:pt idx="200">
                  <c:v>0.13701179593218399</c:v>
                </c:pt>
                <c:pt idx="201">
                  <c:v>0.137477655613612</c:v>
                </c:pt>
                <c:pt idx="202">
                  <c:v>0.13786516449155301</c:v>
                </c:pt>
                <c:pt idx="203">
                  <c:v>0.138195206230803</c:v>
                </c:pt>
                <c:pt idx="204">
                  <c:v>0.13848334908968901</c:v>
                </c:pt>
                <c:pt idx="205">
                  <c:v>0.13881343954106801</c:v>
                </c:pt>
                <c:pt idx="206">
                  <c:v>0.13910179314434101</c:v>
                </c:pt>
                <c:pt idx="207">
                  <c:v>0.13940074643216199</c:v>
                </c:pt>
                <c:pt idx="208">
                  <c:v>0.13976277561008199</c:v>
                </c:pt>
                <c:pt idx="209">
                  <c:v>0.140004226464085</c:v>
                </c:pt>
                <c:pt idx="210">
                  <c:v>0.14025103049311999</c:v>
                </c:pt>
                <c:pt idx="211">
                  <c:v>0.14058711196221399</c:v>
                </c:pt>
                <c:pt idx="212">
                  <c:v>0.140933720437175</c:v>
                </c:pt>
                <c:pt idx="213">
                  <c:v>0.141196488246841</c:v>
                </c:pt>
                <c:pt idx="214">
                  <c:v>0.14151720113382399</c:v>
                </c:pt>
                <c:pt idx="215">
                  <c:v>0.14176969459355701</c:v>
                </c:pt>
                <c:pt idx="216">
                  <c:v>0.14201701551958901</c:v>
                </c:pt>
                <c:pt idx="217">
                  <c:v>0.14224863594124701</c:v>
                </c:pt>
                <c:pt idx="218">
                  <c:v>0.14251184096585801</c:v>
                </c:pt>
                <c:pt idx="219">
                  <c:v>0.14288564533412601</c:v>
                </c:pt>
                <c:pt idx="220">
                  <c:v>0.14326496394820101</c:v>
                </c:pt>
                <c:pt idx="221">
                  <c:v>0.14355483623235801</c:v>
                </c:pt>
                <c:pt idx="222">
                  <c:v>0.14383953990352599</c:v>
                </c:pt>
                <c:pt idx="223">
                  <c:v>0.14413491034494799</c:v>
                </c:pt>
                <c:pt idx="224">
                  <c:v>0.14450432943407901</c:v>
                </c:pt>
                <c:pt idx="225">
                  <c:v>0.14478931897362199</c:v>
                </c:pt>
                <c:pt idx="226">
                  <c:v>0.145090170111071</c:v>
                </c:pt>
                <c:pt idx="227">
                  <c:v>0.14533312742445201</c:v>
                </c:pt>
                <c:pt idx="228">
                  <c:v>0.14568713614228301</c:v>
                </c:pt>
                <c:pt idx="229">
                  <c:v>0.146025402237761</c:v>
                </c:pt>
                <c:pt idx="230">
                  <c:v>0.146295053317193</c:v>
                </c:pt>
                <c:pt idx="231">
                  <c:v>0.146533051555371</c:v>
                </c:pt>
                <c:pt idx="232">
                  <c:v>0.14682923668001699</c:v>
                </c:pt>
                <c:pt idx="233">
                  <c:v>0.14710957507811001</c:v>
                </c:pt>
                <c:pt idx="234">
                  <c:v>0.14747477665730199</c:v>
                </c:pt>
                <c:pt idx="235">
                  <c:v>0.14781365398878499</c:v>
                </c:pt>
                <c:pt idx="236">
                  <c:v>0.14814738486199699</c:v>
                </c:pt>
                <c:pt idx="237">
                  <c:v>0.148412349386397</c:v>
                </c:pt>
                <c:pt idx="238">
                  <c:v>0.14867731821052901</c:v>
                </c:pt>
                <c:pt idx="239">
                  <c:v>0.14895819656978099</c:v>
                </c:pt>
                <c:pt idx="240">
                  <c:v>0.14924970017971001</c:v>
                </c:pt>
                <c:pt idx="241">
                  <c:v>0.14956795272631501</c:v>
                </c:pt>
                <c:pt idx="242">
                  <c:v>0.149891617672928</c:v>
                </c:pt>
                <c:pt idx="243">
                  <c:v>0.15020482405878399</c:v>
                </c:pt>
                <c:pt idx="244">
                  <c:v>0.150486330841164</c:v>
                </c:pt>
                <c:pt idx="245">
                  <c:v>0.15077846530502201</c:v>
                </c:pt>
                <c:pt idx="246">
                  <c:v>0.15107062132084401</c:v>
                </c:pt>
                <c:pt idx="247">
                  <c:v>0.15139468080523499</c:v>
                </c:pt>
                <c:pt idx="248">
                  <c:v>0.15168704567449301</c:v>
                </c:pt>
                <c:pt idx="249">
                  <c:v>0.151889111373089</c:v>
                </c:pt>
                <c:pt idx="250">
                  <c:v>0.15216572940759801</c:v>
                </c:pt>
                <c:pt idx="251">
                  <c:v>0.15247443548175499</c:v>
                </c:pt>
                <c:pt idx="252">
                  <c:v>0.152719364397921</c:v>
                </c:pt>
                <c:pt idx="253">
                  <c:v>0.153012226300931</c:v>
                </c:pt>
                <c:pt idx="254">
                  <c:v>0.15326783180016801</c:v>
                </c:pt>
                <c:pt idx="255">
                  <c:v>0.153534257520341</c:v>
                </c:pt>
                <c:pt idx="256">
                  <c:v>0.15380612684859801</c:v>
                </c:pt>
                <c:pt idx="257">
                  <c:v>0.15406210811285101</c:v>
                </c:pt>
                <c:pt idx="258">
                  <c:v>0.15435021650696701</c:v>
                </c:pt>
                <c:pt idx="259">
                  <c:v>0.154622425499708</c:v>
                </c:pt>
                <c:pt idx="260">
                  <c:v>0.15486795553251601</c:v>
                </c:pt>
                <c:pt idx="261">
                  <c:v>0.15512418860694999</c:v>
                </c:pt>
                <c:pt idx="262">
                  <c:v>0.15547140021769901</c:v>
                </c:pt>
                <c:pt idx="263">
                  <c:v>0.15575464167945</c:v>
                </c:pt>
                <c:pt idx="264">
                  <c:v>0.156021935783967</c:v>
                </c:pt>
                <c:pt idx="265">
                  <c:v>0.156241174010844</c:v>
                </c:pt>
                <c:pt idx="266">
                  <c:v>0.15647112031344501</c:v>
                </c:pt>
                <c:pt idx="267">
                  <c:v>0.15673316316786601</c:v>
                </c:pt>
                <c:pt idx="268">
                  <c:v>0.15702730528474601</c:v>
                </c:pt>
                <c:pt idx="269">
                  <c:v>0.157278686393475</c:v>
                </c:pt>
                <c:pt idx="270">
                  <c:v>0.15757304945227399</c:v>
                </c:pt>
                <c:pt idx="271">
                  <c:v>0.15785682827836101</c:v>
                </c:pt>
                <c:pt idx="272">
                  <c:v>0.15812465291790501</c:v>
                </c:pt>
                <c:pt idx="273">
                  <c:v>0.158403315662697</c:v>
                </c:pt>
                <c:pt idx="274">
                  <c:v>0.15869270357086199</c:v>
                </c:pt>
                <c:pt idx="275">
                  <c:v>0.158966039906105</c:v>
                </c:pt>
                <c:pt idx="276">
                  <c:v>0.15924490170724001</c:v>
                </c:pt>
                <c:pt idx="277">
                  <c:v>0.15948632513017699</c:v>
                </c:pt>
                <c:pt idx="278">
                  <c:v>0.15979222461025999</c:v>
                </c:pt>
                <c:pt idx="279">
                  <c:v>0.160049936334798</c:v>
                </c:pt>
                <c:pt idx="280">
                  <c:v>0.16035073623711801</c:v>
                </c:pt>
                <c:pt idx="281">
                  <c:v>0.16064080073268999</c:v>
                </c:pt>
                <c:pt idx="282">
                  <c:v>0.16089329239031799</c:v>
                </c:pt>
                <c:pt idx="283">
                  <c:v>0.16114592483490001</c:v>
                </c:pt>
                <c:pt idx="284">
                  <c:v>0.16142017565366201</c:v>
                </c:pt>
                <c:pt idx="285">
                  <c:v>0.161705259847543</c:v>
                </c:pt>
                <c:pt idx="286">
                  <c:v>0.16197971372775699</c:v>
                </c:pt>
                <c:pt idx="287">
                  <c:v>0.16222197497867299</c:v>
                </c:pt>
                <c:pt idx="288">
                  <c:v>0.16253961187975099</c:v>
                </c:pt>
                <c:pt idx="289">
                  <c:v>0.162733434272686</c:v>
                </c:pt>
                <c:pt idx="290">
                  <c:v>0.162932756091932</c:v>
                </c:pt>
                <c:pt idx="291">
                  <c:v>0.16315912893450801</c:v>
                </c:pt>
                <c:pt idx="292">
                  <c:v>0.16339638428846101</c:v>
                </c:pt>
                <c:pt idx="293">
                  <c:v>0.16364452737951099</c:v>
                </c:pt>
                <c:pt idx="294">
                  <c:v>0.16392514185145099</c:v>
                </c:pt>
                <c:pt idx="295">
                  <c:v>0.164221950786236</c:v>
                </c:pt>
                <c:pt idx="296">
                  <c:v>0.16451338858238501</c:v>
                </c:pt>
                <c:pt idx="297">
                  <c:v>0.16474555861726001</c:v>
                </c:pt>
                <c:pt idx="298">
                  <c:v>0.16503183914268801</c:v>
                </c:pt>
                <c:pt idx="299">
                  <c:v>0.165231765260345</c:v>
                </c:pt>
                <c:pt idx="300">
                  <c:v>0.165339881681417</c:v>
                </c:pt>
                <c:pt idx="301">
                  <c:v>0.16555077706226101</c:v>
                </c:pt>
                <c:pt idx="302">
                  <c:v>0.16576167984190401</c:v>
                </c:pt>
                <c:pt idx="303">
                  <c:v>0.16601586481063699</c:v>
                </c:pt>
                <c:pt idx="304">
                  <c:v>0.166297239073743</c:v>
                </c:pt>
                <c:pt idx="305">
                  <c:v>0.16655166557704801</c:v>
                </c:pt>
                <c:pt idx="306">
                  <c:v>0.166784551599262</c:v>
                </c:pt>
                <c:pt idx="307">
                  <c:v>0.16700669584953101</c:v>
                </c:pt>
                <c:pt idx="308">
                  <c:v>0.167266884365848</c:v>
                </c:pt>
                <c:pt idx="309">
                  <c:v>0.167532500524019</c:v>
                </c:pt>
                <c:pt idx="310">
                  <c:v>0.16774933771933301</c:v>
                </c:pt>
                <c:pt idx="311">
                  <c:v>0.167950024142972</c:v>
                </c:pt>
                <c:pt idx="312">
                  <c:v>0.16829186690948</c:v>
                </c:pt>
                <c:pt idx="313">
                  <c:v>0.168530709735704</c:v>
                </c:pt>
                <c:pt idx="314">
                  <c:v>0.16872620312186501</c:v>
                </c:pt>
                <c:pt idx="315">
                  <c:v>0.16903043131628601</c:v>
                </c:pt>
                <c:pt idx="316">
                  <c:v>0.16921514788243</c:v>
                </c:pt>
                <c:pt idx="317">
                  <c:v>0.16950311926332801</c:v>
                </c:pt>
                <c:pt idx="318">
                  <c:v>0.16974231167562501</c:v>
                </c:pt>
                <c:pt idx="319">
                  <c:v>0.17000880903938201</c:v>
                </c:pt>
                <c:pt idx="320">
                  <c:v>0.17015570716870199</c:v>
                </c:pt>
                <c:pt idx="321">
                  <c:v>0.170378858746461</c:v>
                </c:pt>
                <c:pt idx="322">
                  <c:v>0.170553088403919</c:v>
                </c:pt>
                <c:pt idx="323">
                  <c:v>0.17075454506743901</c:v>
                </c:pt>
                <c:pt idx="324">
                  <c:v>0.17101591306310299</c:v>
                </c:pt>
                <c:pt idx="325">
                  <c:v>0.171233835503524</c:v>
                </c:pt>
                <c:pt idx="326">
                  <c:v>0.17145728659902801</c:v>
                </c:pt>
                <c:pt idx="327">
                  <c:v>0.17170263526483401</c:v>
                </c:pt>
                <c:pt idx="328">
                  <c:v>0.17192627017015999</c:v>
                </c:pt>
                <c:pt idx="329">
                  <c:v>0.17218273194886</c:v>
                </c:pt>
                <c:pt idx="330">
                  <c:v>0.17242828936166199</c:v>
                </c:pt>
                <c:pt idx="331">
                  <c:v>0.172619294052587</c:v>
                </c:pt>
                <c:pt idx="332">
                  <c:v>0.172875902534807</c:v>
                </c:pt>
                <c:pt idx="333">
                  <c:v>0.173105283132757</c:v>
                </c:pt>
                <c:pt idx="334">
                  <c:v>0.173345680688263</c:v>
                </c:pt>
                <c:pt idx="335">
                  <c:v>0.17355338381445101</c:v>
                </c:pt>
                <c:pt idx="336">
                  <c:v>0.17375568197094701</c:v>
                </c:pt>
                <c:pt idx="337">
                  <c:v>0.17400719008413601</c:v>
                </c:pt>
                <c:pt idx="338">
                  <c:v>0.17432979721927699</c:v>
                </c:pt>
                <c:pt idx="339">
                  <c:v>0.17453220646824899</c:v>
                </c:pt>
                <c:pt idx="340">
                  <c:v>0.17476753799824801</c:v>
                </c:pt>
                <c:pt idx="341">
                  <c:v>0.17503579012789999</c:v>
                </c:pt>
                <c:pt idx="342">
                  <c:v>0.17530963244535999</c:v>
                </c:pt>
                <c:pt idx="343">
                  <c:v>0.17546850042821999</c:v>
                </c:pt>
                <c:pt idx="344">
                  <c:v>0.175709548160458</c:v>
                </c:pt>
                <c:pt idx="345">
                  <c:v>0.17592323362848</c:v>
                </c:pt>
                <c:pt idx="346">
                  <c:v>0.17617543566194799</c:v>
                </c:pt>
                <c:pt idx="347">
                  <c:v>0.17641673922776899</c:v>
                </c:pt>
                <c:pt idx="348">
                  <c:v>0.176570354252478</c:v>
                </c:pt>
                <c:pt idx="349">
                  <c:v>0.176811814076754</c:v>
                </c:pt>
                <c:pt idx="350">
                  <c:v>0.177031379952963</c:v>
                </c:pt>
                <c:pt idx="351">
                  <c:v>0.17724546263761101</c:v>
                </c:pt>
                <c:pt idx="352">
                  <c:v>0.17747053436466501</c:v>
                </c:pt>
                <c:pt idx="353">
                  <c:v>0.177800100458088</c:v>
                </c:pt>
                <c:pt idx="354">
                  <c:v>0.17801438618533899</c:v>
                </c:pt>
                <c:pt idx="355">
                  <c:v>0.17822873578017401</c:v>
                </c:pt>
                <c:pt idx="356">
                  <c:v>0.17850913318432499</c:v>
                </c:pt>
                <c:pt idx="357">
                  <c:v>0.178707142068641</c:v>
                </c:pt>
                <c:pt idx="358">
                  <c:v>0.17899316291849601</c:v>
                </c:pt>
                <c:pt idx="359">
                  <c:v>0.17924620975893299</c:v>
                </c:pt>
                <c:pt idx="360">
                  <c:v>0.17948839509415199</c:v>
                </c:pt>
                <c:pt idx="361">
                  <c:v>0.179769209922613</c:v>
                </c:pt>
                <c:pt idx="362">
                  <c:v>0.17999503930727101</c:v>
                </c:pt>
                <c:pt idx="363">
                  <c:v>0.18023196043036799</c:v>
                </c:pt>
                <c:pt idx="364">
                  <c:v>0.18041386060431699</c:v>
                </c:pt>
                <c:pt idx="365">
                  <c:v>0.18063434981614401</c:v>
                </c:pt>
                <c:pt idx="366">
                  <c:v>0.180882414205745</c:v>
                </c:pt>
                <c:pt idx="367">
                  <c:v>0.181196762517528</c:v>
                </c:pt>
                <c:pt idx="368">
                  <c:v>0.18141190796701701</c:v>
                </c:pt>
                <c:pt idx="369">
                  <c:v>0.18172088150874899</c:v>
                </c:pt>
                <c:pt idx="370">
                  <c:v>0.18194162495608701</c:v>
                </c:pt>
                <c:pt idx="371">
                  <c:v>0.18217892865951599</c:v>
                </c:pt>
                <c:pt idx="372">
                  <c:v>0.18244383586594601</c:v>
                </c:pt>
                <c:pt idx="373">
                  <c:v>0.18271980968868201</c:v>
                </c:pt>
                <c:pt idx="374">
                  <c:v>0.18297937796800101</c:v>
                </c:pt>
                <c:pt idx="375">
                  <c:v>0.18315616753741601</c:v>
                </c:pt>
                <c:pt idx="376">
                  <c:v>0.18340488208967001</c:v>
                </c:pt>
                <c:pt idx="377">
                  <c:v>0.18364264241157</c:v>
                </c:pt>
                <c:pt idx="378">
                  <c:v>0.183908143075728</c:v>
                </c:pt>
                <c:pt idx="379">
                  <c:v>0.18405749005473601</c:v>
                </c:pt>
                <c:pt idx="380">
                  <c:v>0.18425110095504799</c:v>
                </c:pt>
                <c:pt idx="381">
                  <c:v>0.18450573894465599</c:v>
                </c:pt>
                <c:pt idx="382">
                  <c:v>0.18476601734981499</c:v>
                </c:pt>
                <c:pt idx="383">
                  <c:v>0.18494328433416499</c:v>
                </c:pt>
                <c:pt idx="384">
                  <c:v>0.185192664282749</c:v>
                </c:pt>
                <c:pt idx="385">
                  <c:v>0.18539224889505301</c:v>
                </c:pt>
                <c:pt idx="386">
                  <c:v>0.185608471807059</c:v>
                </c:pt>
                <c:pt idx="387">
                  <c:v>0.18577482117982999</c:v>
                </c:pt>
                <c:pt idx="388">
                  <c:v>0.18602449943424099</c:v>
                </c:pt>
                <c:pt idx="389">
                  <c:v>0.18617991036241999</c:v>
                </c:pt>
                <c:pt idx="390">
                  <c:v>0.18637978629163299</c:v>
                </c:pt>
                <c:pt idx="391">
                  <c:v>0.18661859867667899</c:v>
                </c:pt>
                <c:pt idx="392">
                  <c:v>0.18690193466889499</c:v>
                </c:pt>
                <c:pt idx="393">
                  <c:v>0.18711305390862701</c:v>
                </c:pt>
                <c:pt idx="394">
                  <c:v>0.18737420297735199</c:v>
                </c:pt>
                <c:pt idx="395">
                  <c:v>0.18758544747502501</c:v>
                </c:pt>
                <c:pt idx="396">
                  <c:v>0.18785237097910701</c:v>
                </c:pt>
                <c:pt idx="397">
                  <c:v>0.18801925835036801</c:v>
                </c:pt>
                <c:pt idx="398">
                  <c:v>0.188247433479072</c:v>
                </c:pt>
                <c:pt idx="399">
                  <c:v>0.188431163810963</c:v>
                </c:pt>
                <c:pt idx="400">
                  <c:v>0.188614895939727</c:v>
                </c:pt>
                <c:pt idx="401">
                  <c:v>0.18878193822520301</c:v>
                </c:pt>
                <c:pt idx="402">
                  <c:v>0.18897136040792101</c:v>
                </c:pt>
                <c:pt idx="403">
                  <c:v>0.189160862498361</c:v>
                </c:pt>
                <c:pt idx="404">
                  <c:v>0.189344859638052</c:v>
                </c:pt>
                <c:pt idx="405">
                  <c:v>0.189523377593554</c:v>
                </c:pt>
                <c:pt idx="406">
                  <c:v>0.189741021309804</c:v>
                </c:pt>
                <c:pt idx="407">
                  <c:v>0.18994750584422701</c:v>
                </c:pt>
                <c:pt idx="408">
                  <c:v>0.19013726148590299</c:v>
                </c:pt>
                <c:pt idx="409">
                  <c:v>0.19032151243767501</c:v>
                </c:pt>
                <c:pt idx="410">
                  <c:v>0.19050019767711401</c:v>
                </c:pt>
                <c:pt idx="411">
                  <c:v>0.19069572937524201</c:v>
                </c:pt>
                <c:pt idx="412">
                  <c:v>0.19089694329323101</c:v>
                </c:pt>
                <c:pt idx="413">
                  <c:v>0.19109262224249501</c:v>
                </c:pt>
                <c:pt idx="414">
                  <c:v>0.191288305074587</c:v>
                </c:pt>
                <c:pt idx="415">
                  <c:v>0.191523136129441</c:v>
                </c:pt>
                <c:pt idx="416">
                  <c:v>0.19174690037056599</c:v>
                </c:pt>
                <c:pt idx="417">
                  <c:v>0.19193717569494001</c:v>
                </c:pt>
                <c:pt idx="418">
                  <c:v>0.192138725987748</c:v>
                </c:pt>
                <c:pt idx="419">
                  <c:v>0.192295537361139</c:v>
                </c:pt>
                <c:pt idx="420">
                  <c:v>0.19250842715990099</c:v>
                </c:pt>
                <c:pt idx="421">
                  <c:v>0.192698913215891</c:v>
                </c:pt>
                <c:pt idx="422">
                  <c:v>0.19286701267874701</c:v>
                </c:pt>
                <c:pt idx="423">
                  <c:v>0.19308003244906399</c:v>
                </c:pt>
                <c:pt idx="424">
                  <c:v>0.193242666962885</c:v>
                </c:pt>
                <c:pt idx="425">
                  <c:v>0.19345025359961501</c:v>
                </c:pt>
                <c:pt idx="426">
                  <c:v>0.19364670415771901</c:v>
                </c:pt>
                <c:pt idx="427">
                  <c:v>0.193876894429348</c:v>
                </c:pt>
                <c:pt idx="428">
                  <c:v>0.19411270858983301</c:v>
                </c:pt>
                <c:pt idx="429">
                  <c:v>0.19430361922586101</c:v>
                </c:pt>
                <c:pt idx="430">
                  <c:v>0.19448894472505401</c:v>
                </c:pt>
                <c:pt idx="431">
                  <c:v>0.19471932541621101</c:v>
                </c:pt>
                <c:pt idx="432">
                  <c:v>0.194927328680431</c:v>
                </c:pt>
                <c:pt idx="433">
                  <c:v>0.195124174115127</c:v>
                </c:pt>
                <c:pt idx="434">
                  <c:v>0.195287343998028</c:v>
                </c:pt>
                <c:pt idx="435">
                  <c:v>0.195456147272106</c:v>
                </c:pt>
                <c:pt idx="436">
                  <c:v>0.19569249342943201</c:v>
                </c:pt>
                <c:pt idx="437">
                  <c:v>0.195900800398147</c:v>
                </c:pt>
                <c:pt idx="438">
                  <c:v>0.19609228182636401</c:v>
                </c:pt>
                <c:pt idx="439">
                  <c:v>0.196283829509107</c:v>
                </c:pt>
                <c:pt idx="440">
                  <c:v>0.196464170289356</c:v>
                </c:pt>
                <c:pt idx="441">
                  <c:v>0.19665022448974101</c:v>
                </c:pt>
                <c:pt idx="442">
                  <c:v>0.19685319477999799</c:v>
                </c:pt>
                <c:pt idx="443">
                  <c:v>0.19707873344878199</c:v>
                </c:pt>
                <c:pt idx="444">
                  <c:v>0.19730439896461699</c:v>
                </c:pt>
                <c:pt idx="445">
                  <c:v>0.19750191288405999</c:v>
                </c:pt>
                <c:pt idx="446">
                  <c:v>0.197722099056624</c:v>
                </c:pt>
                <c:pt idx="447">
                  <c:v>0.197868939531051</c:v>
                </c:pt>
                <c:pt idx="448">
                  <c:v>0.198044079684804</c:v>
                </c:pt>
                <c:pt idx="449">
                  <c:v>0.19827006930233601</c:v>
                </c:pt>
                <c:pt idx="450">
                  <c:v>0.198445222063375</c:v>
                </c:pt>
                <c:pt idx="451">
                  <c:v>0.19856957777502099</c:v>
                </c:pt>
                <c:pt idx="452">
                  <c:v>0.198790119692899</c:v>
                </c:pt>
                <c:pt idx="453">
                  <c:v>0.199016379544425</c:v>
                </c:pt>
                <c:pt idx="454">
                  <c:v>0.19920876199395399</c:v>
                </c:pt>
                <c:pt idx="455">
                  <c:v>0.19938422755538801</c:v>
                </c:pt>
                <c:pt idx="456">
                  <c:v>0.19955403996506099</c:v>
                </c:pt>
                <c:pt idx="457">
                  <c:v>0.199712552882923</c:v>
                </c:pt>
                <c:pt idx="458">
                  <c:v>0.19992777344861901</c:v>
                </c:pt>
                <c:pt idx="459">
                  <c:v>0.20010906824220001</c:v>
                </c:pt>
                <c:pt idx="460">
                  <c:v>0.20030171196334301</c:v>
                </c:pt>
                <c:pt idx="461">
                  <c:v>0.200477430754056</c:v>
                </c:pt>
                <c:pt idx="462">
                  <c:v>0.20068154862586199</c:v>
                </c:pt>
                <c:pt idx="463">
                  <c:v>0.20088000482407101</c:v>
                </c:pt>
                <c:pt idx="464">
                  <c:v>0.20105012077405501</c:v>
                </c:pt>
                <c:pt idx="465">
                  <c:v>0.201271405359357</c:v>
                </c:pt>
                <c:pt idx="466">
                  <c:v>0.20146439873101299</c:v>
                </c:pt>
                <c:pt idx="467">
                  <c:v>0.201731281347028</c:v>
                </c:pt>
                <c:pt idx="468">
                  <c:v>0.20188466112178499</c:v>
                </c:pt>
                <c:pt idx="469">
                  <c:v>0.202072209808623</c:v>
                </c:pt>
                <c:pt idx="470">
                  <c:v>0.20230522973356399</c:v>
                </c:pt>
                <c:pt idx="471">
                  <c:v>0.202555315653005</c:v>
                </c:pt>
                <c:pt idx="472">
                  <c:v>0.202760028219482</c:v>
                </c:pt>
                <c:pt idx="473">
                  <c:v>0.202947734731695</c:v>
                </c:pt>
                <c:pt idx="474">
                  <c:v>0.20307861561881199</c:v>
                </c:pt>
                <c:pt idx="475">
                  <c:v>0.20322662097338301</c:v>
                </c:pt>
                <c:pt idx="476">
                  <c:v>0.203448675869567</c:v>
                </c:pt>
                <c:pt idx="477">
                  <c:v>0.20361379361288301</c:v>
                </c:pt>
                <c:pt idx="478">
                  <c:v>0.20380739834759901</c:v>
                </c:pt>
                <c:pt idx="479">
                  <c:v>0.20398398941578799</c:v>
                </c:pt>
                <c:pt idx="480">
                  <c:v>0.20421760965449701</c:v>
                </c:pt>
                <c:pt idx="481">
                  <c:v>0.204320211611414</c:v>
                </c:pt>
                <c:pt idx="482">
                  <c:v>0.20453688699631201</c:v>
                </c:pt>
                <c:pt idx="483">
                  <c:v>0.20473081210782901</c:v>
                </c:pt>
                <c:pt idx="484">
                  <c:v>0.204941850501968</c:v>
                </c:pt>
                <c:pt idx="485">
                  <c:v>0.20519283109796899</c:v>
                </c:pt>
                <c:pt idx="486">
                  <c:v>0.205364038082433</c:v>
                </c:pt>
                <c:pt idx="487">
                  <c:v>0.20559237491194701</c:v>
                </c:pt>
                <c:pt idx="488">
                  <c:v>0.205746545041158</c:v>
                </c:pt>
                <c:pt idx="489">
                  <c:v>0.205883615895296</c:v>
                </c:pt>
                <c:pt idx="490">
                  <c:v>0.206072144740158</c:v>
                </c:pt>
                <c:pt idx="491">
                  <c:v>0.20631780879532999</c:v>
                </c:pt>
                <c:pt idx="492">
                  <c:v>0.206494930612901</c:v>
                </c:pt>
                <c:pt idx="493">
                  <c:v>0.20672929900558401</c:v>
                </c:pt>
                <c:pt idx="494">
                  <c:v>0.20691797746521201</c:v>
                </c:pt>
                <c:pt idx="495">
                  <c:v>0.20715818591573601</c:v>
                </c:pt>
                <c:pt idx="496">
                  <c:v>0.20736987095218001</c:v>
                </c:pt>
                <c:pt idx="497">
                  <c:v>0.20756445725915901</c:v>
                </c:pt>
                <c:pt idx="498">
                  <c:v>0.20773043150901899</c:v>
                </c:pt>
                <c:pt idx="499">
                  <c:v>0.207919315049472</c:v>
                </c:pt>
                <c:pt idx="500">
                  <c:v>0.20810827198154999</c:v>
                </c:pt>
                <c:pt idx="501">
                  <c:v>0.20828013083023</c:v>
                </c:pt>
                <c:pt idx="502">
                  <c:v>0.20848069572464401</c:v>
                </c:pt>
                <c:pt idx="503">
                  <c:v>0.208658373536518</c:v>
                </c:pt>
                <c:pt idx="504">
                  <c:v>0.20887623587052401</c:v>
                </c:pt>
                <c:pt idx="505">
                  <c:v>0.20909983384872299</c:v>
                </c:pt>
                <c:pt idx="506">
                  <c:v>0.20934637298008199</c:v>
                </c:pt>
                <c:pt idx="507">
                  <c:v>0.20958154479386701</c:v>
                </c:pt>
                <c:pt idx="508">
                  <c:v>0.20978810674932499</c:v>
                </c:pt>
                <c:pt idx="509">
                  <c:v>0.20997176535304601</c:v>
                </c:pt>
                <c:pt idx="510">
                  <c:v>0.21014974085288499</c:v>
                </c:pt>
                <c:pt idx="511">
                  <c:v>0.210310524479903</c:v>
                </c:pt>
                <c:pt idx="512">
                  <c:v>0.21051151278882799</c:v>
                </c:pt>
                <c:pt idx="513">
                  <c:v>0.21072974773752801</c:v>
                </c:pt>
                <c:pt idx="514">
                  <c:v>0.21097107612822</c:v>
                </c:pt>
                <c:pt idx="515">
                  <c:v>0.21110902184942301</c:v>
                </c:pt>
                <c:pt idx="516">
                  <c:v>0.21129875125227501</c:v>
                </c:pt>
                <c:pt idx="517">
                  <c:v>0.21150006770059901</c:v>
                </c:pt>
                <c:pt idx="518">
                  <c:v>0.21171294403247501</c:v>
                </c:pt>
                <c:pt idx="519">
                  <c:v>0.21188555025747799</c:v>
                </c:pt>
                <c:pt idx="520">
                  <c:v>0.21209269595010599</c:v>
                </c:pt>
                <c:pt idx="521">
                  <c:v>0.21226538577823201</c:v>
                </c:pt>
                <c:pt idx="522">
                  <c:v>0.21243814412651399</c:v>
                </c:pt>
                <c:pt idx="523">
                  <c:v>0.21264550674843799</c:v>
                </c:pt>
                <c:pt idx="524">
                  <c:v>0.212772270332372</c:v>
                </c:pt>
                <c:pt idx="525">
                  <c:v>0.21292211661008101</c:v>
                </c:pt>
                <c:pt idx="526">
                  <c:v>0.213129600661015</c:v>
                </c:pt>
                <c:pt idx="527">
                  <c:v>0.213331343595631</c:v>
                </c:pt>
                <c:pt idx="528">
                  <c:v>0.21345821527677</c:v>
                </c:pt>
                <c:pt idx="529">
                  <c:v>0.213660128234857</c:v>
                </c:pt>
                <c:pt idx="530">
                  <c:v>0.21379863049124601</c:v>
                </c:pt>
                <c:pt idx="531">
                  <c:v>0.21401801834449</c:v>
                </c:pt>
                <c:pt idx="532">
                  <c:v>0.21423169700022701</c:v>
                </c:pt>
                <c:pt idx="533">
                  <c:v>0.21442806347717699</c:v>
                </c:pt>
                <c:pt idx="534">
                  <c:v>0.21467643698929401</c:v>
                </c:pt>
                <c:pt idx="535">
                  <c:v>0.21484402133084901</c:v>
                </c:pt>
                <c:pt idx="536">
                  <c:v>0.21502320322166199</c:v>
                </c:pt>
                <c:pt idx="537">
                  <c:v>0.21521978899364</c:v>
                </c:pt>
                <c:pt idx="538">
                  <c:v>0.215410650464849</c:v>
                </c:pt>
                <c:pt idx="539">
                  <c:v>0.21565363579235999</c:v>
                </c:pt>
                <c:pt idx="540">
                  <c:v>0.215867694295168</c:v>
                </c:pt>
                <c:pt idx="541">
                  <c:v>0.21602390966186799</c:v>
                </c:pt>
                <c:pt idx="542">
                  <c:v>0.216272811634311</c:v>
                </c:pt>
                <c:pt idx="543">
                  <c:v>0.21648705532568399</c:v>
                </c:pt>
                <c:pt idx="544">
                  <c:v>0.216660778151755</c:v>
                </c:pt>
                <c:pt idx="545">
                  <c:v>0.21682872345052201</c:v>
                </c:pt>
                <c:pt idx="546">
                  <c:v>0.217019932699163</c:v>
                </c:pt>
                <c:pt idx="547">
                  <c:v>0.21717058750822801</c:v>
                </c:pt>
                <c:pt idx="548">
                  <c:v>0.217350228587219</c:v>
                </c:pt>
                <c:pt idx="549">
                  <c:v>0.21751838437084101</c:v>
                </c:pt>
                <c:pt idx="550">
                  <c:v>0.21775040996042599</c:v>
                </c:pt>
                <c:pt idx="551">
                  <c:v>0.217936087181338</c:v>
                </c:pt>
                <c:pt idx="552">
                  <c:v>0.218104423922967</c:v>
                </c:pt>
                <c:pt idx="553">
                  <c:v>0.21833087459982201</c:v>
                </c:pt>
                <c:pt idx="554">
                  <c:v>0.218493454572949</c:v>
                </c:pt>
                <c:pt idx="555">
                  <c:v>0.21866185245118799</c:v>
                </c:pt>
                <c:pt idx="556">
                  <c:v>0.218830338429674</c:v>
                </c:pt>
                <c:pt idx="557">
                  <c:v>0.21896982748909899</c:v>
                </c:pt>
                <c:pt idx="558">
                  <c:v>0.219126827804143</c:v>
                </c:pt>
                <c:pt idx="559">
                  <c:v>0.21933624037115601</c:v>
                </c:pt>
                <c:pt idx="560">
                  <c:v>0.21948173220712799</c:v>
                </c:pt>
                <c:pt idx="561">
                  <c:v>0.21969124763488801</c:v>
                </c:pt>
                <c:pt idx="562">
                  <c:v>0.21991242304796699</c:v>
                </c:pt>
                <c:pt idx="563">
                  <c:v>0.220087175253213</c:v>
                </c:pt>
                <c:pt idx="564">
                  <c:v>0.22033193495299</c:v>
                </c:pt>
                <c:pt idx="565">
                  <c:v>0.22051850204155299</c:v>
                </c:pt>
                <c:pt idx="566">
                  <c:v>0.22067598134861299</c:v>
                </c:pt>
                <c:pt idx="567">
                  <c:v>0.22085684500443101</c:v>
                </c:pt>
                <c:pt idx="568">
                  <c:v>0.22102604588067201</c:v>
                </c:pt>
                <c:pt idx="569">
                  <c:v>0.221206936620406</c:v>
                </c:pt>
                <c:pt idx="570">
                  <c:v>0.221434668994404</c:v>
                </c:pt>
                <c:pt idx="571">
                  <c:v>0.22159237902621901</c:v>
                </c:pt>
                <c:pt idx="572">
                  <c:v>0.22178522039731299</c:v>
                </c:pt>
                <c:pt idx="573">
                  <c:v>0.22198399971118701</c:v>
                </c:pt>
                <c:pt idx="574">
                  <c:v>0.22221796067824501</c:v>
                </c:pt>
                <c:pt idx="575">
                  <c:v>0.22235249291352299</c:v>
                </c:pt>
                <c:pt idx="576">
                  <c:v>0.222586483733935</c:v>
                </c:pt>
                <c:pt idx="577">
                  <c:v>0.22278550301747499</c:v>
                </c:pt>
                <c:pt idx="578">
                  <c:v>0.222972915506084</c:v>
                </c:pt>
                <c:pt idx="579">
                  <c:v>0.22320730933805699</c:v>
                </c:pt>
                <c:pt idx="580">
                  <c:v>0.223389038691585</c:v>
                </c:pt>
                <c:pt idx="581">
                  <c:v>0.22354152091451099</c:v>
                </c:pt>
                <c:pt idx="582">
                  <c:v>0.22370573637542801</c:v>
                </c:pt>
                <c:pt idx="583">
                  <c:v>0.223911017697491</c:v>
                </c:pt>
                <c:pt idx="584">
                  <c:v>0.22405187759005199</c:v>
                </c:pt>
                <c:pt idx="585">
                  <c:v>0.224210402518078</c:v>
                </c:pt>
                <c:pt idx="586">
                  <c:v>0.22440423472646301</c:v>
                </c:pt>
                <c:pt idx="587">
                  <c:v>0.224568775646837</c:v>
                </c:pt>
                <c:pt idx="588">
                  <c:v>0.224751027306238</c:v>
                </c:pt>
                <c:pt idx="589">
                  <c:v>0.224862729936193</c:v>
                </c:pt>
                <c:pt idx="590">
                  <c:v>0.225068514887932</c:v>
                </c:pt>
                <c:pt idx="591">
                  <c:v>0.22530382792369499</c:v>
                </c:pt>
                <c:pt idx="592">
                  <c:v>0.22549802071001701</c:v>
                </c:pt>
                <c:pt idx="593">
                  <c:v>0.225615763331205</c:v>
                </c:pt>
                <c:pt idx="594">
                  <c:v>0.225780675081941</c:v>
                </c:pt>
                <c:pt idx="595">
                  <c:v>0.225963329397672</c:v>
                </c:pt>
                <c:pt idx="596">
                  <c:v>0.22611063475315901</c:v>
                </c:pt>
                <c:pt idx="597">
                  <c:v>0.226305091643732</c:v>
                </c:pt>
                <c:pt idx="598">
                  <c:v>0.22651148794069101</c:v>
                </c:pt>
                <c:pt idx="599">
                  <c:v>0.226706175681642</c:v>
                </c:pt>
                <c:pt idx="600">
                  <c:v>0.226883246615667</c:v>
                </c:pt>
                <c:pt idx="601">
                  <c:v>0.22704266167001699</c:v>
                </c:pt>
                <c:pt idx="602">
                  <c:v>0.227154892088445</c:v>
                </c:pt>
                <c:pt idx="603">
                  <c:v>0.22733801142573901</c:v>
                </c:pt>
                <c:pt idx="604">
                  <c:v>0.22752115042486001</c:v>
                </c:pt>
                <c:pt idx="605">
                  <c:v>0.22765122874893601</c:v>
                </c:pt>
                <c:pt idx="606">
                  <c:v>0.22788192694676601</c:v>
                </c:pt>
                <c:pt idx="607">
                  <c:v>0.22807720557116001</c:v>
                </c:pt>
                <c:pt idx="608">
                  <c:v>0.22823113339282999</c:v>
                </c:pt>
                <c:pt idx="609">
                  <c:v>0.22843252266229899</c:v>
                </c:pt>
                <c:pt idx="610">
                  <c:v>0.22863392160696699</c:v>
                </c:pt>
                <c:pt idx="611">
                  <c:v>0.22881164578427099</c:v>
                </c:pt>
                <c:pt idx="612">
                  <c:v>0.22901324112295601</c:v>
                </c:pt>
                <c:pt idx="613">
                  <c:v>0.22922086829294999</c:v>
                </c:pt>
                <c:pt idx="614">
                  <c:v>0.229345485178442</c:v>
                </c:pt>
                <c:pt idx="615">
                  <c:v>0.229553267787657</c:v>
                </c:pt>
                <c:pt idx="616">
                  <c:v>0.22973144469606699</c:v>
                </c:pt>
                <c:pt idx="617">
                  <c:v>0.22987992904677301</c:v>
                </c:pt>
                <c:pt idx="618">
                  <c:v>0.23005218966609001</c:v>
                </c:pt>
                <c:pt idx="619">
                  <c:v>0.23021265774210001</c:v>
                </c:pt>
                <c:pt idx="620">
                  <c:v>0.23039103350618501</c:v>
                </c:pt>
                <c:pt idx="621">
                  <c:v>0.23058733505173601</c:v>
                </c:pt>
                <c:pt idx="622">
                  <c:v>0.23073014843477899</c:v>
                </c:pt>
                <c:pt idx="623">
                  <c:v>0.23093246739408901</c:v>
                </c:pt>
                <c:pt idx="624">
                  <c:v>0.23112884775370601</c:v>
                </c:pt>
                <c:pt idx="625">
                  <c:v>0.23127168027758299</c:v>
                </c:pt>
                <c:pt idx="626">
                  <c:v>0.23143240606501</c:v>
                </c:pt>
                <c:pt idx="627">
                  <c:v>0.23159325553598301</c:v>
                </c:pt>
                <c:pt idx="628">
                  <c:v>0.23171842187413699</c:v>
                </c:pt>
                <c:pt idx="629">
                  <c:v>0.23189135102356301</c:v>
                </c:pt>
                <c:pt idx="630">
                  <c:v>0.232046447949211</c:v>
                </c:pt>
                <c:pt idx="631">
                  <c:v>0.232237343496038</c:v>
                </c:pt>
                <c:pt idx="632">
                  <c:v>0.232374569879646</c:v>
                </c:pt>
                <c:pt idx="633">
                  <c:v>0.232559629452286</c:v>
                </c:pt>
                <c:pt idx="634">
                  <c:v>0.23273283701703401</c:v>
                </c:pt>
                <c:pt idx="635">
                  <c:v>0.23293006151958701</c:v>
                </c:pt>
                <c:pt idx="636">
                  <c:v>0.23312738816815701</c:v>
                </c:pt>
                <c:pt idx="637">
                  <c:v>0.23335472782149799</c:v>
                </c:pt>
                <c:pt idx="638">
                  <c:v>0.23350429523108299</c:v>
                </c:pt>
                <c:pt idx="639">
                  <c:v>0.23368379609647</c:v>
                </c:pt>
                <c:pt idx="640">
                  <c:v>0.23387537983780099</c:v>
                </c:pt>
                <c:pt idx="641">
                  <c:v>0.23406103638516901</c:v>
                </c:pt>
                <c:pt idx="642">
                  <c:v>0.234234784039107</c:v>
                </c:pt>
                <c:pt idx="643">
                  <c:v>0.23439065260719899</c:v>
                </c:pt>
                <c:pt idx="644">
                  <c:v>0.234618596490379</c:v>
                </c:pt>
                <c:pt idx="645">
                  <c:v>0.23485854339236201</c:v>
                </c:pt>
                <c:pt idx="646">
                  <c:v>0.23503852822676199</c:v>
                </c:pt>
                <c:pt idx="647">
                  <c:v>0.235254682457848</c:v>
                </c:pt>
                <c:pt idx="648">
                  <c:v>0.235368808022725</c:v>
                </c:pt>
                <c:pt idx="649">
                  <c:v>0.235543073708607</c:v>
                </c:pt>
                <c:pt idx="650">
                  <c:v>0.23569936860775001</c:v>
                </c:pt>
                <c:pt idx="651">
                  <c:v>0.235855710491682</c:v>
                </c:pt>
                <c:pt idx="652">
                  <c:v>0.23598199137693901</c:v>
                </c:pt>
                <c:pt idx="653">
                  <c:v>0.236174450768012</c:v>
                </c:pt>
                <c:pt idx="654">
                  <c:v>0.23637307657356699</c:v>
                </c:pt>
                <c:pt idx="655">
                  <c:v>0.23655975360901199</c:v>
                </c:pt>
                <c:pt idx="656">
                  <c:v>0.23673446831023201</c:v>
                </c:pt>
                <c:pt idx="657">
                  <c:v>0.23686105123953299</c:v>
                </c:pt>
                <c:pt idx="658">
                  <c:v>0.23701783228162401</c:v>
                </c:pt>
                <c:pt idx="659">
                  <c:v>0.23720476824418599</c:v>
                </c:pt>
                <c:pt idx="660">
                  <c:v>0.237367601951501</c:v>
                </c:pt>
                <c:pt idx="661">
                  <c:v>0.237578818855709</c:v>
                </c:pt>
                <c:pt idx="662">
                  <c:v>0.23772976068068699</c:v>
                </c:pt>
                <c:pt idx="663">
                  <c:v>0.23792908977143901</c:v>
                </c:pt>
                <c:pt idx="664">
                  <c:v>0.23805599190374699</c:v>
                </c:pt>
                <c:pt idx="665">
                  <c:v>0.23822526353109</c:v>
                </c:pt>
                <c:pt idx="666">
                  <c:v>0.238412676169593</c:v>
                </c:pt>
                <c:pt idx="667">
                  <c:v>0.23853964604320799</c:v>
                </c:pt>
                <c:pt idx="668">
                  <c:v>0.23865459818930601</c:v>
                </c:pt>
                <c:pt idx="669">
                  <c:v>0.23883618258241701</c:v>
                </c:pt>
                <c:pt idx="670">
                  <c:v>0.23906629224196399</c:v>
                </c:pt>
                <c:pt idx="671">
                  <c:v>0.23917533892055201</c:v>
                </c:pt>
                <c:pt idx="672">
                  <c:v>0.23939351319565999</c:v>
                </c:pt>
                <c:pt idx="673">
                  <c:v>0.23955715018750201</c:v>
                </c:pt>
                <c:pt idx="674">
                  <c:v>0.23970262206668499</c:v>
                </c:pt>
                <c:pt idx="675">
                  <c:v>0.239829988347254</c:v>
                </c:pt>
                <c:pt idx="676">
                  <c:v>0.24002414008356099</c:v>
                </c:pt>
                <c:pt idx="677">
                  <c:v>0.24021232131943901</c:v>
                </c:pt>
                <c:pt idx="678">
                  <c:v>0.240345927748572</c:v>
                </c:pt>
                <c:pt idx="679">
                  <c:v>0.24052816763155299</c:v>
                </c:pt>
                <c:pt idx="680">
                  <c:v>0.24071648703377299</c:v>
                </c:pt>
                <c:pt idx="681">
                  <c:v>0.240880519856291</c:v>
                </c:pt>
                <c:pt idx="682">
                  <c:v>0.24108720244950799</c:v>
                </c:pt>
                <c:pt idx="683">
                  <c:v>0.241245311071552</c:v>
                </c:pt>
                <c:pt idx="684">
                  <c:v>0.24137307866751201</c:v>
                </c:pt>
                <c:pt idx="685">
                  <c:v>0.24151307082186599</c:v>
                </c:pt>
                <c:pt idx="686">
                  <c:v>0.24169574508153299</c:v>
                </c:pt>
                <c:pt idx="687">
                  <c:v>0.241860160452078</c:v>
                </c:pt>
                <c:pt idx="688">
                  <c:v>0.24201850281988399</c:v>
                </c:pt>
                <c:pt idx="689">
                  <c:v>0.24218910520144499</c:v>
                </c:pt>
                <c:pt idx="690">
                  <c:v>0.242335396728564</c:v>
                </c:pt>
                <c:pt idx="691">
                  <c:v>0.242530525810323</c:v>
                </c:pt>
                <c:pt idx="692">
                  <c:v>0.24270133280488801</c:v>
                </c:pt>
                <c:pt idx="693">
                  <c:v>0.24279895974343699</c:v>
                </c:pt>
                <c:pt idx="694">
                  <c:v>0.242975908569557</c:v>
                </c:pt>
                <c:pt idx="695">
                  <c:v>0.24312237387048799</c:v>
                </c:pt>
                <c:pt idx="696">
                  <c:v>0.24331167462037101</c:v>
                </c:pt>
                <c:pt idx="697">
                  <c:v>0.243488818116853</c:v>
                </c:pt>
                <c:pt idx="698">
                  <c:v>0.24359268673479301</c:v>
                </c:pt>
                <c:pt idx="699">
                  <c:v>0.24376384981313301</c:v>
                </c:pt>
                <c:pt idx="700">
                  <c:v>0.24391676037469601</c:v>
                </c:pt>
                <c:pt idx="701">
                  <c:v>0.24408190812580499</c:v>
                </c:pt>
                <c:pt idx="702">
                  <c:v>0.24429601672499299</c:v>
                </c:pt>
                <c:pt idx="703">
                  <c:v>0.24447354024918999</c:v>
                </c:pt>
                <c:pt idx="704">
                  <c:v>0.24460826479900299</c:v>
                </c:pt>
                <c:pt idx="705">
                  <c:v>0.24474303738783901</c:v>
                </c:pt>
                <c:pt idx="706">
                  <c:v>0.24487174347386001</c:v>
                </c:pt>
                <c:pt idx="707">
                  <c:v>0.24498824114924</c:v>
                </c:pt>
                <c:pt idx="708">
                  <c:v>0.24515379047741101</c:v>
                </c:pt>
                <c:pt idx="709">
                  <c:v>0.24537453753708299</c:v>
                </c:pt>
                <c:pt idx="710">
                  <c:v>0.24554020766498699</c:v>
                </c:pt>
                <c:pt idx="711">
                  <c:v>0.245730517515521</c:v>
                </c:pt>
                <c:pt idx="712">
                  <c:v>0.24589020652060001</c:v>
                </c:pt>
                <c:pt idx="713">
                  <c:v>0.24601924792362401</c:v>
                </c:pt>
                <c:pt idx="714">
                  <c:v>0.246142200187285</c:v>
                </c:pt>
                <c:pt idx="715">
                  <c:v>0.24632663104267599</c:v>
                </c:pt>
                <c:pt idx="716">
                  <c:v>0.246498782592771</c:v>
                </c:pt>
                <c:pt idx="717">
                  <c:v>0.24662182687287701</c:v>
                </c:pt>
                <c:pt idx="718">
                  <c:v>0.24676337701468701</c:v>
                </c:pt>
                <c:pt idx="719">
                  <c:v>0.246929602427923</c:v>
                </c:pt>
                <c:pt idx="720">
                  <c:v>0.24707744155897299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0E-4367-9B0C-AAD6577FA4C4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rehospitalizace a úmrtí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List1!$C$2:$C$722</c:f>
              <c:numCache>
                <c:formatCode>0.00</c:formatCode>
                <c:ptCount val="721"/>
                <c:pt idx="0">
                  <c:v>4.0241848541605602E-4</c:v>
                </c:pt>
                <c:pt idx="1">
                  <c:v>5.9122528714072105E-4</c:v>
                </c:pt>
                <c:pt idx="2">
                  <c:v>7.2041792787340105E-4</c:v>
                </c:pt>
                <c:pt idx="3">
                  <c:v>2.00790432535719E-3</c:v>
                </c:pt>
                <c:pt idx="4">
                  <c:v>3.2460174432761401E-3</c:v>
                </c:pt>
                <c:pt idx="5">
                  <c:v>4.5988023910072803E-3</c:v>
                </c:pt>
                <c:pt idx="6">
                  <c:v>5.8173531010640199E-3</c:v>
                </c:pt>
                <c:pt idx="7">
                  <c:v>7.0558111716095204E-3</c:v>
                </c:pt>
                <c:pt idx="8">
                  <c:v>8.1252613603287702E-3</c:v>
                </c:pt>
                <c:pt idx="9">
                  <c:v>9.1650111968912592E-3</c:v>
                </c:pt>
                <c:pt idx="10">
                  <c:v>1.0140577741676799E-2</c:v>
                </c:pt>
                <c:pt idx="11">
                  <c:v>1.10667077675808E-2</c:v>
                </c:pt>
                <c:pt idx="12">
                  <c:v>1.21226389260751E-2</c:v>
                </c:pt>
                <c:pt idx="13">
                  <c:v>1.31140954200513E-2</c:v>
                </c:pt>
                <c:pt idx="14">
                  <c:v>1.4310124656324299E-2</c:v>
                </c:pt>
                <c:pt idx="15">
                  <c:v>1.52918809288099E-2</c:v>
                </c:pt>
                <c:pt idx="16">
                  <c:v>1.62188923005821E-2</c:v>
                </c:pt>
                <c:pt idx="17">
                  <c:v>1.7255993228014199E-2</c:v>
                </c:pt>
                <c:pt idx="18">
                  <c:v>1.8198697720450699E-2</c:v>
                </c:pt>
                <c:pt idx="19">
                  <c:v>1.9176633122521498E-2</c:v>
                </c:pt>
                <c:pt idx="20">
                  <c:v>2.00900017347093E-2</c:v>
                </c:pt>
                <c:pt idx="21">
                  <c:v>2.1108525925111601E-2</c:v>
                </c:pt>
                <c:pt idx="22">
                  <c:v>2.1837477654152799E-2</c:v>
                </c:pt>
                <c:pt idx="23">
                  <c:v>2.2541526870398499E-2</c:v>
                </c:pt>
                <c:pt idx="24">
                  <c:v>2.3245862040463298E-2</c:v>
                </c:pt>
                <c:pt idx="25">
                  <c:v>2.4030350719505499E-2</c:v>
                </c:pt>
                <c:pt idx="26">
                  <c:v>2.4680096115485599E-2</c:v>
                </c:pt>
                <c:pt idx="27">
                  <c:v>2.5515046856384799E-2</c:v>
                </c:pt>
                <c:pt idx="28">
                  <c:v>2.6360274609433399E-2</c:v>
                </c:pt>
                <c:pt idx="29">
                  <c:v>2.71004906040559E-2</c:v>
                </c:pt>
                <c:pt idx="30">
                  <c:v>2.7790719080421598E-2</c:v>
                </c:pt>
                <c:pt idx="31">
                  <c:v>2.84512420234601E-2</c:v>
                </c:pt>
                <c:pt idx="32">
                  <c:v>2.91220225713218E-2</c:v>
                </c:pt>
                <c:pt idx="33">
                  <c:v>2.98430816867492E-2</c:v>
                </c:pt>
                <c:pt idx="34">
                  <c:v>3.0654531166074101E-2</c:v>
                </c:pt>
                <c:pt idx="35">
                  <c:v>3.11906657010847E-2</c:v>
                </c:pt>
                <c:pt idx="36">
                  <c:v>3.1801973258199397E-2</c:v>
                </c:pt>
                <c:pt idx="37">
                  <c:v>3.2423334299971199E-2</c:v>
                </c:pt>
                <c:pt idx="38">
                  <c:v>3.3080104292290698E-2</c:v>
                </c:pt>
                <c:pt idx="39">
                  <c:v>3.37621030222559E-2</c:v>
                </c:pt>
                <c:pt idx="40">
                  <c:v>3.4409219648488198E-2</c:v>
                </c:pt>
                <c:pt idx="41">
                  <c:v>3.50916648533953E-2</c:v>
                </c:pt>
                <c:pt idx="42">
                  <c:v>3.5749234368039097E-2</c:v>
                </c:pt>
                <c:pt idx="43">
                  <c:v>3.6346589420526002E-2</c:v>
                </c:pt>
                <c:pt idx="44">
                  <c:v>3.6883735267831202E-2</c:v>
                </c:pt>
                <c:pt idx="45">
                  <c:v>3.7481181321100503E-2</c:v>
                </c:pt>
                <c:pt idx="46">
                  <c:v>3.8058867781506502E-2</c:v>
                </c:pt>
                <c:pt idx="47">
                  <c:v>3.8586504209992198E-2</c:v>
                </c:pt>
                <c:pt idx="48">
                  <c:v>3.9144466108160997E-2</c:v>
                </c:pt>
                <c:pt idx="49">
                  <c:v>3.9913785876149098E-2</c:v>
                </c:pt>
                <c:pt idx="50">
                  <c:v>4.0456838353232202E-2</c:v>
                </c:pt>
                <c:pt idx="51">
                  <c:v>4.0894333799734103E-2</c:v>
                </c:pt>
                <c:pt idx="52">
                  <c:v>4.1367267320919401E-2</c:v>
                </c:pt>
                <c:pt idx="53">
                  <c:v>4.1840365213560798E-2</c:v>
                </c:pt>
                <c:pt idx="54">
                  <c:v>4.2313593837837102E-2</c:v>
                </c:pt>
                <c:pt idx="55">
                  <c:v>4.2862499593065602E-2</c:v>
                </c:pt>
                <c:pt idx="56">
                  <c:v>4.3507261318946701E-2</c:v>
                </c:pt>
                <c:pt idx="57">
                  <c:v>4.4036173825585299E-2</c:v>
                </c:pt>
                <c:pt idx="58">
                  <c:v>4.4429116008187497E-2</c:v>
                </c:pt>
                <c:pt idx="59">
                  <c:v>4.4852508352671502E-2</c:v>
                </c:pt>
                <c:pt idx="60">
                  <c:v>4.5306311657227399E-2</c:v>
                </c:pt>
                <c:pt idx="61">
                  <c:v>4.5805638652544702E-2</c:v>
                </c:pt>
                <c:pt idx="62">
                  <c:v>4.6365685613406399E-2</c:v>
                </c:pt>
                <c:pt idx="63">
                  <c:v>4.6835110166934098E-2</c:v>
                </c:pt>
                <c:pt idx="64">
                  <c:v>4.7254071859893498E-2</c:v>
                </c:pt>
                <c:pt idx="65">
                  <c:v>4.7688208882060101E-2</c:v>
                </c:pt>
                <c:pt idx="66">
                  <c:v>4.8253897340264897E-2</c:v>
                </c:pt>
                <c:pt idx="67">
                  <c:v>4.86581083212256E-2</c:v>
                </c:pt>
                <c:pt idx="68">
                  <c:v>4.9102919998253697E-2</c:v>
                </c:pt>
                <c:pt idx="69">
                  <c:v>4.9497324878222899E-2</c:v>
                </c:pt>
                <c:pt idx="70">
                  <c:v>4.9922211806486198E-2</c:v>
                </c:pt>
                <c:pt idx="71">
                  <c:v>5.0362276021624797E-2</c:v>
                </c:pt>
                <c:pt idx="72">
                  <c:v>5.0640494981340302E-2</c:v>
                </c:pt>
                <c:pt idx="73">
                  <c:v>5.1045390755114703E-2</c:v>
                </c:pt>
                <c:pt idx="74">
                  <c:v>5.1369433877761703E-2</c:v>
                </c:pt>
                <c:pt idx="75">
                  <c:v>5.18252949574671E-2</c:v>
                </c:pt>
                <c:pt idx="76">
                  <c:v>5.2169845345986697E-2</c:v>
                </c:pt>
                <c:pt idx="77">
                  <c:v>5.2681776008099701E-2</c:v>
                </c:pt>
                <c:pt idx="78">
                  <c:v>5.3158235409688899E-2</c:v>
                </c:pt>
                <c:pt idx="79">
                  <c:v>5.3477578812634402E-2</c:v>
                </c:pt>
                <c:pt idx="80">
                  <c:v>5.3771714418236402E-2</c:v>
                </c:pt>
                <c:pt idx="81">
                  <c:v>5.4187691568441103E-2</c:v>
                </c:pt>
                <c:pt idx="82">
                  <c:v>5.4542907752069401E-2</c:v>
                </c:pt>
                <c:pt idx="83">
                  <c:v>5.4989591369237298E-2</c:v>
                </c:pt>
                <c:pt idx="84">
                  <c:v>5.5360233473506403E-2</c:v>
                </c:pt>
                <c:pt idx="85">
                  <c:v>5.56902593926136E-2</c:v>
                </c:pt>
                <c:pt idx="86">
                  <c:v>5.6055859615929703E-2</c:v>
                </c:pt>
                <c:pt idx="87">
                  <c:v>5.6431797778395097E-2</c:v>
                </c:pt>
                <c:pt idx="88">
                  <c:v>5.6828208544195201E-2</c:v>
                </c:pt>
                <c:pt idx="89">
                  <c:v>5.7229855446986201E-2</c:v>
                </c:pt>
                <c:pt idx="90">
                  <c:v>5.7580777465517298E-2</c:v>
                </c:pt>
                <c:pt idx="91">
                  <c:v>5.7957234195879601E-2</c:v>
                </c:pt>
                <c:pt idx="92">
                  <c:v>5.8252298733411097E-2</c:v>
                </c:pt>
                <c:pt idx="93">
                  <c:v>5.8557569880963799E-2</c:v>
                </c:pt>
                <c:pt idx="94">
                  <c:v>5.8812064279660202E-2</c:v>
                </c:pt>
                <c:pt idx="95">
                  <c:v>5.9168379848691201E-2</c:v>
                </c:pt>
                <c:pt idx="96">
                  <c:v>5.95197277676782E-2</c:v>
                </c:pt>
                <c:pt idx="97">
                  <c:v>5.9906847336194703E-2</c:v>
                </c:pt>
                <c:pt idx="98">
                  <c:v>6.0375651670521703E-2</c:v>
                </c:pt>
                <c:pt idx="99">
                  <c:v>6.0666112301873597E-2</c:v>
                </c:pt>
                <c:pt idx="100">
                  <c:v>6.0920919232439502E-2</c:v>
                </c:pt>
                <c:pt idx="101">
                  <c:v>6.1145246200003903E-2</c:v>
                </c:pt>
                <c:pt idx="102">
                  <c:v>6.1405344648423801E-2</c:v>
                </c:pt>
                <c:pt idx="103">
                  <c:v>6.1629810670269403E-2</c:v>
                </c:pt>
                <c:pt idx="104">
                  <c:v>6.19410916293852E-2</c:v>
                </c:pt>
                <c:pt idx="105">
                  <c:v>6.2308645477207998E-2</c:v>
                </c:pt>
                <c:pt idx="106">
                  <c:v>6.2630259408846603E-2</c:v>
                </c:pt>
                <c:pt idx="107">
                  <c:v>6.2849784003484593E-2</c:v>
                </c:pt>
                <c:pt idx="108">
                  <c:v>6.3110246772973097E-2</c:v>
                </c:pt>
                <c:pt idx="109">
                  <c:v>6.3319696299426798E-2</c:v>
                </c:pt>
                <c:pt idx="110">
                  <c:v>6.3544560964915994E-2</c:v>
                </c:pt>
                <c:pt idx="111">
                  <c:v>6.3835951607529001E-2</c:v>
                </c:pt>
                <c:pt idx="112">
                  <c:v>6.4122317453872202E-2</c:v>
                </c:pt>
                <c:pt idx="113">
                  <c:v>6.4413804891680998E-2</c:v>
                </c:pt>
                <c:pt idx="114">
                  <c:v>6.4623476996885795E-2</c:v>
                </c:pt>
                <c:pt idx="115">
                  <c:v>6.4853711497846106E-2</c:v>
                </c:pt>
                <c:pt idx="116">
                  <c:v>6.5063546543577599E-2</c:v>
                </c:pt>
                <c:pt idx="117">
                  <c:v>6.5314402139084696E-2</c:v>
                </c:pt>
                <c:pt idx="118">
                  <c:v>6.5637012447112397E-2</c:v>
                </c:pt>
                <c:pt idx="119">
                  <c:v>6.5877760943176406E-2</c:v>
                </c:pt>
                <c:pt idx="120">
                  <c:v>6.6144126469072501E-2</c:v>
                </c:pt>
                <c:pt idx="121">
                  <c:v>6.6395155825779803E-2</c:v>
                </c:pt>
                <c:pt idx="122">
                  <c:v>6.6666800866049106E-2</c:v>
                </c:pt>
                <c:pt idx="123">
                  <c:v>6.6856485665158102E-2</c:v>
                </c:pt>
                <c:pt idx="124">
                  <c:v>6.7077001787250998E-2</c:v>
                </c:pt>
                <c:pt idx="125">
                  <c:v>6.7395036719896995E-2</c:v>
                </c:pt>
                <c:pt idx="126">
                  <c:v>6.7646432233673406E-2</c:v>
                </c:pt>
                <c:pt idx="127">
                  <c:v>6.7861915599411196E-2</c:v>
                </c:pt>
                <c:pt idx="128">
                  <c:v>6.8108206283676795E-2</c:v>
                </c:pt>
                <c:pt idx="129">
                  <c:v>6.8323812739417497E-2</c:v>
                </c:pt>
                <c:pt idx="130">
                  <c:v>6.8549744491294098E-2</c:v>
                </c:pt>
                <c:pt idx="131">
                  <c:v>6.8755211639422206E-2</c:v>
                </c:pt>
                <c:pt idx="132">
                  <c:v>6.9001849885466704E-2</c:v>
                </c:pt>
                <c:pt idx="133">
                  <c:v>6.9248595383582107E-2</c:v>
                </c:pt>
                <c:pt idx="134">
                  <c:v>6.9464511342340302E-2</c:v>
                </c:pt>
                <c:pt idx="135">
                  <c:v>6.9670155713198803E-2</c:v>
                </c:pt>
                <c:pt idx="136">
                  <c:v>6.9901614846158602E-2</c:v>
                </c:pt>
                <c:pt idx="137">
                  <c:v>7.0143437823601607E-2</c:v>
                </c:pt>
                <c:pt idx="138">
                  <c:v>7.0395627770156094E-2</c:v>
                </c:pt>
                <c:pt idx="139">
                  <c:v>7.0668514742266195E-2</c:v>
                </c:pt>
                <c:pt idx="140">
                  <c:v>7.09672368428058E-2</c:v>
                </c:pt>
                <c:pt idx="141">
                  <c:v>7.1229910007695393E-2</c:v>
                </c:pt>
                <c:pt idx="142">
                  <c:v>7.1415334272055306E-2</c:v>
                </c:pt>
                <c:pt idx="143">
                  <c:v>7.1667848553253796E-2</c:v>
                </c:pt>
                <c:pt idx="144">
                  <c:v>7.1884327977243104E-2</c:v>
                </c:pt>
                <c:pt idx="145">
                  <c:v>7.2131807290815794E-2</c:v>
                </c:pt>
                <c:pt idx="146">
                  <c:v>7.2343268495605101E-2</c:v>
                </c:pt>
                <c:pt idx="147">
                  <c:v>7.2627007144147895E-2</c:v>
                </c:pt>
                <c:pt idx="148">
                  <c:v>7.2828209418492093E-2</c:v>
                </c:pt>
                <c:pt idx="149">
                  <c:v>7.2998462392134603E-2</c:v>
                </c:pt>
                <c:pt idx="150">
                  <c:v>7.3215238461292798E-2</c:v>
                </c:pt>
                <c:pt idx="151">
                  <c:v>7.33907782423288E-2</c:v>
                </c:pt>
                <c:pt idx="152">
                  <c:v>7.3612856553388603E-2</c:v>
                </c:pt>
                <c:pt idx="153">
                  <c:v>7.3804012124167706E-2</c:v>
                </c:pt>
                <c:pt idx="154">
                  <c:v>7.4062429581775793E-2</c:v>
                </c:pt>
                <c:pt idx="155">
                  <c:v>7.4227816754645001E-2</c:v>
                </c:pt>
                <c:pt idx="156">
                  <c:v>7.4424226849813896E-2</c:v>
                </c:pt>
                <c:pt idx="157">
                  <c:v>7.4594869130934993E-2</c:v>
                </c:pt>
                <c:pt idx="158">
                  <c:v>7.4791426373019207E-2</c:v>
                </c:pt>
                <c:pt idx="159">
                  <c:v>7.5008753037362694E-2</c:v>
                </c:pt>
                <c:pt idx="160">
                  <c:v>7.5246845257339906E-2</c:v>
                </c:pt>
                <c:pt idx="161">
                  <c:v>7.5495369254015204E-2</c:v>
                </c:pt>
                <c:pt idx="162">
                  <c:v>7.5640344769817805E-2</c:v>
                </c:pt>
                <c:pt idx="163">
                  <c:v>7.5795687064581604E-2</c:v>
                </c:pt>
                <c:pt idx="164">
                  <c:v>7.6013254071535405E-2</c:v>
                </c:pt>
                <c:pt idx="165">
                  <c:v>7.6199801762013894E-2</c:v>
                </c:pt>
                <c:pt idx="166">
                  <c:v>7.6401951617975805E-2</c:v>
                </c:pt>
                <c:pt idx="167">
                  <c:v>7.6562667991792496E-2</c:v>
                </c:pt>
                <c:pt idx="168">
                  <c:v>7.6842706114858203E-2</c:v>
                </c:pt>
                <c:pt idx="169">
                  <c:v>7.7044957364711106E-2</c:v>
                </c:pt>
                <c:pt idx="170">
                  <c:v>7.7195355995311701E-2</c:v>
                </c:pt>
                <c:pt idx="171">
                  <c:v>7.7459987331656502E-2</c:v>
                </c:pt>
                <c:pt idx="172">
                  <c:v>7.7677991795302104E-2</c:v>
                </c:pt>
                <c:pt idx="173">
                  <c:v>7.7844144746738897E-2</c:v>
                </c:pt>
                <c:pt idx="174">
                  <c:v>7.8067487546842604E-2</c:v>
                </c:pt>
                <c:pt idx="175">
                  <c:v>7.8275308679938302E-2</c:v>
                </c:pt>
                <c:pt idx="176">
                  <c:v>7.8477938820322293E-2</c:v>
                </c:pt>
                <c:pt idx="177">
                  <c:v>7.8675386590376595E-2</c:v>
                </c:pt>
                <c:pt idx="178">
                  <c:v>7.89041078146063E-2</c:v>
                </c:pt>
                <c:pt idx="179">
                  <c:v>7.9060062280322793E-2</c:v>
                </c:pt>
                <c:pt idx="180">
                  <c:v>7.9273225618869306E-2</c:v>
                </c:pt>
                <c:pt idx="181">
                  <c:v>7.9460489006008106E-2</c:v>
                </c:pt>
                <c:pt idx="182">
                  <c:v>7.9673831766925302E-2</c:v>
                </c:pt>
                <c:pt idx="183">
                  <c:v>7.9803920774891193E-2</c:v>
                </c:pt>
                <c:pt idx="184">
                  <c:v>7.9944429608686196E-2</c:v>
                </c:pt>
                <c:pt idx="185">
                  <c:v>8.0100635371287601E-2</c:v>
                </c:pt>
                <c:pt idx="186">
                  <c:v>8.0282941539001604E-2</c:v>
                </c:pt>
                <c:pt idx="187">
                  <c:v>8.0465327731522304E-2</c:v>
                </c:pt>
                <c:pt idx="188">
                  <c:v>8.0642571383964204E-2</c:v>
                </c:pt>
                <c:pt idx="189">
                  <c:v>8.0872025616017598E-2</c:v>
                </c:pt>
                <c:pt idx="190">
                  <c:v>8.1049339244957802E-2</c:v>
                </c:pt>
                <c:pt idx="191">
                  <c:v>8.1242321691291697E-2</c:v>
                </c:pt>
                <c:pt idx="192">
                  <c:v>8.1466728535581706E-2</c:v>
                </c:pt>
                <c:pt idx="193">
                  <c:v>8.1628567028928706E-2</c:v>
                </c:pt>
                <c:pt idx="194">
                  <c:v>8.1821792608267094E-2</c:v>
                </c:pt>
                <c:pt idx="195">
                  <c:v>8.2067342805925494E-2</c:v>
                </c:pt>
                <c:pt idx="196">
                  <c:v>8.2339117455281899E-2</c:v>
                </c:pt>
                <c:pt idx="197">
                  <c:v>8.2464554798870396E-2</c:v>
                </c:pt>
                <c:pt idx="198">
                  <c:v>8.2637044408615107E-2</c:v>
                </c:pt>
                <c:pt idx="199">
                  <c:v>8.2872409692156201E-2</c:v>
                </c:pt>
                <c:pt idx="200">
                  <c:v>8.3045070815805005E-2</c:v>
                </c:pt>
                <c:pt idx="201">
                  <c:v>8.3238742818196598E-2</c:v>
                </c:pt>
                <c:pt idx="202">
                  <c:v>8.3448207076543199E-2</c:v>
                </c:pt>
                <c:pt idx="203">
                  <c:v>8.3668234902709707E-2</c:v>
                </c:pt>
                <c:pt idx="204">
                  <c:v>8.3841120618041304E-2</c:v>
                </c:pt>
                <c:pt idx="205">
                  <c:v>8.3935432175578195E-2</c:v>
                </c:pt>
                <c:pt idx="206">
                  <c:v>8.4050773616887203E-2</c:v>
                </c:pt>
                <c:pt idx="207">
                  <c:v>8.4187138274490203E-2</c:v>
                </c:pt>
                <c:pt idx="208">
                  <c:v>8.4370776263289898E-2</c:v>
                </c:pt>
                <c:pt idx="209">
                  <c:v>8.4522995279943794E-2</c:v>
                </c:pt>
                <c:pt idx="210">
                  <c:v>8.4712036663886103E-2</c:v>
                </c:pt>
                <c:pt idx="211">
                  <c:v>8.4843318487750896E-2</c:v>
                </c:pt>
                <c:pt idx="212">
                  <c:v>8.4990364507431304E-2</c:v>
                </c:pt>
                <c:pt idx="213">
                  <c:v>8.5142769837037405E-2</c:v>
                </c:pt>
                <c:pt idx="214">
                  <c:v>8.5289982309750795E-2</c:v>
                </c:pt>
                <c:pt idx="215">
                  <c:v>8.5389927637561897E-2</c:v>
                </c:pt>
                <c:pt idx="216">
                  <c:v>8.5516219174259001E-2</c:v>
                </c:pt>
                <c:pt idx="217">
                  <c:v>8.5689934490502495E-2</c:v>
                </c:pt>
                <c:pt idx="218">
                  <c:v>8.5789952399854805E-2</c:v>
                </c:pt>
                <c:pt idx="219">
                  <c:v>8.5953162757830701E-2</c:v>
                </c:pt>
                <c:pt idx="220">
                  <c:v>8.6095407238109101E-2</c:v>
                </c:pt>
                <c:pt idx="221">
                  <c:v>8.6206085746605501E-2</c:v>
                </c:pt>
                <c:pt idx="222">
                  <c:v>8.6327348421362096E-2</c:v>
                </c:pt>
                <c:pt idx="223">
                  <c:v>8.6522503891587305E-2</c:v>
                </c:pt>
                <c:pt idx="224">
                  <c:v>8.6686103773916903E-2</c:v>
                </c:pt>
                <c:pt idx="225">
                  <c:v>8.6833876127753798E-2</c:v>
                </c:pt>
                <c:pt idx="226">
                  <c:v>8.6944716020498206E-2</c:v>
                </c:pt>
                <c:pt idx="227">
                  <c:v>8.7039786273560196E-2</c:v>
                </c:pt>
                <c:pt idx="228">
                  <c:v>8.7113758244450307E-2</c:v>
                </c:pt>
                <c:pt idx="229">
                  <c:v>8.7272320476705703E-2</c:v>
                </c:pt>
                <c:pt idx="230">
                  <c:v>8.7404502378387705E-2</c:v>
                </c:pt>
                <c:pt idx="231">
                  <c:v>8.7552590171032105E-2</c:v>
                </c:pt>
                <c:pt idx="232">
                  <c:v>8.7668948612857497E-2</c:v>
                </c:pt>
                <c:pt idx="233">
                  <c:v>8.7758868476396606E-2</c:v>
                </c:pt>
                <c:pt idx="234">
                  <c:v>8.7938822877737702E-2</c:v>
                </c:pt>
                <c:pt idx="235">
                  <c:v>8.8076491793652706E-2</c:v>
                </c:pt>
                <c:pt idx="236">
                  <c:v>8.8214221995295397E-2</c:v>
                </c:pt>
                <c:pt idx="237">
                  <c:v>8.8410295743351505E-2</c:v>
                </c:pt>
                <c:pt idx="238">
                  <c:v>8.8532181402452295E-2</c:v>
                </c:pt>
                <c:pt idx="239">
                  <c:v>8.8680569969604203E-2</c:v>
                </c:pt>
                <c:pt idx="240">
                  <c:v>8.8770671085400502E-2</c:v>
                </c:pt>
                <c:pt idx="241">
                  <c:v>8.8966926822473702E-2</c:v>
                </c:pt>
                <c:pt idx="242">
                  <c:v>8.9088964425295195E-2</c:v>
                </c:pt>
                <c:pt idx="243">
                  <c:v>8.9216370412761897E-2</c:v>
                </c:pt>
                <c:pt idx="244">
                  <c:v>8.9349156630865401E-2</c:v>
                </c:pt>
                <c:pt idx="245">
                  <c:v>8.9529748844887194E-2</c:v>
                </c:pt>
                <c:pt idx="246">
                  <c:v>8.9641299323655499E-2</c:v>
                </c:pt>
                <c:pt idx="247">
                  <c:v>8.9763485686622693E-2</c:v>
                </c:pt>
                <c:pt idx="248">
                  <c:v>8.9896378809012703E-2</c:v>
                </c:pt>
                <c:pt idx="249">
                  <c:v>9.0045269323767205E-2</c:v>
                </c:pt>
                <c:pt idx="250">
                  <c:v>9.0151660875501596E-2</c:v>
                </c:pt>
                <c:pt idx="251">
                  <c:v>9.0321981468139995E-2</c:v>
                </c:pt>
                <c:pt idx="252">
                  <c:v>9.0439121384567195E-2</c:v>
                </c:pt>
                <c:pt idx="253">
                  <c:v>9.0518992812660695E-2</c:v>
                </c:pt>
                <c:pt idx="254">
                  <c:v>9.0625495104009704E-2</c:v>
                </c:pt>
                <c:pt idx="255">
                  <c:v>9.0801336079323697E-2</c:v>
                </c:pt>
                <c:pt idx="256">
                  <c:v>9.0907951502169695E-2</c:v>
                </c:pt>
                <c:pt idx="257">
                  <c:v>9.1062606849322103E-2</c:v>
                </c:pt>
                <c:pt idx="258">
                  <c:v>9.1228002408907397E-2</c:v>
                </c:pt>
                <c:pt idx="259">
                  <c:v>9.1409475070734506E-2</c:v>
                </c:pt>
                <c:pt idx="260">
                  <c:v>9.1542915305956596E-2</c:v>
                </c:pt>
                <c:pt idx="261">
                  <c:v>9.1644340897920007E-2</c:v>
                </c:pt>
                <c:pt idx="262">
                  <c:v>9.1756516956777306E-2</c:v>
                </c:pt>
                <c:pt idx="263">
                  <c:v>9.1890121419867493E-2</c:v>
                </c:pt>
                <c:pt idx="264">
                  <c:v>9.1997039061674502E-2</c:v>
                </c:pt>
                <c:pt idx="265">
                  <c:v>9.2114679085852094E-2</c:v>
                </c:pt>
                <c:pt idx="266">
                  <c:v>9.2210935677638495E-2</c:v>
                </c:pt>
                <c:pt idx="267">
                  <c:v>9.2333935384816004E-2</c:v>
                </c:pt>
                <c:pt idx="268">
                  <c:v>9.2424852039124095E-2</c:v>
                </c:pt>
                <c:pt idx="269">
                  <c:v>9.2574610997516099E-2</c:v>
                </c:pt>
                <c:pt idx="270">
                  <c:v>9.2719116499108106E-2</c:v>
                </c:pt>
                <c:pt idx="271">
                  <c:v>9.2831557166048503E-2</c:v>
                </c:pt>
                <c:pt idx="272">
                  <c:v>9.2938687021865904E-2</c:v>
                </c:pt>
                <c:pt idx="273">
                  <c:v>9.3061941697447095E-2</c:v>
                </c:pt>
                <c:pt idx="274">
                  <c:v>9.3169122404175006E-2</c:v>
                </c:pt>
                <c:pt idx="275">
                  <c:v>9.3303110803803893E-2</c:v>
                </c:pt>
                <c:pt idx="276">
                  <c:v>9.3415728069646695E-2</c:v>
                </c:pt>
                <c:pt idx="277">
                  <c:v>9.3512297438821695E-2</c:v>
                </c:pt>
                <c:pt idx="278">
                  <c:v>9.3571330671820094E-2</c:v>
                </c:pt>
                <c:pt idx="279">
                  <c:v>9.3684079551305602E-2</c:v>
                </c:pt>
                <c:pt idx="280">
                  <c:v>9.3839850929292506E-2</c:v>
                </c:pt>
                <c:pt idx="281">
                  <c:v>9.3947282223949005E-2</c:v>
                </c:pt>
                <c:pt idx="282">
                  <c:v>9.4081586297155101E-2</c:v>
                </c:pt>
                <c:pt idx="283">
                  <c:v>9.4194464623457999E-2</c:v>
                </c:pt>
                <c:pt idx="284">
                  <c:v>9.4377298502632406E-2</c:v>
                </c:pt>
                <c:pt idx="285">
                  <c:v>9.4463361655502301E-2</c:v>
                </c:pt>
                <c:pt idx="286">
                  <c:v>9.4603279319925002E-2</c:v>
                </c:pt>
                <c:pt idx="287">
                  <c:v>9.4716334570352403E-2</c:v>
                </c:pt>
                <c:pt idx="288">
                  <c:v>9.4845542801299296E-2</c:v>
                </c:pt>
                <c:pt idx="289">
                  <c:v>9.4990909596000997E-2</c:v>
                </c:pt>
                <c:pt idx="290">
                  <c:v>9.5104038196113405E-2</c:v>
                </c:pt>
                <c:pt idx="291">
                  <c:v>9.5206444958231204E-2</c:v>
                </c:pt>
                <c:pt idx="292">
                  <c:v>9.53358569694778E-2</c:v>
                </c:pt>
                <c:pt idx="293">
                  <c:v>9.5454534099980407E-2</c:v>
                </c:pt>
                <c:pt idx="294">
                  <c:v>9.5535480582270696E-2</c:v>
                </c:pt>
                <c:pt idx="295">
                  <c:v>9.5638014577923494E-2</c:v>
                </c:pt>
                <c:pt idx="296">
                  <c:v>9.57837334759985E-2</c:v>
                </c:pt>
                <c:pt idx="297">
                  <c:v>9.5875521629321198E-2</c:v>
                </c:pt>
                <c:pt idx="298">
                  <c:v>9.5999756574318001E-2</c:v>
                </c:pt>
                <c:pt idx="299">
                  <c:v>9.6091614520268695E-2</c:v>
                </c:pt>
                <c:pt idx="300">
                  <c:v>9.6221354225555195E-2</c:v>
                </c:pt>
                <c:pt idx="301">
                  <c:v>9.6324098129042995E-2</c:v>
                </c:pt>
                <c:pt idx="302">
                  <c:v>9.6421437873493707E-2</c:v>
                </c:pt>
                <c:pt idx="303">
                  <c:v>9.6556642644096302E-2</c:v>
                </c:pt>
                <c:pt idx="304">
                  <c:v>9.6670274558042904E-2</c:v>
                </c:pt>
                <c:pt idx="305">
                  <c:v>9.6746061176048698E-2</c:v>
                </c:pt>
                <c:pt idx="306">
                  <c:v>9.6848964302143306E-2</c:v>
                </c:pt>
                <c:pt idx="307">
                  <c:v>9.6978999960837198E-2</c:v>
                </c:pt>
                <c:pt idx="308">
                  <c:v>9.7114514813085598E-2</c:v>
                </c:pt>
                <c:pt idx="309">
                  <c:v>9.7239191785288503E-2</c:v>
                </c:pt>
                <c:pt idx="310">
                  <c:v>9.7336768523179601E-2</c:v>
                </c:pt>
                <c:pt idx="311">
                  <c:v>9.7461519543279598E-2</c:v>
                </c:pt>
                <c:pt idx="312">
                  <c:v>9.7586319283433504E-2</c:v>
                </c:pt>
                <c:pt idx="313">
                  <c:v>9.7711168942596099E-2</c:v>
                </c:pt>
                <c:pt idx="314">
                  <c:v>9.7857788982216504E-2</c:v>
                </c:pt>
                <c:pt idx="315">
                  <c:v>9.7961009262466606E-2</c:v>
                </c:pt>
                <c:pt idx="316">
                  <c:v>9.8085964586622401E-2</c:v>
                </c:pt>
                <c:pt idx="317">
                  <c:v>9.8183766187682195E-2</c:v>
                </c:pt>
                <c:pt idx="318">
                  <c:v>9.8276181437887897E-2</c:v>
                </c:pt>
                <c:pt idx="319">
                  <c:v>9.8379517150364998E-2</c:v>
                </c:pt>
                <c:pt idx="320">
                  <c:v>9.8444805207840505E-2</c:v>
                </c:pt>
                <c:pt idx="321">
                  <c:v>9.8515560586154405E-2</c:v>
                </c:pt>
                <c:pt idx="322">
                  <c:v>9.8673456213225902E-2</c:v>
                </c:pt>
                <c:pt idx="323">
                  <c:v>9.8793241256399697E-2</c:v>
                </c:pt>
                <c:pt idx="324">
                  <c:v>9.8896699421350098E-2</c:v>
                </c:pt>
                <c:pt idx="325">
                  <c:v>9.9032900946613101E-2</c:v>
                </c:pt>
                <c:pt idx="326">
                  <c:v>9.9180051668042404E-2</c:v>
                </c:pt>
                <c:pt idx="327">
                  <c:v>9.9316356482379506E-2</c:v>
                </c:pt>
                <c:pt idx="328">
                  <c:v>9.9436355699871096E-2</c:v>
                </c:pt>
                <c:pt idx="329">
                  <c:v>9.9534575104479703E-2</c:v>
                </c:pt>
                <c:pt idx="330">
                  <c:v>9.9660082226578697E-2</c:v>
                </c:pt>
                <c:pt idx="331">
                  <c:v>9.9769227764249901E-2</c:v>
                </c:pt>
                <c:pt idx="332">
                  <c:v>9.9911181392711906E-2</c:v>
                </c:pt>
                <c:pt idx="333">
                  <c:v>0.10003679457730399</c:v>
                </c:pt>
                <c:pt idx="334">
                  <c:v>0.100118748289408</c:v>
                </c:pt>
                <c:pt idx="335">
                  <c:v>0.10021166810901801</c:v>
                </c:pt>
                <c:pt idx="336">
                  <c:v>0.100337421017111</c:v>
                </c:pt>
                <c:pt idx="337">
                  <c:v>0.100463175073705</c:v>
                </c:pt>
                <c:pt idx="338">
                  <c:v>0.10052879008424299</c:v>
                </c:pt>
                <c:pt idx="339">
                  <c:v>0.100616318408122</c:v>
                </c:pt>
                <c:pt idx="340">
                  <c:v>0.100698410802308</c:v>
                </c:pt>
                <c:pt idx="341">
                  <c:v>0.10077505426792301</c:v>
                </c:pt>
                <c:pt idx="342">
                  <c:v>0.100857206963161</c:v>
                </c:pt>
                <c:pt idx="343">
                  <c:v>0.10097224929557699</c:v>
                </c:pt>
                <c:pt idx="344">
                  <c:v>0.101125643307001</c:v>
                </c:pt>
                <c:pt idx="345">
                  <c:v>0.101202350910906</c:v>
                </c:pt>
                <c:pt idx="346">
                  <c:v>0.10132296927473899</c:v>
                </c:pt>
                <c:pt idx="347">
                  <c:v>0.101399747682045</c:v>
                </c:pt>
                <c:pt idx="348">
                  <c:v>0.101509472699695</c:v>
                </c:pt>
                <c:pt idx="349">
                  <c:v>0.10163569033511199</c:v>
                </c:pt>
                <c:pt idx="350">
                  <c:v>0.101772919007743</c:v>
                </c:pt>
                <c:pt idx="351">
                  <c:v>0.101866237101051</c:v>
                </c:pt>
                <c:pt idx="352">
                  <c:v>0.101965049078782</c:v>
                </c:pt>
                <c:pt idx="353">
                  <c:v>0.102030962297466</c:v>
                </c:pt>
                <c:pt idx="354">
                  <c:v>0.102113379884871</c:v>
                </c:pt>
                <c:pt idx="355">
                  <c:v>0.102190325893273</c:v>
                </c:pt>
                <c:pt idx="356">
                  <c:v>0.102267297729706</c:v>
                </c:pt>
                <c:pt idx="357">
                  <c:v>0.102360801925078</c:v>
                </c:pt>
                <c:pt idx="358">
                  <c:v>0.10243230713754201</c:v>
                </c:pt>
                <c:pt idx="359">
                  <c:v>0.10249831935678599</c:v>
                </c:pt>
                <c:pt idx="360">
                  <c:v>0.102569874114919</c:v>
                </c:pt>
                <c:pt idx="361">
                  <c:v>0.102674491403954</c:v>
                </c:pt>
                <c:pt idx="362">
                  <c:v>0.10275160387676301</c:v>
                </c:pt>
                <c:pt idx="363">
                  <c:v>0.102889348715774</c:v>
                </c:pt>
                <c:pt idx="364">
                  <c:v>0.103016127624889</c:v>
                </c:pt>
                <c:pt idx="365">
                  <c:v>0.103087786618733</c:v>
                </c:pt>
                <c:pt idx="366">
                  <c:v>0.103137399496653</c:v>
                </c:pt>
                <c:pt idx="367">
                  <c:v>0.10324769714991</c:v>
                </c:pt>
                <c:pt idx="368">
                  <c:v>0.103341478499688</c:v>
                </c:pt>
                <c:pt idx="369">
                  <c:v>0.10345734357783699</c:v>
                </c:pt>
                <c:pt idx="370">
                  <c:v>0.10357323388769001</c:v>
                </c:pt>
                <c:pt idx="371">
                  <c:v>0.10367257032168301</c:v>
                </c:pt>
                <c:pt idx="372">
                  <c:v>0.103788467224496</c:v>
                </c:pt>
                <c:pt idx="373">
                  <c:v>0.10383814251258899</c:v>
                </c:pt>
                <c:pt idx="374">
                  <c:v>0.103920983452797</c:v>
                </c:pt>
                <c:pt idx="375">
                  <c:v>0.10399280421537201</c:v>
                </c:pt>
                <c:pt idx="376">
                  <c:v>0.10407018207607301</c:v>
                </c:pt>
                <c:pt idx="377">
                  <c:v>0.104208414821364</c:v>
                </c:pt>
                <c:pt idx="378">
                  <c:v>0.104307977570423</c:v>
                </c:pt>
                <c:pt idx="379">
                  <c:v>0.104424136331874</c:v>
                </c:pt>
                <c:pt idx="380">
                  <c:v>0.104479453731963</c:v>
                </c:pt>
                <c:pt idx="381">
                  <c:v>0.10453480981666</c:v>
                </c:pt>
                <c:pt idx="382">
                  <c:v>0.104640028746405</c:v>
                </c:pt>
                <c:pt idx="383">
                  <c:v>0.10466772671271</c:v>
                </c:pt>
                <c:pt idx="384">
                  <c:v>0.10476747869214401</c:v>
                </c:pt>
                <c:pt idx="385">
                  <c:v>0.104872815015304</c:v>
                </c:pt>
                <c:pt idx="386">
                  <c:v>0.104972610205461</c:v>
                </c:pt>
                <c:pt idx="387">
                  <c:v>0.10507241982912401</c:v>
                </c:pt>
                <c:pt idx="388">
                  <c:v>0.10513900069696699</c:v>
                </c:pt>
                <c:pt idx="389">
                  <c:v>0.105238907722224</c:v>
                </c:pt>
                <c:pt idx="390">
                  <c:v>0.105305533031962</c:v>
                </c:pt>
                <c:pt idx="391">
                  <c:v>0.10539994723070099</c:v>
                </c:pt>
                <c:pt idx="392">
                  <c:v>0.105461058915297</c:v>
                </c:pt>
                <c:pt idx="393">
                  <c:v>0.105516616609963</c:v>
                </c:pt>
                <c:pt idx="394">
                  <c:v>0.105583292967936</c:v>
                </c:pt>
                <c:pt idx="395">
                  <c:v>0.10563888362521801</c:v>
                </c:pt>
                <c:pt idx="396">
                  <c:v>0.105722297220243</c:v>
                </c:pt>
                <c:pt idx="397">
                  <c:v>0.105783489256372</c:v>
                </c:pt>
                <c:pt idx="398">
                  <c:v>0.105866967961996</c:v>
                </c:pt>
                <c:pt idx="399">
                  <c:v>0.105961616920849</c:v>
                </c:pt>
                <c:pt idx="400">
                  <c:v>0.106050699165098</c:v>
                </c:pt>
                <c:pt idx="401">
                  <c:v>0.106139788384018</c:v>
                </c:pt>
                <c:pt idx="402">
                  <c:v>0.10622335699404099</c:v>
                </c:pt>
                <c:pt idx="403">
                  <c:v>0.106306960857471</c:v>
                </c:pt>
                <c:pt idx="404">
                  <c:v>0.106390595920967</c:v>
                </c:pt>
                <c:pt idx="405">
                  <c:v>0.106485433584827</c:v>
                </c:pt>
                <c:pt idx="406">
                  <c:v>0.10656356209835199</c:v>
                </c:pt>
                <c:pt idx="407">
                  <c:v>0.106658433370925</c:v>
                </c:pt>
                <c:pt idx="408">
                  <c:v>0.10670866280548599</c:v>
                </c:pt>
                <c:pt idx="409">
                  <c:v>0.106775663151585</c:v>
                </c:pt>
                <c:pt idx="410">
                  <c:v>0.106870589685037</c:v>
                </c:pt>
                <c:pt idx="411">
                  <c:v>0.106937629124396</c:v>
                </c:pt>
                <c:pt idx="412">
                  <c:v>0.107049414634389</c:v>
                </c:pt>
                <c:pt idx="413">
                  <c:v>0.107094141251364</c:v>
                </c:pt>
                <c:pt idx="414">
                  <c:v>0.1071724143842</c:v>
                </c:pt>
                <c:pt idx="415">
                  <c:v>0.107256282618077</c:v>
                </c:pt>
                <c:pt idx="416">
                  <c:v>0.10731222367835801</c:v>
                </c:pt>
                <c:pt idx="417">
                  <c:v>0.10738497600826601</c:v>
                </c:pt>
                <c:pt idx="418">
                  <c:v>0.107435363581468</c:v>
                </c:pt>
                <c:pt idx="419">
                  <c:v>0.107474566424816</c:v>
                </c:pt>
                <c:pt idx="420">
                  <c:v>0.10756420423482101</c:v>
                </c:pt>
                <c:pt idx="421">
                  <c:v>0.107609024483289</c:v>
                </c:pt>
                <c:pt idx="422">
                  <c:v>0.107687470899289</c:v>
                </c:pt>
                <c:pt idx="423">
                  <c:v>0.107737922950153</c:v>
                </c:pt>
                <c:pt idx="424">
                  <c:v>0.107833260423772</c:v>
                </c:pt>
                <c:pt idx="425">
                  <c:v>0.107939858966958</c:v>
                </c:pt>
                <c:pt idx="426">
                  <c:v>0.10798476195166699</c:v>
                </c:pt>
                <c:pt idx="427">
                  <c:v>0.108074592301572</c:v>
                </c:pt>
                <c:pt idx="428">
                  <c:v>0.108164426267471</c:v>
                </c:pt>
                <c:pt idx="429">
                  <c:v>0.108209346417124</c:v>
                </c:pt>
                <c:pt idx="430">
                  <c:v>0.108265505659304</c:v>
                </c:pt>
                <c:pt idx="431">
                  <c:v>0.108361029360515</c:v>
                </c:pt>
                <c:pt idx="432">
                  <c:v>0.108411624749109</c:v>
                </c:pt>
                <c:pt idx="433">
                  <c:v>0.108484738767711</c:v>
                </c:pt>
                <c:pt idx="434">
                  <c:v>0.108586016626063</c:v>
                </c:pt>
                <c:pt idx="435">
                  <c:v>0.108642284384089</c:v>
                </c:pt>
                <c:pt idx="436">
                  <c:v>0.10866479354193</c:v>
                </c:pt>
                <c:pt idx="437">
                  <c:v>0.108743612394957</c:v>
                </c:pt>
                <c:pt idx="438">
                  <c:v>0.10883935310906501</c:v>
                </c:pt>
                <c:pt idx="439">
                  <c:v>0.108895690662813</c:v>
                </c:pt>
                <c:pt idx="440">
                  <c:v>0.108974589754172</c:v>
                </c:pt>
                <c:pt idx="441">
                  <c:v>0.109036607820967</c:v>
                </c:pt>
                <c:pt idx="442">
                  <c:v>0.109087350393532</c:v>
                </c:pt>
                <c:pt idx="443">
                  <c:v>0.10911554272713</c:v>
                </c:pt>
                <c:pt idx="444">
                  <c:v>0.109155034192401</c:v>
                </c:pt>
                <c:pt idx="445">
                  <c:v>0.109211466740813</c:v>
                </c:pt>
                <c:pt idx="446">
                  <c:v>0.109301799529557</c:v>
                </c:pt>
                <c:pt idx="447">
                  <c:v>0.109403458319545</c:v>
                </c:pt>
                <c:pt idx="448">
                  <c:v>0.10945995514333599</c:v>
                </c:pt>
                <c:pt idx="449">
                  <c:v>0.10951645254771999</c:v>
                </c:pt>
                <c:pt idx="450">
                  <c:v>0.109578603527443</c:v>
                </c:pt>
                <c:pt idx="451">
                  <c:v>0.109663391512656</c:v>
                </c:pt>
                <c:pt idx="452">
                  <c:v>0.10969166611751199</c:v>
                </c:pt>
                <c:pt idx="453">
                  <c:v>0.109742574584106</c:v>
                </c:pt>
                <c:pt idx="454">
                  <c:v>0.109810474272175</c:v>
                </c:pt>
                <c:pt idx="455">
                  <c:v>0.109895376963191</c:v>
                </c:pt>
                <c:pt idx="456">
                  <c:v>0.109968962340716</c:v>
                </c:pt>
                <c:pt idx="457">
                  <c:v>0.110025574097095</c:v>
                </c:pt>
                <c:pt idx="458">
                  <c:v>0.110104865884457</c:v>
                </c:pt>
                <c:pt idx="459">
                  <c:v>0.110161520507451</c:v>
                </c:pt>
                <c:pt idx="460">
                  <c:v>0.110252176376224</c:v>
                </c:pt>
                <c:pt idx="461">
                  <c:v>0.11034286994562401</c:v>
                </c:pt>
                <c:pt idx="462">
                  <c:v>0.110422249117994</c:v>
                </c:pt>
                <c:pt idx="463">
                  <c:v>0.110484621066002</c:v>
                </c:pt>
                <c:pt idx="464">
                  <c:v>0.110546996914329</c:v>
                </c:pt>
                <c:pt idx="465">
                  <c:v>0.11062075844276301</c:v>
                </c:pt>
                <c:pt idx="466">
                  <c:v>0.11067184492349599</c:v>
                </c:pt>
                <c:pt idx="467">
                  <c:v>0.110751341872947</c:v>
                </c:pt>
                <c:pt idx="468">
                  <c:v>0.110830872126525</c:v>
                </c:pt>
                <c:pt idx="469">
                  <c:v>0.11088202176839</c:v>
                </c:pt>
                <c:pt idx="470">
                  <c:v>0.110967272960441</c:v>
                </c:pt>
                <c:pt idx="471">
                  <c:v>0.111024110669405</c:v>
                </c:pt>
                <c:pt idx="472">
                  <c:v>0.111069602350845</c:v>
                </c:pt>
                <c:pt idx="473">
                  <c:v>0.11112079503599299</c:v>
                </c:pt>
                <c:pt idx="474">
                  <c:v>0.111166318822817</c:v>
                </c:pt>
                <c:pt idx="475">
                  <c:v>0.11122324395919</c:v>
                </c:pt>
                <c:pt idx="476">
                  <c:v>0.111274487396771</c:v>
                </c:pt>
                <c:pt idx="477">
                  <c:v>0.111302955973205</c:v>
                </c:pt>
                <c:pt idx="478">
                  <c:v>0.111348510028432</c:v>
                </c:pt>
                <c:pt idx="479">
                  <c:v>0.111428260833421</c:v>
                </c:pt>
                <c:pt idx="480">
                  <c:v>0.111479543324845</c:v>
                </c:pt>
                <c:pt idx="481">
                  <c:v>0.11151374397715</c:v>
                </c:pt>
                <c:pt idx="482">
                  <c:v>0.111582167782908</c:v>
                </c:pt>
                <c:pt idx="483">
                  <c:v>0.111633500900662</c:v>
                </c:pt>
                <c:pt idx="484">
                  <c:v>0.111679130823719</c:v>
                </c:pt>
                <c:pt idx="485">
                  <c:v>0.111747580077174</c:v>
                </c:pt>
                <c:pt idx="486">
                  <c:v>0.111810355971478</c:v>
                </c:pt>
                <c:pt idx="487">
                  <c:v>0.11188456544107001</c:v>
                </c:pt>
                <c:pt idx="488">
                  <c:v>0.11190740546021199</c:v>
                </c:pt>
                <c:pt idx="489">
                  <c:v>0.11193596188815701</c:v>
                </c:pt>
                <c:pt idx="490">
                  <c:v>0.11202165681763999</c:v>
                </c:pt>
                <c:pt idx="491">
                  <c:v>0.112050222405451</c:v>
                </c:pt>
                <c:pt idx="492">
                  <c:v>0.112118785689672</c:v>
                </c:pt>
                <c:pt idx="493">
                  <c:v>0.112170232410017</c:v>
                </c:pt>
                <c:pt idx="494">
                  <c:v>0.112238842758973</c:v>
                </c:pt>
                <c:pt idx="495">
                  <c:v>0.112290315998371</c:v>
                </c:pt>
                <c:pt idx="496">
                  <c:v>0.11233036451877899</c:v>
                </c:pt>
                <c:pt idx="497">
                  <c:v>0.112381872658862</c:v>
                </c:pt>
                <c:pt idx="498">
                  <c:v>0.11243338190881801</c:v>
                </c:pt>
                <c:pt idx="499">
                  <c:v>0.11248489560166899</c:v>
                </c:pt>
                <c:pt idx="500">
                  <c:v>0.112559333180973</c:v>
                </c:pt>
                <c:pt idx="501">
                  <c:v>0.11266817711847001</c:v>
                </c:pt>
                <c:pt idx="502">
                  <c:v>0.112719750948462</c:v>
                </c:pt>
                <c:pt idx="503">
                  <c:v>0.112742677117736</c:v>
                </c:pt>
                <c:pt idx="504">
                  <c:v>0.11277134321431601</c:v>
                </c:pt>
                <c:pt idx="505">
                  <c:v>0.11280574290327</c:v>
                </c:pt>
                <c:pt idx="506">
                  <c:v>0.112840143712297</c:v>
                </c:pt>
                <c:pt idx="507">
                  <c:v>0.112891766793371</c:v>
                </c:pt>
                <c:pt idx="508">
                  <c:v>0.11291471812175601</c:v>
                </c:pt>
                <c:pt idx="509">
                  <c:v>0.112983590098151</c:v>
                </c:pt>
                <c:pt idx="510">
                  <c:v>0.113046742694868</c:v>
                </c:pt>
                <c:pt idx="511">
                  <c:v>0.113092680874016</c:v>
                </c:pt>
                <c:pt idx="512">
                  <c:v>0.11315584862825</c:v>
                </c:pt>
                <c:pt idx="513">
                  <c:v>0.113201792827976</c:v>
                </c:pt>
                <c:pt idx="514">
                  <c:v>0.113259251968617</c:v>
                </c:pt>
                <c:pt idx="515">
                  <c:v>0.11329948613730099</c:v>
                </c:pt>
                <c:pt idx="516">
                  <c:v>0.113351230519897</c:v>
                </c:pt>
                <c:pt idx="517">
                  <c:v>0.11343750899775</c:v>
                </c:pt>
                <c:pt idx="518">
                  <c:v>0.11351230338462601</c:v>
                </c:pt>
                <c:pt idx="519">
                  <c:v>0.113558331711293</c:v>
                </c:pt>
                <c:pt idx="520">
                  <c:v>0.11359861004041499</c:v>
                </c:pt>
                <c:pt idx="521">
                  <c:v>0.113638904333645</c:v>
                </c:pt>
                <c:pt idx="522">
                  <c:v>0.113708007672957</c:v>
                </c:pt>
                <c:pt idx="523">
                  <c:v>0.113742568109945</c:v>
                </c:pt>
                <c:pt idx="524">
                  <c:v>0.11378866395864801</c:v>
                </c:pt>
                <c:pt idx="525">
                  <c:v>0.11384629714238199</c:v>
                </c:pt>
                <c:pt idx="526">
                  <c:v>0.113898168155116</c:v>
                </c:pt>
                <c:pt idx="527">
                  <c:v>0.113950044909731</c:v>
                </c:pt>
                <c:pt idx="528">
                  <c:v>0.113990413171912</c:v>
                </c:pt>
                <c:pt idx="529">
                  <c:v>0.11402502682187</c:v>
                </c:pt>
                <c:pt idx="530">
                  <c:v>0.114071194240666</c:v>
                </c:pt>
                <c:pt idx="531">
                  <c:v>0.114117381157138</c:v>
                </c:pt>
                <c:pt idx="532">
                  <c:v>0.114157806848764</c:v>
                </c:pt>
                <c:pt idx="533">
                  <c:v>0.114215561694926</c:v>
                </c:pt>
                <c:pt idx="534">
                  <c:v>0.114238666207681</c:v>
                </c:pt>
                <c:pt idx="535">
                  <c:v>0.114308011452463</c:v>
                </c:pt>
                <c:pt idx="536">
                  <c:v>0.114360032001408</c:v>
                </c:pt>
                <c:pt idx="537">
                  <c:v>0.11441206941163801</c:v>
                </c:pt>
                <c:pt idx="538">
                  <c:v>0.11445833885920401</c:v>
                </c:pt>
                <c:pt idx="539">
                  <c:v>0.114498836413789</c:v>
                </c:pt>
                <c:pt idx="540">
                  <c:v>0.11452197787355201</c:v>
                </c:pt>
                <c:pt idx="541">
                  <c:v>0.114545120890841</c:v>
                </c:pt>
                <c:pt idx="542">
                  <c:v>0.114608793488442</c:v>
                </c:pt>
                <c:pt idx="543">
                  <c:v>0.11465511644873901</c:v>
                </c:pt>
                <c:pt idx="544">
                  <c:v>0.11470144253569101</c:v>
                </c:pt>
                <c:pt idx="545">
                  <c:v>0.11475935470768001</c:v>
                </c:pt>
                <c:pt idx="546">
                  <c:v>0.114817296904238</c:v>
                </c:pt>
                <c:pt idx="547">
                  <c:v>0.114863652230104</c:v>
                </c:pt>
                <c:pt idx="548">
                  <c:v>0.11493898558581001</c:v>
                </c:pt>
                <c:pt idx="549">
                  <c:v>0.114979574912891</c:v>
                </c:pt>
                <c:pt idx="550">
                  <c:v>0.11502598003080799</c:v>
                </c:pt>
                <c:pt idx="551">
                  <c:v>0.11507820174919001</c:v>
                </c:pt>
                <c:pt idx="552">
                  <c:v>0.115153663047161</c:v>
                </c:pt>
                <c:pt idx="553">
                  <c:v>0.11518269518521999</c:v>
                </c:pt>
                <c:pt idx="554">
                  <c:v>0.11518269518521999</c:v>
                </c:pt>
                <c:pt idx="555">
                  <c:v>0.115234956595707</c:v>
                </c:pt>
                <c:pt idx="556">
                  <c:v>0.115287245347652</c:v>
                </c:pt>
                <c:pt idx="557">
                  <c:v>0.11535117783322101</c:v>
                </c:pt>
                <c:pt idx="558">
                  <c:v>0.115391881618603</c:v>
                </c:pt>
                <c:pt idx="559">
                  <c:v>0.115409332665854</c:v>
                </c:pt>
                <c:pt idx="560">
                  <c:v>0.115467529400243</c:v>
                </c:pt>
                <c:pt idx="561">
                  <c:v>0.115502448638203</c:v>
                </c:pt>
                <c:pt idx="562">
                  <c:v>0.115554832288669</c:v>
                </c:pt>
                <c:pt idx="563">
                  <c:v>0.11558395765621</c:v>
                </c:pt>
                <c:pt idx="564">
                  <c:v>0.11563640616330501</c:v>
                </c:pt>
                <c:pt idx="565">
                  <c:v>0.115671387492411</c:v>
                </c:pt>
                <c:pt idx="566">
                  <c:v>0.115718048027836</c:v>
                </c:pt>
                <c:pt idx="567">
                  <c:v>0.11576472251966</c:v>
                </c:pt>
                <c:pt idx="568">
                  <c:v>0.115805564110476</c:v>
                </c:pt>
                <c:pt idx="569">
                  <c:v>0.115840575221393</c:v>
                </c:pt>
                <c:pt idx="570">
                  <c:v>0.115875610971239</c:v>
                </c:pt>
                <c:pt idx="571">
                  <c:v>0.115904816532686</c:v>
                </c:pt>
                <c:pt idx="572">
                  <c:v>0.11593403492224599</c:v>
                </c:pt>
                <c:pt idx="573">
                  <c:v>0.115974960075102</c:v>
                </c:pt>
                <c:pt idx="574">
                  <c:v>0.116015903244337</c:v>
                </c:pt>
                <c:pt idx="575">
                  <c:v>0.11606269706530301</c:v>
                </c:pt>
                <c:pt idx="576">
                  <c:v>0.116121194770406</c:v>
                </c:pt>
                <c:pt idx="577">
                  <c:v>0.116156315820443</c:v>
                </c:pt>
                <c:pt idx="578">
                  <c:v>0.116214882223133</c:v>
                </c:pt>
                <c:pt idx="579">
                  <c:v>0.116250041297929</c:v>
                </c:pt>
                <c:pt idx="580">
                  <c:v>0.116296939195614</c:v>
                </c:pt>
                <c:pt idx="581">
                  <c:v>0.116332127400904</c:v>
                </c:pt>
                <c:pt idx="582">
                  <c:v>0.116349721914574</c:v>
                </c:pt>
                <c:pt idx="583">
                  <c:v>0.116396643359617</c:v>
                </c:pt>
                <c:pt idx="584">
                  <c:v>0.116431858332757</c:v>
                </c:pt>
                <c:pt idx="585">
                  <c:v>0.11646121480091</c:v>
                </c:pt>
                <c:pt idx="586">
                  <c:v>0.11651995183375401</c:v>
                </c:pt>
                <c:pt idx="587">
                  <c:v>0.116561087063848</c:v>
                </c:pt>
                <c:pt idx="588">
                  <c:v>0.116602240664357</c:v>
                </c:pt>
                <c:pt idx="589">
                  <c:v>0.11665515243644201</c:v>
                </c:pt>
                <c:pt idx="590">
                  <c:v>0.116696309426789</c:v>
                </c:pt>
                <c:pt idx="591">
                  <c:v>0.116737489208048</c:v>
                </c:pt>
                <c:pt idx="592">
                  <c:v>0.116749258467825</c:v>
                </c:pt>
                <c:pt idx="593">
                  <c:v>0.11679635551630101</c:v>
                </c:pt>
                <c:pt idx="594">
                  <c:v>0.116837583453985</c:v>
                </c:pt>
                <c:pt idx="595">
                  <c:v>0.11686115175278899</c:v>
                </c:pt>
                <c:pt idx="596">
                  <c:v>0.116884720609666</c:v>
                </c:pt>
                <c:pt idx="597">
                  <c:v>0.116925969041</c:v>
                </c:pt>
                <c:pt idx="598">
                  <c:v>0.11694955718922399</c:v>
                </c:pt>
                <c:pt idx="599">
                  <c:v>0.11699675421733299</c:v>
                </c:pt>
                <c:pt idx="600">
                  <c:v>0.11703807076860601</c:v>
                </c:pt>
                <c:pt idx="601">
                  <c:v>0.117067592074967</c:v>
                </c:pt>
                <c:pt idx="602">
                  <c:v>0.11713256758037199</c:v>
                </c:pt>
                <c:pt idx="603">
                  <c:v>0.117156195881959</c:v>
                </c:pt>
                <c:pt idx="604">
                  <c:v>0.117203457559151</c:v>
                </c:pt>
                <c:pt idx="605">
                  <c:v>0.117238933465718</c:v>
                </c:pt>
                <c:pt idx="606">
                  <c:v>0.117268510157747</c:v>
                </c:pt>
                <c:pt idx="607">
                  <c:v>0.1173217679644</c:v>
                </c:pt>
                <c:pt idx="608">
                  <c:v>0.11736321007023399</c:v>
                </c:pt>
                <c:pt idx="609">
                  <c:v>0.11740467256688999</c:v>
                </c:pt>
                <c:pt idx="610">
                  <c:v>0.117446137055498</c:v>
                </c:pt>
                <c:pt idx="611">
                  <c:v>0.11748168189095901</c:v>
                </c:pt>
                <c:pt idx="612">
                  <c:v>0.117511328264295</c:v>
                </c:pt>
                <c:pt idx="613">
                  <c:v>0.117546921493436</c:v>
                </c:pt>
                <c:pt idx="614">
                  <c:v>0.11760626286747999</c:v>
                </c:pt>
                <c:pt idx="615">
                  <c:v>0.11764781938932301</c:v>
                </c:pt>
                <c:pt idx="616">
                  <c:v>0.117683454771005</c:v>
                </c:pt>
                <c:pt idx="617">
                  <c:v>0.117725030389203</c:v>
                </c:pt>
                <c:pt idx="618">
                  <c:v>0.11775473049598199</c:v>
                </c:pt>
                <c:pt idx="619">
                  <c:v>0.11780821985465199</c:v>
                </c:pt>
                <c:pt idx="620">
                  <c:v>0.11783794914866599</c:v>
                </c:pt>
                <c:pt idx="621">
                  <c:v>0.117879588870449</c:v>
                </c:pt>
                <c:pt idx="622">
                  <c:v>0.117921242773837</c:v>
                </c:pt>
                <c:pt idx="623">
                  <c:v>0.117939094446717</c:v>
                </c:pt>
                <c:pt idx="624">
                  <c:v>0.117980750886636</c:v>
                </c:pt>
                <c:pt idx="625">
                  <c:v>0.118004556307282</c:v>
                </c:pt>
                <c:pt idx="626">
                  <c:v>0.118028367535049</c:v>
                </c:pt>
                <c:pt idx="627">
                  <c:v>0.11805815447411799</c:v>
                </c:pt>
                <c:pt idx="628">
                  <c:v>0.118076035379569</c:v>
                </c:pt>
                <c:pt idx="629">
                  <c:v>0.118111813824278</c:v>
                </c:pt>
                <c:pt idx="630">
                  <c:v>0.11816550122161699</c:v>
                </c:pt>
                <c:pt idx="631">
                  <c:v>0.118207259622486</c:v>
                </c:pt>
                <c:pt idx="632">
                  <c:v>0.118243057809514</c:v>
                </c:pt>
                <c:pt idx="633">
                  <c:v>0.11827887579131501</c:v>
                </c:pt>
                <c:pt idx="634">
                  <c:v>0.118308739164548</c:v>
                </c:pt>
                <c:pt idx="635">
                  <c:v>0.118338621664934</c:v>
                </c:pt>
                <c:pt idx="636">
                  <c:v>0.11837449923740199</c:v>
                </c:pt>
                <c:pt idx="637">
                  <c:v>0.118398429727227</c:v>
                </c:pt>
                <c:pt idx="638">
                  <c:v>0.118416377816377</c:v>
                </c:pt>
                <c:pt idx="639">
                  <c:v>0.118428344540736</c:v>
                </c:pt>
                <c:pt idx="640">
                  <c:v>0.118464266492236</c:v>
                </c:pt>
                <c:pt idx="641">
                  <c:v>0.118500200017533</c:v>
                </c:pt>
                <c:pt idx="642">
                  <c:v>0.11854213910641501</c:v>
                </c:pt>
                <c:pt idx="643">
                  <c:v>0.11856611888612099</c:v>
                </c:pt>
                <c:pt idx="644">
                  <c:v>0.11860211002557</c:v>
                </c:pt>
                <c:pt idx="645">
                  <c:v>0.118620106043219</c:v>
                </c:pt>
                <c:pt idx="646">
                  <c:v>0.118632105032179</c:v>
                </c:pt>
                <c:pt idx="647">
                  <c:v>0.118662126453163</c:v>
                </c:pt>
                <c:pt idx="648">
                  <c:v>0.118680146279196</c:v>
                </c:pt>
                <c:pt idx="649">
                  <c:v>0.11872221041027201</c:v>
                </c:pt>
                <c:pt idx="650">
                  <c:v>0.11874024443709599</c:v>
                </c:pt>
                <c:pt idx="651">
                  <c:v>0.11877031018400599</c:v>
                </c:pt>
                <c:pt idx="652">
                  <c:v>0.118800377061448</c:v>
                </c:pt>
                <c:pt idx="653">
                  <c:v>0.118818420129361</c:v>
                </c:pt>
                <c:pt idx="654">
                  <c:v>0.118848514948384</c:v>
                </c:pt>
                <c:pt idx="655">
                  <c:v>0.11889066782735599</c:v>
                </c:pt>
                <c:pt idx="656">
                  <c:v>0.118920791051704</c:v>
                </c:pt>
                <c:pt idx="657">
                  <c:v>0.11893887432731901</c:v>
                </c:pt>
                <c:pt idx="658">
                  <c:v>0.11896299448764</c:v>
                </c:pt>
                <c:pt idx="659">
                  <c:v>0.118981085064662</c:v>
                </c:pt>
                <c:pt idx="660">
                  <c:v>0.11900520857685699</c:v>
                </c:pt>
                <c:pt idx="661">
                  <c:v>0.119029347651624</c:v>
                </c:pt>
                <c:pt idx="662">
                  <c:v>0.11905953601661901</c:v>
                </c:pt>
                <c:pt idx="663">
                  <c:v>0.119089737394006</c:v>
                </c:pt>
                <c:pt idx="664">
                  <c:v>0.119101823311369</c:v>
                </c:pt>
                <c:pt idx="665">
                  <c:v>0.119138095802942</c:v>
                </c:pt>
                <c:pt idx="666">
                  <c:v>0.119198551492782</c:v>
                </c:pt>
                <c:pt idx="667">
                  <c:v>0.119216690046155</c:v>
                </c:pt>
                <c:pt idx="668">
                  <c:v>0.11925299072387099</c:v>
                </c:pt>
                <c:pt idx="669">
                  <c:v>0.119265096350078</c:v>
                </c:pt>
                <c:pt idx="670">
                  <c:v>0.119295373936861</c:v>
                </c:pt>
                <c:pt idx="671">
                  <c:v>0.119349897276155</c:v>
                </c:pt>
                <c:pt idx="672">
                  <c:v>0.119386259655339</c:v>
                </c:pt>
                <c:pt idx="673">
                  <c:v>0.119422623431304</c:v>
                </c:pt>
                <c:pt idx="674">
                  <c:v>0.119471114057698</c:v>
                </c:pt>
                <c:pt idx="675">
                  <c:v>0.119501439362596</c:v>
                </c:pt>
                <c:pt idx="676">
                  <c:v>0.11954997729667299</c:v>
                </c:pt>
                <c:pt idx="677">
                  <c:v>0.11956818838401601</c:v>
                </c:pt>
                <c:pt idx="678">
                  <c:v>0.119586407442534</c:v>
                </c:pt>
                <c:pt idx="679">
                  <c:v>0.119628930081896</c:v>
                </c:pt>
                <c:pt idx="680">
                  <c:v>0.11964715454017601</c:v>
                </c:pt>
                <c:pt idx="681">
                  <c:v>0.119659305119621</c:v>
                </c:pt>
                <c:pt idx="682">
                  <c:v>0.11970185741822501</c:v>
                </c:pt>
                <c:pt idx="683">
                  <c:v>0.119726181821616</c:v>
                </c:pt>
                <c:pt idx="684">
                  <c:v>0.119756602677797</c:v>
                </c:pt>
                <c:pt idx="685">
                  <c:v>0.119811382216458</c:v>
                </c:pt>
                <c:pt idx="686">
                  <c:v>0.11984182792640199</c:v>
                </c:pt>
                <c:pt idx="687">
                  <c:v>0.119872275217244</c:v>
                </c:pt>
                <c:pt idx="688">
                  <c:v>0.119884455399383</c:v>
                </c:pt>
                <c:pt idx="689">
                  <c:v>0.119902734225978</c:v>
                </c:pt>
                <c:pt idx="690">
                  <c:v>0.119933211627461</c:v>
                </c:pt>
                <c:pt idx="691">
                  <c:v>0.119975896114096</c:v>
                </c:pt>
                <c:pt idx="692">
                  <c:v>0.12000029711332</c:v>
                </c:pt>
                <c:pt idx="693">
                  <c:v>0.120012500480638</c:v>
                </c:pt>
                <c:pt idx="694">
                  <c:v>0.12003080553161601</c:v>
                </c:pt>
                <c:pt idx="695">
                  <c:v>0.120055216415105</c:v>
                </c:pt>
                <c:pt idx="696">
                  <c:v>0.120055216415105</c:v>
                </c:pt>
                <c:pt idx="697">
                  <c:v>0.12008575839725701</c:v>
                </c:pt>
                <c:pt idx="698">
                  <c:v>0.120091868315959</c:v>
                </c:pt>
                <c:pt idx="699">
                  <c:v>0.120097981283043</c:v>
                </c:pt>
                <c:pt idx="700">
                  <c:v>0.12010409770550499</c:v>
                </c:pt>
                <c:pt idx="701">
                  <c:v>0.120128564039003</c:v>
                </c:pt>
                <c:pt idx="702">
                  <c:v>0.120134681427551</c:v>
                </c:pt>
                <c:pt idx="703">
                  <c:v>0.12014692442922</c:v>
                </c:pt>
                <c:pt idx="704">
                  <c:v>0.120153048272393</c:v>
                </c:pt>
                <c:pt idx="705">
                  <c:v>0.120159174299159</c:v>
                </c:pt>
                <c:pt idx="706">
                  <c:v>0.12017143202163701</c:v>
                </c:pt>
                <c:pt idx="707">
                  <c:v>0.12018369493483499</c:v>
                </c:pt>
                <c:pt idx="708">
                  <c:v>0.120189826391434</c:v>
                </c:pt>
                <c:pt idx="709">
                  <c:v>0.120214353842508</c:v>
                </c:pt>
                <c:pt idx="710">
                  <c:v>0.120214353842508</c:v>
                </c:pt>
                <c:pt idx="711">
                  <c:v>0.120232770924818</c:v>
                </c:pt>
                <c:pt idx="712">
                  <c:v>0.12026348034887201</c:v>
                </c:pt>
                <c:pt idx="713">
                  <c:v>0.120275770006302</c:v>
                </c:pt>
                <c:pt idx="714">
                  <c:v>0.120312655685401</c:v>
                </c:pt>
                <c:pt idx="715">
                  <c:v>0.120349541856479</c:v>
                </c:pt>
                <c:pt idx="716">
                  <c:v>0.120355690126125</c:v>
                </c:pt>
                <c:pt idx="717">
                  <c:v>0.120380298982146</c:v>
                </c:pt>
                <c:pt idx="718">
                  <c:v>0.120386453336138</c:v>
                </c:pt>
                <c:pt idx="719">
                  <c:v>0.120392609832925</c:v>
                </c:pt>
                <c:pt idx="720">
                  <c:v>0.120411089724306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0E-4367-9B0C-AAD6577FA4C4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rehospitalizace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List1!$D$2:$D$722</c:f>
              <c:numCache>
                <c:formatCode>0.00</c:formatCode>
                <c:ptCount val="721"/>
                <c:pt idx="0">
                  <c:v>8.0980510028169303E-4</c:v>
                </c:pt>
                <c:pt idx="1">
                  <c:v>1.06817230264176E-3</c:v>
                </c:pt>
                <c:pt idx="2">
                  <c:v>1.4010917999144399E-3</c:v>
                </c:pt>
                <c:pt idx="3">
                  <c:v>2.6338973079298002E-3</c:v>
                </c:pt>
                <c:pt idx="4">
                  <c:v>3.9515678952732596E-3</c:v>
                </c:pt>
                <c:pt idx="5">
                  <c:v>5.5679469688490702E-3</c:v>
                </c:pt>
                <c:pt idx="6">
                  <c:v>7.3634441375449201E-3</c:v>
                </c:pt>
                <c:pt idx="7">
                  <c:v>9.0694325640393297E-3</c:v>
                </c:pt>
                <c:pt idx="8">
                  <c:v>1.0387592098972401E-2</c:v>
                </c:pt>
                <c:pt idx="9">
                  <c:v>1.16163873603644E-2</c:v>
                </c:pt>
                <c:pt idx="10">
                  <c:v>1.29403705282877E-2</c:v>
                </c:pt>
                <c:pt idx="11">
                  <c:v>1.4215044112327499E-2</c:v>
                </c:pt>
                <c:pt idx="12">
                  <c:v>1.56146509780676E-2</c:v>
                </c:pt>
                <c:pt idx="13">
                  <c:v>1.7223899458240099E-2</c:v>
                </c:pt>
                <c:pt idx="14">
                  <c:v>1.8664117996918798E-2</c:v>
                </c:pt>
                <c:pt idx="15">
                  <c:v>1.9924952194577902E-2</c:v>
                </c:pt>
                <c:pt idx="16">
                  <c:v>2.0971577936901398E-2</c:v>
                </c:pt>
                <c:pt idx="17">
                  <c:v>2.2123358293809198E-2</c:v>
                </c:pt>
                <c:pt idx="18">
                  <c:v>2.3155844166477799E-2</c:v>
                </c:pt>
                <c:pt idx="19">
                  <c:v>2.43233792893582E-2</c:v>
                </c:pt>
                <c:pt idx="20">
                  <c:v>2.5511257593733599E-2</c:v>
                </c:pt>
                <c:pt idx="21">
                  <c:v>2.6654600925116501E-2</c:v>
                </c:pt>
                <c:pt idx="22">
                  <c:v>2.7513365975767801E-2</c:v>
                </c:pt>
                <c:pt idx="23">
                  <c:v>2.8517010603182E-2</c:v>
                </c:pt>
                <c:pt idx="24">
                  <c:v>2.9511072297103098E-2</c:v>
                </c:pt>
                <c:pt idx="25">
                  <c:v>3.0585372080504901E-2</c:v>
                </c:pt>
                <c:pt idx="26">
                  <c:v>3.1564988215982498E-2</c:v>
                </c:pt>
                <c:pt idx="27">
                  <c:v>3.2759917719425102E-2</c:v>
                </c:pt>
                <c:pt idx="28">
                  <c:v>3.38202034214743E-2</c:v>
                </c:pt>
                <c:pt idx="29">
                  <c:v>3.4730469036483101E-2</c:v>
                </c:pt>
                <c:pt idx="30">
                  <c:v>3.5565745525997998E-2</c:v>
                </c:pt>
                <c:pt idx="31">
                  <c:v>3.6501486361969301E-2</c:v>
                </c:pt>
                <c:pt idx="32">
                  <c:v>3.7362488259224502E-2</c:v>
                </c:pt>
                <c:pt idx="33">
                  <c:v>3.8228760668731002E-2</c:v>
                </c:pt>
                <c:pt idx="34">
                  <c:v>3.9190478570153203E-2</c:v>
                </c:pt>
                <c:pt idx="35">
                  <c:v>4.0122450752508101E-2</c:v>
                </c:pt>
                <c:pt idx="36">
                  <c:v>4.0833972663248098E-2</c:v>
                </c:pt>
                <c:pt idx="37">
                  <c:v>4.1480388585736501E-2</c:v>
                </c:pt>
                <c:pt idx="38">
                  <c:v>4.2197320714757097E-2</c:v>
                </c:pt>
                <c:pt idx="39">
                  <c:v>4.2939495803248601E-2</c:v>
                </c:pt>
                <c:pt idx="40">
                  <c:v>4.3676907772676098E-2</c:v>
                </c:pt>
                <c:pt idx="41">
                  <c:v>4.45249462993621E-2</c:v>
                </c:pt>
                <c:pt idx="42">
                  <c:v>4.5318045408627203E-2</c:v>
                </c:pt>
                <c:pt idx="43">
                  <c:v>4.5970618155041401E-2</c:v>
                </c:pt>
                <c:pt idx="44">
                  <c:v>4.6537884330233002E-2</c:v>
                </c:pt>
                <c:pt idx="45">
                  <c:v>4.7205618154475097E-2</c:v>
                </c:pt>
                <c:pt idx="46">
                  <c:v>4.7898841906962301E-2</c:v>
                </c:pt>
                <c:pt idx="47">
                  <c:v>4.84365285531334E-2</c:v>
                </c:pt>
                <c:pt idx="48">
                  <c:v>4.9160371015622699E-2</c:v>
                </c:pt>
                <c:pt idx="49">
                  <c:v>4.9889464913389199E-2</c:v>
                </c:pt>
                <c:pt idx="50">
                  <c:v>5.05129696092994E-2</c:v>
                </c:pt>
                <c:pt idx="51">
                  <c:v>5.1010809255318798E-2</c:v>
                </c:pt>
                <c:pt idx="52">
                  <c:v>5.16548038373583E-2</c:v>
                </c:pt>
                <c:pt idx="53">
                  <c:v>5.2228560856093703E-2</c:v>
                </c:pt>
                <c:pt idx="54">
                  <c:v>5.2802476421705297E-2</c:v>
                </c:pt>
                <c:pt idx="55">
                  <c:v>5.3371525507400902E-2</c:v>
                </c:pt>
                <c:pt idx="56">
                  <c:v>5.4001175630331799E-2</c:v>
                </c:pt>
                <c:pt idx="57">
                  <c:v>5.4419268373674598E-2</c:v>
                </c:pt>
                <c:pt idx="58">
                  <c:v>5.4907927241782499E-2</c:v>
                </c:pt>
                <c:pt idx="59">
                  <c:v>5.5432127287334099E-2</c:v>
                </c:pt>
                <c:pt idx="60">
                  <c:v>5.6042240619014798E-2</c:v>
                </c:pt>
                <c:pt idx="61">
                  <c:v>5.66424417548003E-2</c:v>
                </c:pt>
                <c:pt idx="62">
                  <c:v>5.72731252692842E-2</c:v>
                </c:pt>
                <c:pt idx="63">
                  <c:v>5.7848548915543897E-2</c:v>
                </c:pt>
                <c:pt idx="64">
                  <c:v>5.8222081027339098E-2</c:v>
                </c:pt>
                <c:pt idx="65">
                  <c:v>5.86511699445968E-2</c:v>
                </c:pt>
                <c:pt idx="66">
                  <c:v>5.9120893396498897E-2</c:v>
                </c:pt>
                <c:pt idx="67">
                  <c:v>5.9580683387341703E-2</c:v>
                </c:pt>
                <c:pt idx="68">
                  <c:v>6.0086151202146401E-2</c:v>
                </c:pt>
                <c:pt idx="69">
                  <c:v>6.0697984413380701E-2</c:v>
                </c:pt>
                <c:pt idx="70">
                  <c:v>6.1320140272623398E-2</c:v>
                </c:pt>
                <c:pt idx="71">
                  <c:v>6.17804373252396E-2</c:v>
                </c:pt>
                <c:pt idx="72">
                  <c:v>6.2180060921921902E-2</c:v>
                </c:pt>
                <c:pt idx="73">
                  <c:v>6.2610262681557199E-2</c:v>
                </c:pt>
                <c:pt idx="74">
                  <c:v>6.2974811194535102E-2</c:v>
                </c:pt>
                <c:pt idx="75">
                  <c:v>6.3476258382211007E-2</c:v>
                </c:pt>
                <c:pt idx="76">
                  <c:v>6.4043753139772605E-2</c:v>
                </c:pt>
                <c:pt idx="77">
                  <c:v>6.4550615181468804E-2</c:v>
                </c:pt>
                <c:pt idx="78">
                  <c:v>6.4885150505988795E-2</c:v>
                </c:pt>
                <c:pt idx="79">
                  <c:v>6.5310941709916095E-2</c:v>
                </c:pt>
                <c:pt idx="80">
                  <c:v>6.5686218172235994E-2</c:v>
                </c:pt>
                <c:pt idx="81">
                  <c:v>6.6066685077910997E-2</c:v>
                </c:pt>
                <c:pt idx="82">
                  <c:v>6.6543689667354702E-2</c:v>
                </c:pt>
                <c:pt idx="83">
                  <c:v>6.7005601135107798E-2</c:v>
                </c:pt>
                <c:pt idx="84">
                  <c:v>6.7548871068762603E-2</c:v>
                </c:pt>
                <c:pt idx="85">
                  <c:v>6.7868742344204994E-2</c:v>
                </c:pt>
                <c:pt idx="86">
                  <c:v>6.8234342567521103E-2</c:v>
                </c:pt>
                <c:pt idx="87">
                  <c:v>6.8650922693496194E-2</c:v>
                </c:pt>
                <c:pt idx="88">
                  <c:v>6.9037169080686106E-2</c:v>
                </c:pt>
                <c:pt idx="89">
                  <c:v>6.9357469775316899E-2</c:v>
                </c:pt>
                <c:pt idx="90">
                  <c:v>6.9840623279091602E-2</c:v>
                </c:pt>
                <c:pt idx="91">
                  <c:v>7.0308650565488004E-2</c:v>
                </c:pt>
                <c:pt idx="92">
                  <c:v>7.0613889742244695E-2</c:v>
                </c:pt>
                <c:pt idx="93">
                  <c:v>7.0954775857011806E-2</c:v>
                </c:pt>
                <c:pt idx="94">
                  <c:v>7.1453584878456794E-2</c:v>
                </c:pt>
                <c:pt idx="95">
                  <c:v>7.1886253783708803E-2</c:v>
                </c:pt>
                <c:pt idx="96">
                  <c:v>7.2252877699173407E-2</c:v>
                </c:pt>
                <c:pt idx="97">
                  <c:v>7.2716402445686695E-2</c:v>
                </c:pt>
                <c:pt idx="98">
                  <c:v>7.31801110807275E-2</c:v>
                </c:pt>
                <c:pt idx="99">
                  <c:v>7.3541912919779906E-2</c:v>
                </c:pt>
                <c:pt idx="100">
                  <c:v>7.3913931038406003E-2</c:v>
                </c:pt>
                <c:pt idx="101">
                  <c:v>7.4260618170096507E-2</c:v>
                </c:pt>
                <c:pt idx="102">
                  <c:v>7.4689015614552795E-2</c:v>
                </c:pt>
                <c:pt idx="103">
                  <c:v>7.5107338655265102E-2</c:v>
                </c:pt>
                <c:pt idx="104">
                  <c:v>7.5571708610667407E-2</c:v>
                </c:pt>
                <c:pt idx="105">
                  <c:v>7.5964787031255698E-2</c:v>
                </c:pt>
                <c:pt idx="106">
                  <c:v>7.6311925878103704E-2</c:v>
                </c:pt>
                <c:pt idx="107">
                  <c:v>7.6705028059199501E-2</c:v>
                </c:pt>
                <c:pt idx="108">
                  <c:v>7.7103382883123101E-2</c:v>
                </c:pt>
                <c:pt idx="109">
                  <c:v>7.7409894385250505E-2</c:v>
                </c:pt>
                <c:pt idx="110">
                  <c:v>7.7803407549856707E-2</c:v>
                </c:pt>
                <c:pt idx="111">
                  <c:v>7.8145919357840293E-2</c:v>
                </c:pt>
                <c:pt idx="112">
                  <c:v>7.8611263858147998E-2</c:v>
                </c:pt>
                <c:pt idx="113">
                  <c:v>7.8989686145829699E-2</c:v>
                </c:pt>
                <c:pt idx="114">
                  <c:v>7.9240269881318298E-2</c:v>
                </c:pt>
                <c:pt idx="115">
                  <c:v>7.9598412438367599E-2</c:v>
                </c:pt>
                <c:pt idx="116">
                  <c:v>7.9925959826826598E-2</c:v>
                </c:pt>
                <c:pt idx="117">
                  <c:v>8.02126519359775E-2</c:v>
                </c:pt>
                <c:pt idx="118">
                  <c:v>8.0591591027946594E-2</c:v>
                </c:pt>
                <c:pt idx="119">
                  <c:v>8.1021864935805599E-2</c:v>
                </c:pt>
                <c:pt idx="120">
                  <c:v>8.1349699429216202E-2</c:v>
                </c:pt>
                <c:pt idx="121">
                  <c:v>8.1657082314980298E-2</c:v>
                </c:pt>
                <c:pt idx="122">
                  <c:v>8.1964605002077598E-2</c:v>
                </c:pt>
                <c:pt idx="123">
                  <c:v>8.2313214903142903E-2</c:v>
                </c:pt>
                <c:pt idx="124">
                  <c:v>8.2615783535781903E-2</c:v>
                </c:pt>
                <c:pt idx="125">
                  <c:v>8.3031280786496797E-2</c:v>
                </c:pt>
                <c:pt idx="126">
                  <c:v>8.3416069838195495E-2</c:v>
                </c:pt>
                <c:pt idx="127">
                  <c:v>8.3693119879858294E-2</c:v>
                </c:pt>
                <c:pt idx="128">
                  <c:v>8.3990721123346004E-2</c:v>
                </c:pt>
                <c:pt idx="129">
                  <c:v>8.4288463371749806E-2</c:v>
                </c:pt>
                <c:pt idx="130">
                  <c:v>8.4545203998882199E-2</c:v>
                </c:pt>
                <c:pt idx="131">
                  <c:v>8.4853404721074499E-2</c:v>
                </c:pt>
                <c:pt idx="132">
                  <c:v>8.5207947199763406E-2</c:v>
                </c:pt>
                <c:pt idx="133">
                  <c:v>8.5583205978147198E-2</c:v>
                </c:pt>
                <c:pt idx="134">
                  <c:v>8.5927643340928103E-2</c:v>
                </c:pt>
                <c:pt idx="135">
                  <c:v>8.6241251006487399E-2</c:v>
                </c:pt>
                <c:pt idx="136">
                  <c:v>8.6519001966039205E-2</c:v>
                </c:pt>
                <c:pt idx="137">
                  <c:v>8.6796841131611902E-2</c:v>
                </c:pt>
                <c:pt idx="138">
                  <c:v>8.7110791881404304E-2</c:v>
                </c:pt>
                <c:pt idx="139">
                  <c:v>8.7388827664308902E-2</c:v>
                </c:pt>
                <c:pt idx="140">
                  <c:v>8.7806008528855603E-2</c:v>
                </c:pt>
                <c:pt idx="141">
                  <c:v>8.8063531239531603E-2</c:v>
                </c:pt>
                <c:pt idx="142">
                  <c:v>8.8274708873941496E-2</c:v>
                </c:pt>
                <c:pt idx="143">
                  <c:v>8.8583910034592706E-2</c:v>
                </c:pt>
                <c:pt idx="144">
                  <c:v>8.8872549266578602E-2</c:v>
                </c:pt>
                <c:pt idx="145">
                  <c:v>8.9161275132413301E-2</c:v>
                </c:pt>
                <c:pt idx="146">
                  <c:v>8.9532621638384893E-2</c:v>
                </c:pt>
                <c:pt idx="147">
                  <c:v>8.9904061323750006E-2</c:v>
                </c:pt>
                <c:pt idx="148">
                  <c:v>9.0131058761471594E-2</c:v>
                </c:pt>
                <c:pt idx="149">
                  <c:v>9.0311630097152998E-2</c:v>
                </c:pt>
                <c:pt idx="150">
                  <c:v>9.0528406166311304E-2</c:v>
                </c:pt>
                <c:pt idx="151">
                  <c:v>9.0776227033656204E-2</c:v>
                </c:pt>
                <c:pt idx="152">
                  <c:v>9.1055116075452205E-2</c:v>
                </c:pt>
                <c:pt idx="153">
                  <c:v>9.1292768947231706E-2</c:v>
                </c:pt>
                <c:pt idx="154">
                  <c:v>9.1577028150600606E-2</c:v>
                </c:pt>
                <c:pt idx="155">
                  <c:v>9.1804435513295701E-2</c:v>
                </c:pt>
                <c:pt idx="156">
                  <c:v>9.20473637888993E-2</c:v>
                </c:pt>
                <c:pt idx="157">
                  <c:v>9.2280057808609997E-2</c:v>
                </c:pt>
                <c:pt idx="158">
                  <c:v>9.2533513199718503E-2</c:v>
                </c:pt>
                <c:pt idx="159">
                  <c:v>9.2823282085509898E-2</c:v>
                </c:pt>
                <c:pt idx="160">
                  <c:v>9.3087253894615099E-2</c:v>
                </c:pt>
                <c:pt idx="161">
                  <c:v>9.3366843390874699E-2</c:v>
                </c:pt>
                <c:pt idx="162">
                  <c:v>9.3579128967585704E-2</c:v>
                </c:pt>
                <c:pt idx="163">
                  <c:v>9.3786252027270797E-2</c:v>
                </c:pt>
                <c:pt idx="164">
                  <c:v>9.4008999201056806E-2</c:v>
                </c:pt>
                <c:pt idx="165">
                  <c:v>9.4237001933863807E-2</c:v>
                </c:pt>
                <c:pt idx="166">
                  <c:v>9.4454701778745903E-2</c:v>
                </c:pt>
                <c:pt idx="167">
                  <c:v>9.4734659333136198E-2</c:v>
                </c:pt>
                <c:pt idx="168">
                  <c:v>9.4993953891530494E-2</c:v>
                </c:pt>
                <c:pt idx="169">
                  <c:v>9.5211762929833604E-2</c:v>
                </c:pt>
                <c:pt idx="170">
                  <c:v>9.5450326274924099E-2</c:v>
                </c:pt>
                <c:pt idx="171">
                  <c:v>9.5647502564749604E-2</c:v>
                </c:pt>
                <c:pt idx="172">
                  <c:v>9.5875888193330705E-2</c:v>
                </c:pt>
                <c:pt idx="173">
                  <c:v>9.6083579382626794E-2</c:v>
                </c:pt>
                <c:pt idx="174">
                  <c:v>9.6379638443229304E-2</c:v>
                </c:pt>
                <c:pt idx="175">
                  <c:v>9.6639414859598996E-2</c:v>
                </c:pt>
                <c:pt idx="176">
                  <c:v>9.6868023223109195E-2</c:v>
                </c:pt>
                <c:pt idx="177">
                  <c:v>9.7060274999214602E-2</c:v>
                </c:pt>
                <c:pt idx="178">
                  <c:v>9.7242212336670103E-2</c:v>
                </c:pt>
                <c:pt idx="179">
                  <c:v>9.7450151624292103E-2</c:v>
                </c:pt>
                <c:pt idx="180">
                  <c:v>9.7642518539565806E-2</c:v>
                </c:pt>
                <c:pt idx="181">
                  <c:v>9.7902606577258494E-2</c:v>
                </c:pt>
                <c:pt idx="182">
                  <c:v>9.8157577193964493E-2</c:v>
                </c:pt>
                <c:pt idx="183">
                  <c:v>9.8350108925754007E-2</c:v>
                </c:pt>
                <c:pt idx="184">
                  <c:v>9.8527045975718E-2</c:v>
                </c:pt>
                <c:pt idx="185">
                  <c:v>9.8808216348400604E-2</c:v>
                </c:pt>
                <c:pt idx="186">
                  <c:v>9.8990522516114607E-2</c:v>
                </c:pt>
                <c:pt idx="187">
                  <c:v>9.9235441117499504E-2</c:v>
                </c:pt>
                <c:pt idx="188">
                  <c:v>9.9480454401757498E-2</c:v>
                </c:pt>
                <c:pt idx="189">
                  <c:v>9.9725553240541803E-2</c:v>
                </c:pt>
                <c:pt idx="190">
                  <c:v>9.9991523683952102E-2</c:v>
                </c:pt>
                <c:pt idx="191">
                  <c:v>0.100221016322836</c:v>
                </c:pt>
                <c:pt idx="192">
                  <c:v>0.100419329348022</c:v>
                </c:pt>
                <c:pt idx="193">
                  <c:v>0.100706462158799</c:v>
                </c:pt>
                <c:pt idx="194">
                  <c:v>0.10095713318064301</c:v>
                </c:pt>
                <c:pt idx="195">
                  <c:v>0.101223581267464</c:v>
                </c:pt>
                <c:pt idx="196">
                  <c:v>0.10149012948125601</c:v>
                </c:pt>
                <c:pt idx="197">
                  <c:v>0.101751457280399</c:v>
                </c:pt>
                <c:pt idx="198">
                  <c:v>0.101970989510983</c:v>
                </c:pt>
                <c:pt idx="199">
                  <c:v>0.102174972756719</c:v>
                </c:pt>
                <c:pt idx="200">
                  <c:v>0.10240518758825</c:v>
                </c:pt>
                <c:pt idx="201">
                  <c:v>0.102640734618186</c:v>
                </c:pt>
                <c:pt idx="202">
                  <c:v>0.102834489057157</c:v>
                </c:pt>
                <c:pt idx="203">
                  <c:v>0.10314881452310901</c:v>
                </c:pt>
                <c:pt idx="204">
                  <c:v>0.103358372965935</c:v>
                </c:pt>
                <c:pt idx="205">
                  <c:v>0.103520798426137</c:v>
                </c:pt>
                <c:pt idx="206">
                  <c:v>0.10374623851596899</c:v>
                </c:pt>
                <c:pt idx="207">
                  <c:v>0.10394554070785</c:v>
                </c:pt>
                <c:pt idx="208">
                  <c:v>0.10413442549632999</c:v>
                </c:pt>
                <c:pt idx="209">
                  <c:v>0.10440212100837599</c:v>
                </c:pt>
                <c:pt idx="210">
                  <c:v>0.104654176186966</c:v>
                </c:pt>
                <c:pt idx="211">
                  <c:v>0.10485372455924</c:v>
                </c:pt>
                <c:pt idx="212">
                  <c:v>0.105027028796721</c:v>
                </c:pt>
                <c:pt idx="213">
                  <c:v>0.10521622161968</c:v>
                </c:pt>
                <c:pt idx="214">
                  <c:v>0.10543704032875</c:v>
                </c:pt>
                <c:pt idx="215">
                  <c:v>0.105647451545195</c:v>
                </c:pt>
                <c:pt idx="216">
                  <c:v>0.10588424817650199</c:v>
                </c:pt>
                <c:pt idx="217">
                  <c:v>0.106136925000129</c:v>
                </c:pt>
                <c:pt idx="218">
                  <c:v>0.106336960818833</c:v>
                </c:pt>
                <c:pt idx="219">
                  <c:v>0.106531760278353</c:v>
                </c:pt>
                <c:pt idx="220">
                  <c:v>0.106721419585391</c:v>
                </c:pt>
                <c:pt idx="221">
                  <c:v>0.106900613361052</c:v>
                </c:pt>
                <c:pt idx="222">
                  <c:v>0.10710623267911699</c:v>
                </c:pt>
                <c:pt idx="223">
                  <c:v>0.10735413287102499</c:v>
                </c:pt>
                <c:pt idx="224">
                  <c:v>0.107660222973448</c:v>
                </c:pt>
                <c:pt idx="225">
                  <c:v>0.107855493583875</c:v>
                </c:pt>
                <c:pt idx="226">
                  <c:v>0.108029670558188</c:v>
                </c:pt>
                <c:pt idx="227">
                  <c:v>0.108240937787215</c:v>
                </c:pt>
                <c:pt idx="228">
                  <c:v>0.108373030592376</c:v>
                </c:pt>
                <c:pt idx="229">
                  <c:v>0.108573876086566</c:v>
                </c:pt>
                <c:pt idx="230">
                  <c:v>0.108822378061728</c:v>
                </c:pt>
                <c:pt idx="231">
                  <c:v>0.109065665149644</c:v>
                </c:pt>
                <c:pt idx="232">
                  <c:v>0.109229624772216</c:v>
                </c:pt>
                <c:pt idx="233">
                  <c:v>0.109393596288081</c:v>
                </c:pt>
                <c:pt idx="234">
                  <c:v>0.109494159041772</c:v>
                </c:pt>
                <c:pt idx="235">
                  <c:v>0.109631827957687</c:v>
                </c:pt>
                <c:pt idx="236">
                  <c:v>0.10982253131380799</c:v>
                </c:pt>
                <c:pt idx="237">
                  <c:v>0.11004510151430399</c:v>
                </c:pt>
                <c:pt idx="238">
                  <c:v>0.110272974703057</c:v>
                </c:pt>
                <c:pt idx="239">
                  <c:v>0.110458460411997</c:v>
                </c:pt>
                <c:pt idx="240">
                  <c:v>0.11063866264359</c:v>
                </c:pt>
                <c:pt idx="241">
                  <c:v>0.110872047844434</c:v>
                </c:pt>
                <c:pt idx="242">
                  <c:v>0.111025921343643</c:v>
                </c:pt>
                <c:pt idx="243">
                  <c:v>0.11123826465608801</c:v>
                </c:pt>
                <c:pt idx="244">
                  <c:v>0.111482591297398</c:v>
                </c:pt>
                <c:pt idx="245">
                  <c:v>0.111668495047127</c:v>
                </c:pt>
                <c:pt idx="246">
                  <c:v>0.111811917091257</c:v>
                </c:pt>
                <c:pt idx="247">
                  <c:v>0.11200316531155401</c:v>
                </c:pt>
                <c:pt idx="248">
                  <c:v>0.112231741482065</c:v>
                </c:pt>
                <c:pt idx="249">
                  <c:v>0.11243380718066</c:v>
                </c:pt>
                <c:pt idx="250">
                  <c:v>0.112646590284129</c:v>
                </c:pt>
                <c:pt idx="251">
                  <c:v>0.112838200950847</c:v>
                </c:pt>
                <c:pt idx="252">
                  <c:v>0.113115077116948</c:v>
                </c:pt>
                <c:pt idx="253">
                  <c:v>0.11330676854437199</c:v>
                </c:pt>
                <c:pt idx="254">
                  <c:v>0.11346652198139499</c:v>
                </c:pt>
                <c:pt idx="255">
                  <c:v>0.113738276215972</c:v>
                </c:pt>
                <c:pt idx="256">
                  <c:v>0.11389819935024099</c:v>
                </c:pt>
                <c:pt idx="257">
                  <c:v>0.114047521754388</c:v>
                </c:pt>
                <c:pt idx="258">
                  <c:v>0.114212917313973</c:v>
                </c:pt>
                <c:pt idx="259">
                  <c:v>0.114405064838261</c:v>
                </c:pt>
                <c:pt idx="260">
                  <c:v>0.11455451790170899</c:v>
                </c:pt>
                <c:pt idx="261">
                  <c:v>0.114720001762281</c:v>
                </c:pt>
                <c:pt idx="262">
                  <c:v>0.1148962784262</c:v>
                </c:pt>
                <c:pt idx="263">
                  <c:v>0.11508332467452601</c:v>
                </c:pt>
                <c:pt idx="264">
                  <c:v>0.11524904701932701</c:v>
                </c:pt>
                <c:pt idx="265">
                  <c:v>0.115404117960288</c:v>
                </c:pt>
                <c:pt idx="266">
                  <c:v>0.115591283555429</c:v>
                </c:pt>
                <c:pt idx="267">
                  <c:v>0.115746370142739</c:v>
                </c:pt>
                <c:pt idx="268">
                  <c:v>0.11584798287402499</c:v>
                </c:pt>
                <c:pt idx="269">
                  <c:v>0.116077969845841</c:v>
                </c:pt>
                <c:pt idx="270">
                  <c:v>0.116233179458662</c:v>
                </c:pt>
                <c:pt idx="271">
                  <c:v>0.11645806079254301</c:v>
                </c:pt>
                <c:pt idx="272">
                  <c:v>0.116656251025805</c:v>
                </c:pt>
                <c:pt idx="273">
                  <c:v>0.11688668368015299</c:v>
                </c:pt>
                <c:pt idx="274">
                  <c:v>0.117074249916926</c:v>
                </c:pt>
                <c:pt idx="275">
                  <c:v>0.117224316924511</c:v>
                </c:pt>
                <c:pt idx="276">
                  <c:v>0.117417375094527</c:v>
                </c:pt>
                <c:pt idx="277">
                  <c:v>0.117610513832877</c:v>
                </c:pt>
                <c:pt idx="278">
                  <c:v>0.117766146901691</c:v>
                </c:pt>
                <c:pt idx="279">
                  <c:v>0.117927216729527</c:v>
                </c:pt>
                <c:pt idx="280">
                  <c:v>0.118142073802613</c:v>
                </c:pt>
                <c:pt idx="281">
                  <c:v>0.11829247761513199</c:v>
                </c:pt>
                <c:pt idx="282">
                  <c:v>0.11842678168833801</c:v>
                </c:pt>
                <c:pt idx="283">
                  <c:v>0.118647163182548</c:v>
                </c:pt>
                <c:pt idx="284">
                  <c:v>0.11880310972655</c:v>
                </c:pt>
                <c:pt idx="285">
                  <c:v>0.11898061497934399</c:v>
                </c:pt>
                <c:pt idx="286">
                  <c:v>0.119125914092399</c:v>
                </c:pt>
                <c:pt idx="287">
                  <c:v>0.11933049025983899</c:v>
                </c:pt>
                <c:pt idx="288">
                  <c:v>0.119427396433049</c:v>
                </c:pt>
                <c:pt idx="289">
                  <c:v>0.119605066959906</c:v>
                </c:pt>
                <c:pt idx="290">
                  <c:v>0.11978822755056499</c:v>
                </c:pt>
                <c:pt idx="291">
                  <c:v>0.11998226141563</c:v>
                </c:pt>
                <c:pt idx="292">
                  <c:v>0.120149418596823</c:v>
                </c:pt>
                <c:pt idx="293">
                  <c:v>0.120338223122623</c:v>
                </c:pt>
                <c:pt idx="294">
                  <c:v>0.120489323222898</c:v>
                </c:pt>
                <c:pt idx="295">
                  <c:v>0.120640425953334</c:v>
                </c:pt>
                <c:pt idx="296">
                  <c:v>0.12075376287405901</c:v>
                </c:pt>
                <c:pt idx="297">
                  <c:v>0.120877946846201</c:v>
                </c:pt>
                <c:pt idx="298">
                  <c:v>0.121012984829894</c:v>
                </c:pt>
                <c:pt idx="299">
                  <c:v>0.121175087087454</c:v>
                </c:pt>
                <c:pt idx="300">
                  <c:v>0.121375102466437</c:v>
                </c:pt>
                <c:pt idx="301">
                  <c:v>0.12155355240407401</c:v>
                </c:pt>
                <c:pt idx="302">
                  <c:v>0.12173741636581401</c:v>
                </c:pt>
                <c:pt idx="303">
                  <c:v>0.121926703044658</c:v>
                </c:pt>
                <c:pt idx="304">
                  <c:v>0.12207280121973201</c:v>
                </c:pt>
                <c:pt idx="305">
                  <c:v>0.122213547796028</c:v>
                </c:pt>
                <c:pt idx="306">
                  <c:v>0.122365194508168</c:v>
                </c:pt>
                <c:pt idx="307">
                  <c:v>0.12255482984376299</c:v>
                </c:pt>
                <c:pt idx="308">
                  <c:v>0.122744550636911</c:v>
                </c:pt>
                <c:pt idx="309">
                  <c:v>0.122907172774567</c:v>
                </c:pt>
                <c:pt idx="310">
                  <c:v>0.123064379741169</c:v>
                </c:pt>
                <c:pt idx="311">
                  <c:v>0.12325964220741201</c:v>
                </c:pt>
                <c:pt idx="312">
                  <c:v>0.123433276628496</c:v>
                </c:pt>
                <c:pt idx="313">
                  <c:v>0.123628693486316</c:v>
                </c:pt>
                <c:pt idx="314">
                  <c:v>0.123802465385125</c:v>
                </c:pt>
                <c:pt idx="315">
                  <c:v>0.123992608006639</c:v>
                </c:pt>
                <c:pt idx="316">
                  <c:v>0.12416645889242101</c:v>
                </c:pt>
                <c:pt idx="317">
                  <c:v>0.124269693915761</c:v>
                </c:pt>
                <c:pt idx="318">
                  <c:v>0.12442734346023</c:v>
                </c:pt>
                <c:pt idx="319">
                  <c:v>0.124552434059544</c:v>
                </c:pt>
                <c:pt idx="320">
                  <c:v>0.124699332188864</c:v>
                </c:pt>
                <c:pt idx="321">
                  <c:v>0.124906155602397</c:v>
                </c:pt>
                <c:pt idx="322">
                  <c:v>0.125118497997425</c:v>
                </c:pt>
                <c:pt idx="323">
                  <c:v>0.125221948716529</c:v>
                </c:pt>
                <c:pt idx="324">
                  <c:v>0.12538530371381901</c:v>
                </c:pt>
                <c:pt idx="325">
                  <c:v>0.125532401361103</c:v>
                </c:pt>
                <c:pt idx="326">
                  <c:v>0.125701352189411</c:v>
                </c:pt>
                <c:pt idx="327">
                  <c:v>0.12581039604088101</c:v>
                </c:pt>
                <c:pt idx="328">
                  <c:v>0.12600130388688999</c:v>
                </c:pt>
                <c:pt idx="329">
                  <c:v>0.126159546260982</c:v>
                </c:pt>
                <c:pt idx="330">
                  <c:v>0.12629051021447599</c:v>
                </c:pt>
                <c:pt idx="331">
                  <c:v>0.126426942136565</c:v>
                </c:pt>
                <c:pt idx="332">
                  <c:v>0.12656343601008699</c:v>
                </c:pt>
                <c:pt idx="333">
                  <c:v>0.126727279294337</c:v>
                </c:pt>
                <c:pt idx="334">
                  <c:v>0.12690757746096601</c:v>
                </c:pt>
                <c:pt idx="335">
                  <c:v>0.12708795122844499</c:v>
                </c:pt>
                <c:pt idx="336">
                  <c:v>0.12724650924299699</c:v>
                </c:pt>
                <c:pt idx="337">
                  <c:v>0.127377730867269</c:v>
                </c:pt>
                <c:pt idx="338">
                  <c:v>0.12751442880588801</c:v>
                </c:pt>
                <c:pt idx="339">
                  <c:v>0.12763478025122299</c:v>
                </c:pt>
                <c:pt idx="340">
                  <c:v>0.12776065525564001</c:v>
                </c:pt>
                <c:pt idx="341">
                  <c:v>0.12791941672012799</c:v>
                </c:pt>
                <c:pt idx="342">
                  <c:v>0.12816039795949299</c:v>
                </c:pt>
                <c:pt idx="343">
                  <c:v>0.12826996208560401</c:v>
                </c:pt>
                <c:pt idx="344">
                  <c:v>0.128395964309274</c:v>
                </c:pt>
                <c:pt idx="345">
                  <c:v>0.128582254204472</c:v>
                </c:pt>
                <c:pt idx="346">
                  <c:v>0.1286864246096</c:v>
                </c:pt>
                <c:pt idx="347">
                  <c:v>0.12880707639251099</c:v>
                </c:pt>
                <c:pt idx="348">
                  <c:v>0.12893874641369099</c:v>
                </c:pt>
                <c:pt idx="349">
                  <c:v>0.12909240266550201</c:v>
                </c:pt>
                <c:pt idx="350">
                  <c:v>0.12922414219122799</c:v>
                </c:pt>
                <c:pt idx="351">
                  <c:v>0.129361374681386</c:v>
                </c:pt>
                <c:pt idx="352">
                  <c:v>0.129498613539347</c:v>
                </c:pt>
                <c:pt idx="353">
                  <c:v>0.129630439976716</c:v>
                </c:pt>
                <c:pt idx="354">
                  <c:v>0.12977879163404299</c:v>
                </c:pt>
                <c:pt idx="355">
                  <c:v>0.129921691363934</c:v>
                </c:pt>
                <c:pt idx="356">
                  <c:v>0.1300756350368</c:v>
                </c:pt>
                <c:pt idx="357">
                  <c:v>0.13023514219361099</c:v>
                </c:pt>
                <c:pt idx="358">
                  <c:v>0.13038915342045501</c:v>
                </c:pt>
                <c:pt idx="359">
                  <c:v>0.13048267073105199</c:v>
                </c:pt>
                <c:pt idx="360">
                  <c:v>0.13063678867164599</c:v>
                </c:pt>
                <c:pt idx="361">
                  <c:v>0.13076893682621599</c:v>
                </c:pt>
                <c:pt idx="362">
                  <c:v>0.13091214570429099</c:v>
                </c:pt>
                <c:pt idx="363">
                  <c:v>0.131055400336862</c:v>
                </c:pt>
                <c:pt idx="364">
                  <c:v>0.13120422775191101</c:v>
                </c:pt>
                <c:pt idx="365">
                  <c:v>0.13135305796989399</c:v>
                </c:pt>
                <c:pt idx="366">
                  <c:v>0.13151292168763701</c:v>
                </c:pt>
                <c:pt idx="367">
                  <c:v>0.13166182351953401</c:v>
                </c:pt>
                <c:pt idx="368">
                  <c:v>0.131805253819193</c:v>
                </c:pt>
                <c:pt idx="369">
                  <c:v>0.13196525797473299</c:v>
                </c:pt>
                <c:pt idx="370">
                  <c:v>0.13213081556023701</c:v>
                </c:pt>
                <c:pt idx="371">
                  <c:v>0.13223015199422999</c:v>
                </c:pt>
                <c:pt idx="372">
                  <c:v>0.132362605597445</c:v>
                </c:pt>
                <c:pt idx="373">
                  <c:v>0.132445397744266</c:v>
                </c:pt>
                <c:pt idx="374">
                  <c:v>0.13258898870729299</c:v>
                </c:pt>
                <c:pt idx="375">
                  <c:v>0.13274367958053199</c:v>
                </c:pt>
                <c:pt idx="376">
                  <c:v>0.132870800351684</c:v>
                </c:pt>
                <c:pt idx="377">
                  <c:v>0.13303115033622101</c:v>
                </c:pt>
                <c:pt idx="378">
                  <c:v>0.13318049445981001</c:v>
                </c:pt>
                <c:pt idx="379">
                  <c:v>0.133285590482075</c:v>
                </c:pt>
                <c:pt idx="380">
                  <c:v>0.13342388398229801</c:v>
                </c:pt>
                <c:pt idx="381">
                  <c:v>0.13357888101945001</c:v>
                </c:pt>
                <c:pt idx="382">
                  <c:v>0.13370625130282601</c:v>
                </c:pt>
                <c:pt idx="383">
                  <c:v>0.13391121625348101</c:v>
                </c:pt>
                <c:pt idx="384">
                  <c:v>0.13406638599926601</c:v>
                </c:pt>
                <c:pt idx="385">
                  <c:v>0.13421607445849501</c:v>
                </c:pt>
                <c:pt idx="386">
                  <c:v>0.13433804635757499</c:v>
                </c:pt>
                <c:pt idx="387">
                  <c:v>0.134521030667623</c:v>
                </c:pt>
                <c:pt idx="388">
                  <c:v>0.13470412805419099</c:v>
                </c:pt>
                <c:pt idx="389">
                  <c:v>0.13487063976295399</c:v>
                </c:pt>
                <c:pt idx="390">
                  <c:v>0.134981681945851</c:v>
                </c:pt>
                <c:pt idx="391">
                  <c:v>0.13513163390855401</c:v>
                </c:pt>
                <c:pt idx="392">
                  <c:v>0.135259412885435</c:v>
                </c:pt>
                <c:pt idx="393">
                  <c:v>0.13541497443050099</c:v>
                </c:pt>
                <c:pt idx="394">
                  <c:v>0.135581665325432</c:v>
                </c:pt>
                <c:pt idx="395">
                  <c:v>0.13573731916582199</c:v>
                </c:pt>
                <c:pt idx="396">
                  <c:v>0.13585409819885799</c:v>
                </c:pt>
                <c:pt idx="397">
                  <c:v>0.13599317100824199</c:v>
                </c:pt>
                <c:pt idx="398">
                  <c:v>0.136204650395822</c:v>
                </c:pt>
                <c:pt idx="399">
                  <c:v>0.136316002112119</c:v>
                </c:pt>
                <c:pt idx="400">
                  <c:v>0.13639951671610301</c:v>
                </c:pt>
                <c:pt idx="401">
                  <c:v>0.136510878239754</c:v>
                </c:pt>
                <c:pt idx="402">
                  <c:v>0.13667801545979899</c:v>
                </c:pt>
                <c:pt idx="403">
                  <c:v>0.13678948727770501</c:v>
                </c:pt>
                <c:pt idx="404">
                  <c:v>0.13688427368299999</c:v>
                </c:pt>
                <c:pt idx="405">
                  <c:v>0.13706279163850199</c:v>
                </c:pt>
                <c:pt idx="406">
                  <c:v>0.13728043535475201</c:v>
                </c:pt>
                <c:pt idx="407">
                  <c:v>0.13738646795351001</c:v>
                </c:pt>
                <c:pt idx="408">
                  <c:v>0.137542737305478</c:v>
                </c:pt>
                <c:pt idx="409">
                  <c:v>0.137648821186801</c:v>
                </c:pt>
                <c:pt idx="410">
                  <c:v>0.137794002943846</c:v>
                </c:pt>
                <c:pt idx="411">
                  <c:v>0.13796160154224099</c:v>
                </c:pt>
                <c:pt idx="412">
                  <c:v>0.13815163690923099</c:v>
                </c:pt>
                <c:pt idx="413">
                  <c:v>0.13829140758727701</c:v>
                </c:pt>
                <c:pt idx="414">
                  <c:v>0.13835849884399401</c:v>
                </c:pt>
                <c:pt idx="415">
                  <c:v>0.138520644096155</c:v>
                </c:pt>
                <c:pt idx="416">
                  <c:v>0.13864371442877399</c:v>
                </c:pt>
                <c:pt idx="417">
                  <c:v>0.13877802642244899</c:v>
                </c:pt>
                <c:pt idx="418">
                  <c:v>0.13894038638054501</c:v>
                </c:pt>
                <c:pt idx="419">
                  <c:v>0.13907479612916601</c:v>
                </c:pt>
                <c:pt idx="420">
                  <c:v>0.13921485520729901</c:v>
                </c:pt>
                <c:pt idx="421">
                  <c:v>0.13937172607693701</c:v>
                </c:pt>
                <c:pt idx="422">
                  <c:v>0.139444569177509</c:v>
                </c:pt>
                <c:pt idx="423">
                  <c:v>0.13956229062952599</c:v>
                </c:pt>
                <c:pt idx="424">
                  <c:v>0.13967445236319501</c:v>
                </c:pt>
                <c:pt idx="425">
                  <c:v>0.13985959720135999</c:v>
                </c:pt>
                <c:pt idx="426">
                  <c:v>0.13998869328239899</c:v>
                </c:pt>
                <c:pt idx="427">
                  <c:v>0.140123438807256</c:v>
                </c:pt>
                <c:pt idx="428">
                  <c:v>0.14021327277315501</c:v>
                </c:pt>
                <c:pt idx="429">
                  <c:v>0.14030311307246199</c:v>
                </c:pt>
                <c:pt idx="430">
                  <c:v>0.14043789525369299</c:v>
                </c:pt>
                <c:pt idx="431">
                  <c:v>0.14057275224363899</c:v>
                </c:pt>
                <c:pt idx="432">
                  <c:v>0.14070767327988901</c:v>
                </c:pt>
                <c:pt idx="433">
                  <c:v>0.140853901317092</c:v>
                </c:pt>
                <c:pt idx="434">
                  <c:v>0.140983311913876</c:v>
                </c:pt>
                <c:pt idx="435">
                  <c:v>0.14111272775733599</c:v>
                </c:pt>
                <c:pt idx="436">
                  <c:v>0.14123090083599901</c:v>
                </c:pt>
                <c:pt idx="437">
                  <c:v>0.14134912911554001</c:v>
                </c:pt>
                <c:pt idx="438">
                  <c:v>0.14147866066992201</c:v>
                </c:pt>
                <c:pt idx="439">
                  <c:v>0.14163077206504099</c:v>
                </c:pt>
                <c:pt idx="440">
                  <c:v>0.14178293459837599</c:v>
                </c:pt>
                <c:pt idx="441">
                  <c:v>0.141929522756256</c:v>
                </c:pt>
                <c:pt idx="442">
                  <c:v>0.142014093710529</c:v>
                </c:pt>
                <c:pt idx="443">
                  <c:v>0.14209867071132301</c:v>
                </c:pt>
                <c:pt idx="444">
                  <c:v>0.14222842838292801</c:v>
                </c:pt>
                <c:pt idx="445">
                  <c:v>0.14233565022491201</c:v>
                </c:pt>
                <c:pt idx="446">
                  <c:v>0.14243162881295299</c:v>
                </c:pt>
                <c:pt idx="447">
                  <c:v>0.14254458302404999</c:v>
                </c:pt>
                <c:pt idx="448">
                  <c:v>0.142725372860182</c:v>
                </c:pt>
                <c:pt idx="449">
                  <c:v>0.14283271792850999</c:v>
                </c:pt>
                <c:pt idx="450">
                  <c:v>0.14297397015515401</c:v>
                </c:pt>
                <c:pt idx="451">
                  <c:v>0.14310397839914801</c:v>
                </c:pt>
                <c:pt idx="452">
                  <c:v>0.14327928094925599</c:v>
                </c:pt>
                <c:pt idx="453">
                  <c:v>0.143386754378731</c:v>
                </c:pt>
                <c:pt idx="454">
                  <c:v>0.143528212062208</c:v>
                </c:pt>
                <c:pt idx="455">
                  <c:v>0.14364141565023</c:v>
                </c:pt>
                <c:pt idx="456">
                  <c:v>0.143771605164313</c:v>
                </c:pt>
                <c:pt idx="457">
                  <c:v>0.14390181220398501</c:v>
                </c:pt>
                <c:pt idx="458">
                  <c:v>0.14401508618593001</c:v>
                </c:pt>
                <c:pt idx="459">
                  <c:v>0.14411139904501999</c:v>
                </c:pt>
                <c:pt idx="460">
                  <c:v>0.14423605086458299</c:v>
                </c:pt>
                <c:pt idx="461">
                  <c:v>0.14437775956677101</c:v>
                </c:pt>
                <c:pt idx="462">
                  <c:v>0.144468478620907</c:v>
                </c:pt>
                <c:pt idx="463">
                  <c:v>0.14455353127728199</c:v>
                </c:pt>
                <c:pt idx="464">
                  <c:v>0.144672612442271</c:v>
                </c:pt>
                <c:pt idx="465">
                  <c:v>0.144803113607962</c:v>
                </c:pt>
                <c:pt idx="466">
                  <c:v>0.14495069677452199</c:v>
                </c:pt>
                <c:pt idx="467">
                  <c:v>0.145121047380489</c:v>
                </c:pt>
                <c:pt idx="468">
                  <c:v>0.145234662028458</c:v>
                </c:pt>
                <c:pt idx="469">
                  <c:v>0.14537674436697101</c:v>
                </c:pt>
                <c:pt idx="470">
                  <c:v>0.14547336238462899</c:v>
                </c:pt>
                <c:pt idx="471">
                  <c:v>0.14559840534435001</c:v>
                </c:pt>
                <c:pt idx="472">
                  <c:v>0.145734880388668</c:v>
                </c:pt>
                <c:pt idx="473">
                  <c:v>0.14584295383509399</c:v>
                </c:pt>
                <c:pt idx="474">
                  <c:v>0.14594538235544599</c:v>
                </c:pt>
                <c:pt idx="475">
                  <c:v>0.146099080223655</c:v>
                </c:pt>
                <c:pt idx="476">
                  <c:v>0.14623003567525</c:v>
                </c:pt>
                <c:pt idx="477">
                  <c:v>0.14633821626569901</c:v>
                </c:pt>
                <c:pt idx="478">
                  <c:v>0.14644640714686399</c:v>
                </c:pt>
                <c:pt idx="479">
                  <c:v>0.14654894389613499</c:v>
                </c:pt>
                <c:pt idx="480">
                  <c:v>0.146697093315803</c:v>
                </c:pt>
                <c:pt idx="481">
                  <c:v>0.14682819581630899</c:v>
                </c:pt>
                <c:pt idx="482">
                  <c:v>0.14693653350875799</c:v>
                </c:pt>
                <c:pt idx="483">
                  <c:v>0.147079125502521</c:v>
                </c:pt>
                <c:pt idx="484">
                  <c:v>0.147198904050546</c:v>
                </c:pt>
                <c:pt idx="485">
                  <c:v>0.147312986139637</c:v>
                </c:pt>
                <c:pt idx="486">
                  <c:v>0.14745565862669099</c:v>
                </c:pt>
                <c:pt idx="487">
                  <c:v>0.147518451254807</c:v>
                </c:pt>
                <c:pt idx="488">
                  <c:v>0.147649781364876</c:v>
                </c:pt>
                <c:pt idx="489">
                  <c:v>0.14782111993254801</c:v>
                </c:pt>
                <c:pt idx="490">
                  <c:v>0.14799250979151399</c:v>
                </c:pt>
                <c:pt idx="491">
                  <c:v>0.14810105902519399</c:v>
                </c:pt>
                <c:pt idx="492">
                  <c:v>0.14819819034450701</c:v>
                </c:pt>
                <c:pt idx="493">
                  <c:v>0.148289651180676</c:v>
                </c:pt>
                <c:pt idx="494">
                  <c:v>0.14843830693674701</c:v>
                </c:pt>
                <c:pt idx="495">
                  <c:v>0.14860416515258501</c:v>
                </c:pt>
                <c:pt idx="496">
                  <c:v>0.14871858949660899</c:v>
                </c:pt>
                <c:pt idx="497">
                  <c:v>0.14883305203012601</c:v>
                </c:pt>
                <c:pt idx="498">
                  <c:v>0.14896468678001501</c:v>
                </c:pt>
                <c:pt idx="499">
                  <c:v>0.14907916165301599</c:v>
                </c:pt>
                <c:pt idx="500">
                  <c:v>0.14920513294106799</c:v>
                </c:pt>
                <c:pt idx="501">
                  <c:v>0.14935980590488099</c:v>
                </c:pt>
                <c:pt idx="502">
                  <c:v>0.149417110160428</c:v>
                </c:pt>
                <c:pt idx="503">
                  <c:v>0.14954320409143501</c:v>
                </c:pt>
                <c:pt idx="504">
                  <c:v>0.149692267793649</c:v>
                </c:pt>
                <c:pt idx="505">
                  <c:v>0.14983559983095601</c:v>
                </c:pt>
                <c:pt idx="506">
                  <c:v>0.149944535726208</c:v>
                </c:pt>
                <c:pt idx="507">
                  <c:v>0.150042045990461</c:v>
                </c:pt>
                <c:pt idx="508">
                  <c:v>0.15013958913609399</c:v>
                </c:pt>
                <c:pt idx="509">
                  <c:v>0.150214200443855</c:v>
                </c:pt>
                <c:pt idx="510">
                  <c:v>0.150374952508226</c:v>
                </c:pt>
                <c:pt idx="511">
                  <c:v>0.15050702477327599</c:v>
                </c:pt>
                <c:pt idx="512">
                  <c:v>0.15061039018929501</c:v>
                </c:pt>
                <c:pt idx="513">
                  <c:v>0.15066207741398699</c:v>
                </c:pt>
                <c:pt idx="514">
                  <c:v>0.15077699569526901</c:v>
                </c:pt>
                <c:pt idx="515">
                  <c:v>0.150880454986171</c:v>
                </c:pt>
                <c:pt idx="516">
                  <c:v>0.150989693127207</c:v>
                </c:pt>
                <c:pt idx="517">
                  <c:v>0.151110482996201</c:v>
                </c:pt>
                <c:pt idx="518">
                  <c:v>0.151242811526827</c:v>
                </c:pt>
                <c:pt idx="519">
                  <c:v>0.15132911463932799</c:v>
                </c:pt>
                <c:pt idx="520">
                  <c:v>0.15146145772073</c:v>
                </c:pt>
                <c:pt idx="521">
                  <c:v>0.151616878566043</c:v>
                </c:pt>
                <c:pt idx="522">
                  <c:v>0.15174932663306001</c:v>
                </c:pt>
                <c:pt idx="523">
                  <c:v>0.151835727725528</c:v>
                </c:pt>
                <c:pt idx="524">
                  <c:v>0.15195672932837401</c:v>
                </c:pt>
                <c:pt idx="525">
                  <c:v>0.15212962887957601</c:v>
                </c:pt>
                <c:pt idx="526">
                  <c:v>0.152256424688481</c:v>
                </c:pt>
                <c:pt idx="527">
                  <c:v>0.152360178197712</c:v>
                </c:pt>
                <c:pt idx="528">
                  <c:v>0.15248704987885101</c:v>
                </c:pt>
                <c:pt idx="529">
                  <c:v>0.152567815062085</c:v>
                </c:pt>
                <c:pt idx="530">
                  <c:v>0.152654378972328</c:v>
                </c:pt>
                <c:pt idx="531">
                  <c:v>0.15277561962806899</c:v>
                </c:pt>
                <c:pt idx="532">
                  <c:v>0.15290267180174999</c:v>
                </c:pt>
                <c:pt idx="533">
                  <c:v>0.15300085504022501</c:v>
                </c:pt>
                <c:pt idx="534">
                  <c:v>0.15313370598856699</c:v>
                </c:pt>
                <c:pt idx="535">
                  <c:v>0.15323194508534099</c:v>
                </c:pt>
                <c:pt idx="536">
                  <c:v>0.153301305817268</c:v>
                </c:pt>
                <c:pt idx="537">
                  <c:v>0.153382252899847</c:v>
                </c:pt>
                <c:pt idx="538">
                  <c:v>0.153515277561599</c:v>
                </c:pt>
                <c:pt idx="539">
                  <c:v>0.15370040923970299</c:v>
                </c:pt>
                <c:pt idx="540">
                  <c:v>0.15382768726839899</c:v>
                </c:pt>
                <c:pt idx="541">
                  <c:v>0.15393183084619899</c:v>
                </c:pt>
                <c:pt idx="542">
                  <c:v>0.15401865711565599</c:v>
                </c:pt>
                <c:pt idx="543">
                  <c:v>0.15409972229617599</c:v>
                </c:pt>
                <c:pt idx="544">
                  <c:v>0.154209746752687</c:v>
                </c:pt>
                <c:pt idx="545">
                  <c:v>0.154313988662267</c:v>
                </c:pt>
                <c:pt idx="546">
                  <c:v>0.15447622681262899</c:v>
                </c:pt>
                <c:pt idx="547">
                  <c:v>0.15452258213849501</c:v>
                </c:pt>
                <c:pt idx="548">
                  <c:v>0.15460950524123299</c:v>
                </c:pt>
                <c:pt idx="549">
                  <c:v>0.154690683895395</c:v>
                </c:pt>
                <c:pt idx="550">
                  <c:v>0.154789294770969</c:v>
                </c:pt>
                <c:pt idx="551">
                  <c:v>0.15490534303403899</c:v>
                </c:pt>
                <c:pt idx="552">
                  <c:v>0.15498660904723899</c:v>
                </c:pt>
                <c:pt idx="553">
                  <c:v>0.15510854402708399</c:v>
                </c:pt>
                <c:pt idx="554">
                  <c:v>0.155172414730812</c:v>
                </c:pt>
                <c:pt idx="555">
                  <c:v>0.15526532390501299</c:v>
                </c:pt>
                <c:pt idx="556">
                  <c:v>0.15538733099288199</c:v>
                </c:pt>
                <c:pt idx="557">
                  <c:v>0.15552100800816501</c:v>
                </c:pt>
                <c:pt idx="558">
                  <c:v>0.155619860058377</c:v>
                </c:pt>
                <c:pt idx="559">
                  <c:v>0.15574201738913501</c:v>
                </c:pt>
                <c:pt idx="560">
                  <c:v>0.15587005020479</c:v>
                </c:pt>
                <c:pt idx="561">
                  <c:v>0.156009727156631</c:v>
                </c:pt>
                <c:pt idx="562">
                  <c:v>0.15610285364634799</c:v>
                </c:pt>
                <c:pt idx="563">
                  <c:v>0.15614945423441401</c:v>
                </c:pt>
                <c:pt idx="564">
                  <c:v>0.15626600647240299</c:v>
                </c:pt>
                <c:pt idx="565">
                  <c:v>0.156359290016684</c:v>
                </c:pt>
                <c:pt idx="566">
                  <c:v>0.156452611087535</c:v>
                </c:pt>
                <c:pt idx="567">
                  <c:v>0.15656346300561699</c:v>
                </c:pt>
                <c:pt idx="568">
                  <c:v>0.15667431875211901</c:v>
                </c:pt>
                <c:pt idx="569">
                  <c:v>0.156808528010632</c:v>
                </c:pt>
                <c:pt idx="570">
                  <c:v>0.15687276021868199</c:v>
                </c:pt>
                <c:pt idx="571">
                  <c:v>0.156942853566156</c:v>
                </c:pt>
                <c:pt idx="572">
                  <c:v>0.15704803976857101</c:v>
                </c:pt>
                <c:pt idx="573">
                  <c:v>0.15715912232632401</c:v>
                </c:pt>
                <c:pt idx="574">
                  <c:v>0.157270253785676</c:v>
                </c:pt>
                <c:pt idx="575">
                  <c:v>0.15736969065522899</c:v>
                </c:pt>
                <c:pt idx="576">
                  <c:v>0.15744573767186301</c:v>
                </c:pt>
                <c:pt idx="577">
                  <c:v>0.15754524731363401</c:v>
                </c:pt>
                <c:pt idx="578">
                  <c:v>0.15762138363713099</c:v>
                </c:pt>
                <c:pt idx="579">
                  <c:v>0.15777959947371301</c:v>
                </c:pt>
                <c:pt idx="580">
                  <c:v>0.157937879878398</c:v>
                </c:pt>
                <c:pt idx="581">
                  <c:v>0.15803171509250699</c:v>
                </c:pt>
                <c:pt idx="582">
                  <c:v>0.15813141733663499</c:v>
                </c:pt>
                <c:pt idx="583">
                  <c:v>0.15823699058798099</c:v>
                </c:pt>
                <c:pt idx="584">
                  <c:v>0.15833089718302201</c:v>
                </c:pt>
                <c:pt idx="585">
                  <c:v>0.158418966587481</c:v>
                </c:pt>
                <c:pt idx="586">
                  <c:v>0.158501198433463</c:v>
                </c:pt>
                <c:pt idx="587">
                  <c:v>0.15861872766230101</c:v>
                </c:pt>
                <c:pt idx="588">
                  <c:v>0.158724551206469</c:v>
                </c:pt>
                <c:pt idx="589">
                  <c:v>0.15882449566484999</c:v>
                </c:pt>
                <c:pt idx="590">
                  <c:v>0.15893032792574499</c:v>
                </c:pt>
                <c:pt idx="591">
                  <c:v>0.15902445314005001</c:v>
                </c:pt>
                <c:pt idx="592">
                  <c:v>0.15911860721826601</c:v>
                </c:pt>
                <c:pt idx="593">
                  <c:v>0.159236349839455</c:v>
                </c:pt>
                <c:pt idx="594">
                  <c:v>0.15939537188480801</c:v>
                </c:pt>
                <c:pt idx="595">
                  <c:v>0.15950142922942601</c:v>
                </c:pt>
                <c:pt idx="596">
                  <c:v>0.159607489085376</c:v>
                </c:pt>
                <c:pt idx="597">
                  <c:v>0.15967820068194799</c:v>
                </c:pt>
                <c:pt idx="598">
                  <c:v>0.15981383253423501</c:v>
                </c:pt>
                <c:pt idx="599">
                  <c:v>0.15992592547599499</c:v>
                </c:pt>
                <c:pt idx="600">
                  <c:v>0.16002036330747499</c:v>
                </c:pt>
                <c:pt idx="601">
                  <c:v>0.16012664001037499</c:v>
                </c:pt>
                <c:pt idx="602">
                  <c:v>0.16024477729293099</c:v>
                </c:pt>
                <c:pt idx="603">
                  <c:v>0.16031566219769</c:v>
                </c:pt>
                <c:pt idx="604">
                  <c:v>0.160457447229267</c:v>
                </c:pt>
                <c:pt idx="605">
                  <c:v>0.16054022434458901</c:v>
                </c:pt>
                <c:pt idx="606">
                  <c:v>0.160634869759083</c:v>
                </c:pt>
                <c:pt idx="607">
                  <c:v>0.16077097304275201</c:v>
                </c:pt>
                <c:pt idx="608">
                  <c:v>0.16083609635192</c:v>
                </c:pt>
                <c:pt idx="609">
                  <c:v>0.160972330269502</c:v>
                </c:pt>
                <c:pt idx="610">
                  <c:v>0.16111449423044399</c:v>
                </c:pt>
                <c:pt idx="611">
                  <c:v>0.161232977015313</c:v>
                </c:pt>
                <c:pt idx="612">
                  <c:v>0.16131598686065399</c:v>
                </c:pt>
                <c:pt idx="613">
                  <c:v>0.16141090213836501</c:v>
                </c:pt>
                <c:pt idx="614">
                  <c:v>0.161529584886453</c:v>
                </c:pt>
                <c:pt idx="615">
                  <c:v>0.16163050786807201</c:v>
                </c:pt>
                <c:pt idx="616">
                  <c:v>0.161790867085641</c:v>
                </c:pt>
                <c:pt idx="617">
                  <c:v>0.16188589707009299</c:v>
                </c:pt>
                <c:pt idx="618">
                  <c:v>0.16198093741178499</c:v>
                </c:pt>
                <c:pt idx="619">
                  <c:v>0.16207008634290199</c:v>
                </c:pt>
                <c:pt idx="620">
                  <c:v>0.16216522008374701</c:v>
                </c:pt>
                <c:pt idx="621">
                  <c:v>0.16231988190751401</c:v>
                </c:pt>
                <c:pt idx="622">
                  <c:v>0.162450794175303</c:v>
                </c:pt>
                <c:pt idx="623">
                  <c:v>0.162510299751571</c:v>
                </c:pt>
                <c:pt idx="624">
                  <c:v>0.16258766171142</c:v>
                </c:pt>
                <c:pt idx="625">
                  <c:v>0.16267098068368199</c:v>
                </c:pt>
                <c:pt idx="626">
                  <c:v>0.162819800857225</c:v>
                </c:pt>
                <c:pt idx="627">
                  <c:v>0.162938948613501</c:v>
                </c:pt>
                <c:pt idx="628">
                  <c:v>0.16303431344257099</c:v>
                </c:pt>
                <c:pt idx="629">
                  <c:v>0.16321916874023401</c:v>
                </c:pt>
                <c:pt idx="630">
                  <c:v>0.16335040460039699</c:v>
                </c:pt>
                <c:pt idx="631">
                  <c:v>0.16346971431716401</c:v>
                </c:pt>
                <c:pt idx="632">
                  <c:v>0.16356517614923899</c:v>
                </c:pt>
                <c:pt idx="633">
                  <c:v>0.16366069076737599</c:v>
                </c:pt>
                <c:pt idx="634">
                  <c:v>0.16373833553778</c:v>
                </c:pt>
                <c:pt idx="635">
                  <c:v>0.163822006538863</c:v>
                </c:pt>
                <c:pt idx="636">
                  <c:v>0.16395953723332099</c:v>
                </c:pt>
                <c:pt idx="637">
                  <c:v>0.16409115492736101</c:v>
                </c:pt>
                <c:pt idx="638">
                  <c:v>0.164192860765879</c:v>
                </c:pt>
                <c:pt idx="639">
                  <c:v>0.164300561285111</c:v>
                </c:pt>
                <c:pt idx="640">
                  <c:v>0.16437240518811</c:v>
                </c:pt>
                <c:pt idx="641">
                  <c:v>0.164498172526649</c:v>
                </c:pt>
                <c:pt idx="642">
                  <c:v>0.16458205070441301</c:v>
                </c:pt>
                <c:pt idx="643">
                  <c:v>0.16465998498845899</c:v>
                </c:pt>
                <c:pt idx="644">
                  <c:v>0.16477995545328999</c:v>
                </c:pt>
                <c:pt idx="645">
                  <c:v>0.164875934214083</c:v>
                </c:pt>
                <c:pt idx="646">
                  <c:v>0.16499592410368399</c:v>
                </c:pt>
                <c:pt idx="647">
                  <c:v>0.165104001219226</c:v>
                </c:pt>
                <c:pt idx="648">
                  <c:v>0.165236146610137</c:v>
                </c:pt>
                <c:pt idx="649">
                  <c:v>0.165350320680198</c:v>
                </c:pt>
                <c:pt idx="650">
                  <c:v>0.16549459289479099</c:v>
                </c:pt>
                <c:pt idx="651">
                  <c:v>0.16560884273304899</c:v>
                </c:pt>
                <c:pt idx="652">
                  <c:v>0.165693029989887</c:v>
                </c:pt>
                <c:pt idx="653">
                  <c:v>0.16577723097348099</c:v>
                </c:pt>
                <c:pt idx="654">
                  <c:v>0.16588557232196599</c:v>
                </c:pt>
                <c:pt idx="655">
                  <c:v>0.165999987279174</c:v>
                </c:pt>
                <c:pt idx="656">
                  <c:v>0.16615662804578499</c:v>
                </c:pt>
                <c:pt idx="657">
                  <c:v>0.16626512769947199</c:v>
                </c:pt>
                <c:pt idx="658">
                  <c:v>0.16638572850107999</c:v>
                </c:pt>
                <c:pt idx="659">
                  <c:v>0.16648824177087199</c:v>
                </c:pt>
                <c:pt idx="660">
                  <c:v>0.166548550551359</c:v>
                </c:pt>
                <c:pt idx="661">
                  <c:v>0.16666321115650101</c:v>
                </c:pt>
                <c:pt idx="662">
                  <c:v>0.16675981392448599</c:v>
                </c:pt>
                <c:pt idx="663">
                  <c:v>0.16685645833212401</c:v>
                </c:pt>
                <c:pt idx="664">
                  <c:v>0.166965231588388</c:v>
                </c:pt>
                <c:pt idx="665">
                  <c:v>0.16712845780046801</c:v>
                </c:pt>
                <c:pt idx="666">
                  <c:v>0.167273551456084</c:v>
                </c:pt>
                <c:pt idx="667">
                  <c:v>0.167358198038493</c:v>
                </c:pt>
                <c:pt idx="668">
                  <c:v>0.167412649055066</c:v>
                </c:pt>
                <c:pt idx="669">
                  <c:v>0.16751554687782899</c:v>
                </c:pt>
                <c:pt idx="670">
                  <c:v>0.16764271274231601</c:v>
                </c:pt>
                <c:pt idx="671">
                  <c:v>0.16778205016495601</c:v>
                </c:pt>
                <c:pt idx="672">
                  <c:v>0.16789113730251001</c:v>
                </c:pt>
                <c:pt idx="673">
                  <c:v>0.168012349889059</c:v>
                </c:pt>
                <c:pt idx="674">
                  <c:v>0.168085085828651</c:v>
                </c:pt>
                <c:pt idx="675">
                  <c:v>0.16820032198726101</c:v>
                </c:pt>
                <c:pt idx="676">
                  <c:v>0.168345935789492</c:v>
                </c:pt>
                <c:pt idx="677">
                  <c:v>0.168485554125788</c:v>
                </c:pt>
                <c:pt idx="678">
                  <c:v>0.16861308753541501</c:v>
                </c:pt>
                <c:pt idx="679">
                  <c:v>0.16872850612797</c:v>
                </c:pt>
                <c:pt idx="680">
                  <c:v>0.16878925432223399</c:v>
                </c:pt>
                <c:pt idx="681">
                  <c:v>0.168880383668078</c:v>
                </c:pt>
                <c:pt idx="682">
                  <c:v>0.168953330465684</c:v>
                </c:pt>
                <c:pt idx="683">
                  <c:v>0.16907495248264101</c:v>
                </c:pt>
                <c:pt idx="684">
                  <c:v>0.169184467564892</c:v>
                </c:pt>
                <c:pt idx="685">
                  <c:v>0.169269680180586</c:v>
                </c:pt>
                <c:pt idx="686">
                  <c:v>0.16936710645240799</c:v>
                </c:pt>
                <c:pt idx="687">
                  <c:v>0.16950107453211199</c:v>
                </c:pt>
                <c:pt idx="688">
                  <c:v>0.16956806553387599</c:v>
                </c:pt>
                <c:pt idx="689">
                  <c:v>0.169659459666855</c:v>
                </c:pt>
                <c:pt idx="690">
                  <c:v>0.16979356023337999</c:v>
                </c:pt>
                <c:pt idx="691">
                  <c:v>0.16987892920664999</c:v>
                </c:pt>
                <c:pt idx="692">
                  <c:v>0.170031435451797</c:v>
                </c:pt>
                <c:pt idx="693">
                  <c:v>0.170122960706687</c:v>
                </c:pt>
                <c:pt idx="694">
                  <c:v>0.170281604481829</c:v>
                </c:pt>
                <c:pt idx="695">
                  <c:v>0.17036704257403801</c:v>
                </c:pt>
                <c:pt idx="696">
                  <c:v>0.17052581094490801</c:v>
                </c:pt>
                <c:pt idx="697">
                  <c:v>0.17059911170207401</c:v>
                </c:pt>
                <c:pt idx="698">
                  <c:v>0.17072741999482199</c:v>
                </c:pt>
                <c:pt idx="699">
                  <c:v>0.170849679336494</c:v>
                </c:pt>
                <c:pt idx="700">
                  <c:v>0.170984240630669</c:v>
                </c:pt>
                <c:pt idx="701">
                  <c:v>0.17107598938128499</c:v>
                </c:pt>
                <c:pt idx="702">
                  <c:v>0.171149398043864</c:v>
                </c:pt>
                <c:pt idx="703">
                  <c:v>0.171259585058883</c:v>
                </c:pt>
                <c:pt idx="704">
                  <c:v>0.171369814236003</c:v>
                </c:pt>
                <c:pt idx="705">
                  <c:v>0.17148620874454301</c:v>
                </c:pt>
                <c:pt idx="706">
                  <c:v>0.17162104369180201</c:v>
                </c:pt>
                <c:pt idx="707">
                  <c:v>0.171731409910583</c:v>
                </c:pt>
                <c:pt idx="708">
                  <c:v>0.17182951321616699</c:v>
                </c:pt>
                <c:pt idx="709">
                  <c:v>0.17195215047154</c:v>
                </c:pt>
                <c:pt idx="710">
                  <c:v>0.17201964570883399</c:v>
                </c:pt>
                <c:pt idx="711">
                  <c:v>0.172185399449622</c:v>
                </c:pt>
                <c:pt idx="712">
                  <c:v>0.17232666280026801</c:v>
                </c:pt>
                <c:pt idx="713">
                  <c:v>0.17243726971714601</c:v>
                </c:pt>
                <c:pt idx="714">
                  <c:v>0.17262784572582199</c:v>
                </c:pt>
                <c:pt idx="715">
                  <c:v>0.172750799629415</c:v>
                </c:pt>
                <c:pt idx="716">
                  <c:v>0.17283687540446299</c:v>
                </c:pt>
                <c:pt idx="717">
                  <c:v>0.172978376326585</c:v>
                </c:pt>
                <c:pt idx="718">
                  <c:v>0.17311377211440199</c:v>
                </c:pt>
                <c:pt idx="719">
                  <c:v>0.17326152803727901</c:v>
                </c:pt>
                <c:pt idx="720">
                  <c:v>0.17339088727694801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60E-4367-9B0C-AAD6577FA4C4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bez události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25400"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List1!$E$2:$E$722</c:f>
              <c:numCache>
                <c:formatCode>0.00</c:formatCode>
                <c:ptCount val="721"/>
                <c:pt idx="0">
                  <c:v>0.99662664010373458</c:v>
                </c:pt>
                <c:pt idx="1">
                  <c:v>0.99415227728113231</c:v>
                </c:pt>
                <c:pt idx="2">
                  <c:v>0.99178208921845978</c:v>
                </c:pt>
                <c:pt idx="3">
                  <c:v>0.98731814024185571</c:v>
                </c:pt>
                <c:pt idx="4">
                  <c:v>0.98287286663776119</c:v>
                </c:pt>
                <c:pt idx="5">
                  <c:v>0.97823261532808037</c:v>
                </c:pt>
                <c:pt idx="6">
                  <c:v>0.97347778072067537</c:v>
                </c:pt>
                <c:pt idx="7">
                  <c:v>0.96865823907264892</c:v>
                </c:pt>
                <c:pt idx="8">
                  <c:v>0.96457940579474288</c:v>
                </c:pt>
                <c:pt idx="9">
                  <c:v>0.96048010500370229</c:v>
                </c:pt>
                <c:pt idx="10">
                  <c:v>0.95669729595249309</c:v>
                </c:pt>
                <c:pt idx="11">
                  <c:v>0.95287825439406093</c:v>
                </c:pt>
                <c:pt idx="12">
                  <c:v>0.94886870447619354</c:v>
                </c:pt>
                <c:pt idx="13">
                  <c:v>0.9445640893465681</c:v>
                </c:pt>
                <c:pt idx="14">
                  <c:v>0.94040788775051953</c:v>
                </c:pt>
                <c:pt idx="15">
                  <c:v>0.93673003937948207</c:v>
                </c:pt>
                <c:pt idx="16">
                  <c:v>0.93332102981877141</c:v>
                </c:pt>
                <c:pt idx="17">
                  <c:v>0.92968120444845681</c:v>
                </c:pt>
                <c:pt idx="18">
                  <c:v>0.92637425694324294</c:v>
                </c:pt>
                <c:pt idx="19">
                  <c:v>0.92291156730529833</c:v>
                </c:pt>
                <c:pt idx="20">
                  <c:v>0.91946272735435974</c:v>
                </c:pt>
                <c:pt idx="21">
                  <c:v>0.91608761778224246</c:v>
                </c:pt>
                <c:pt idx="22">
                  <c:v>0.9132217390666969</c:v>
                </c:pt>
                <c:pt idx="23">
                  <c:v>0.91012092656110388</c:v>
                </c:pt>
                <c:pt idx="24">
                  <c:v>0.90715372733402255</c:v>
                </c:pt>
                <c:pt idx="25">
                  <c:v>0.90406574004963969</c:v>
                </c:pt>
                <c:pt idx="26">
                  <c:v>0.90129182701295574</c:v>
                </c:pt>
                <c:pt idx="27">
                  <c:v>0.89814701254573648</c:v>
                </c:pt>
                <c:pt idx="28">
                  <c:v>0.89518121338858969</c:v>
                </c:pt>
                <c:pt idx="29">
                  <c:v>0.8924904282189482</c:v>
                </c:pt>
                <c:pt idx="30">
                  <c:v>0.88995959047227413</c:v>
                </c:pt>
                <c:pt idx="31">
                  <c:v>0.88726245512153368</c:v>
                </c:pt>
                <c:pt idx="32">
                  <c:v>0.88468946107973589</c:v>
                </c:pt>
                <c:pt idx="33">
                  <c:v>0.88202554823662904</c:v>
                </c:pt>
                <c:pt idx="34">
                  <c:v>0.87917545716418533</c:v>
                </c:pt>
                <c:pt idx="35">
                  <c:v>0.8767052298206317</c:v>
                </c:pt>
                <c:pt idx="36">
                  <c:v>0.87431511748666713</c:v>
                </c:pt>
                <c:pt idx="37">
                  <c:v>0.87202009041302597</c:v>
                </c:pt>
                <c:pt idx="38">
                  <c:v>0.86975398326395403</c:v>
                </c:pt>
                <c:pt idx="39">
                  <c:v>0.86723159090239155</c:v>
                </c:pt>
                <c:pt idx="40">
                  <c:v>0.86497420732251162</c:v>
                </c:pt>
                <c:pt idx="41">
                  <c:v>0.86263081092036731</c:v>
                </c:pt>
                <c:pt idx="42">
                  <c:v>0.86026657243641891</c:v>
                </c:pt>
                <c:pt idx="43">
                  <c:v>0.85813316153468011</c:v>
                </c:pt>
                <c:pt idx="44">
                  <c:v>0.85619542044066299</c:v>
                </c:pt>
                <c:pt idx="45">
                  <c:v>0.85401649954050451</c:v>
                </c:pt>
                <c:pt idx="46">
                  <c:v>0.85186650123568919</c:v>
                </c:pt>
                <c:pt idx="47">
                  <c:v>0.85004741183462429</c:v>
                </c:pt>
                <c:pt idx="48">
                  <c:v>0.84794123133613108</c:v>
                </c:pt>
                <c:pt idx="49">
                  <c:v>0.8456232155646114</c:v>
                </c:pt>
                <c:pt idx="50">
                  <c:v>0.84362196662128663</c:v>
                </c:pt>
                <c:pt idx="51">
                  <c:v>0.84188204220186535</c:v>
                </c:pt>
                <c:pt idx="52">
                  <c:v>0.83989471517135261</c:v>
                </c:pt>
                <c:pt idx="53">
                  <c:v>0.83805265316383393</c:v>
                </c:pt>
                <c:pt idx="54">
                  <c:v>0.8362251851785969</c:v>
                </c:pt>
                <c:pt idx="55">
                  <c:v>0.83420078046665325</c:v>
                </c:pt>
                <c:pt idx="56">
                  <c:v>0.83213552806344016</c:v>
                </c:pt>
                <c:pt idx="57">
                  <c:v>0.83051856697171655</c:v>
                </c:pt>
                <c:pt idx="58">
                  <c:v>0.829007250884785</c:v>
                </c:pt>
                <c:pt idx="59">
                  <c:v>0.8273237622769557</c:v>
                </c:pt>
                <c:pt idx="60">
                  <c:v>0.82542787291570008</c:v>
                </c:pt>
                <c:pt idx="61">
                  <c:v>0.82365248804346058</c:v>
                </c:pt>
                <c:pt idx="62">
                  <c:v>0.8216343007971123</c:v>
                </c:pt>
                <c:pt idx="63">
                  <c:v>0.81980203076560088</c:v>
                </c:pt>
                <c:pt idx="64">
                  <c:v>0.81831295004966076</c:v>
                </c:pt>
                <c:pt idx="65">
                  <c:v>0.81669250837389928</c:v>
                </c:pt>
                <c:pt idx="66">
                  <c:v>0.81499544299928517</c:v>
                </c:pt>
                <c:pt idx="67">
                  <c:v>0.81340386226175232</c:v>
                </c:pt>
                <c:pt idx="68">
                  <c:v>0.81176614654178514</c:v>
                </c:pt>
                <c:pt idx="69">
                  <c:v>0.8100975105111462</c:v>
                </c:pt>
                <c:pt idx="70">
                  <c:v>0.8083322064877666</c:v>
                </c:pt>
                <c:pt idx="71">
                  <c:v>0.80672875411766387</c:v>
                </c:pt>
                <c:pt idx="72">
                  <c:v>0.80527189847406278</c:v>
                </c:pt>
                <c:pt idx="73">
                  <c:v>0.80379402889978602</c:v>
                </c:pt>
                <c:pt idx="74">
                  <c:v>0.80252823545194607</c:v>
                </c:pt>
                <c:pt idx="75">
                  <c:v>0.80095804728851638</c:v>
                </c:pt>
                <c:pt idx="76">
                  <c:v>0.79930116527313566</c:v>
                </c:pt>
                <c:pt idx="77">
                  <c:v>0.79769441260095897</c:v>
                </c:pt>
                <c:pt idx="78">
                  <c:v>0.79627517183026797</c:v>
                </c:pt>
                <c:pt idx="79">
                  <c:v>0.79493190196073527</c:v>
                </c:pt>
                <c:pt idx="80">
                  <c:v>0.79355250739653271</c:v>
                </c:pt>
                <c:pt idx="81">
                  <c:v>0.79215746207572435</c:v>
                </c:pt>
                <c:pt idx="82">
                  <c:v>0.79073659734121104</c:v>
                </c:pt>
                <c:pt idx="83">
                  <c:v>0.78919350848190395</c:v>
                </c:pt>
                <c:pt idx="84">
                  <c:v>0.78755862139183996</c:v>
                </c:pt>
                <c:pt idx="85">
                  <c:v>0.78628421361190293</c:v>
                </c:pt>
                <c:pt idx="86">
                  <c:v>0.78501984617293463</c:v>
                </c:pt>
                <c:pt idx="87">
                  <c:v>0.78364817990447999</c:v>
                </c:pt>
                <c:pt idx="88">
                  <c:v>0.78230139973862056</c:v>
                </c:pt>
                <c:pt idx="89">
                  <c:v>0.78106595420218761</c:v>
                </c:pt>
                <c:pt idx="90">
                  <c:v>0.77976398265517377</c:v>
                </c:pt>
                <c:pt idx="91">
                  <c:v>0.77836498804909748</c:v>
                </c:pt>
                <c:pt idx="92">
                  <c:v>0.77721525381664724</c:v>
                </c:pt>
                <c:pt idx="93">
                  <c:v>0.77606539916086548</c:v>
                </c:pt>
                <c:pt idx="94">
                  <c:v>0.77468603951993087</c:v>
                </c:pt>
                <c:pt idx="95">
                  <c:v>0.77331676969036878</c:v>
                </c:pt>
                <c:pt idx="96">
                  <c:v>0.77206922997802374</c:v>
                </c:pt>
                <c:pt idx="97">
                  <c:v>0.77067865573848404</c:v>
                </c:pt>
                <c:pt idx="98">
                  <c:v>0.76927733843478929</c:v>
                </c:pt>
                <c:pt idx="99">
                  <c:v>0.76817154971543211</c:v>
                </c:pt>
                <c:pt idx="100">
                  <c:v>0.76710136060705536</c:v>
                </c:pt>
                <c:pt idx="101">
                  <c:v>0.76596443074871745</c:v>
                </c:pt>
                <c:pt idx="102">
                  <c:v>0.76476083792857841</c:v>
                </c:pt>
                <c:pt idx="103">
                  <c:v>0.76355688381140641</c:v>
                </c:pt>
                <c:pt idx="104">
                  <c:v>0.76224542140988538</c:v>
                </c:pt>
                <c:pt idx="105">
                  <c:v>0.76101513700259027</c:v>
                </c:pt>
                <c:pt idx="106">
                  <c:v>0.75986141083512471</c:v>
                </c:pt>
                <c:pt idx="107">
                  <c:v>0.75873826174627879</c:v>
                </c:pt>
                <c:pt idx="108">
                  <c:v>0.75761469685828986</c:v>
                </c:pt>
                <c:pt idx="109">
                  <c:v>0.75672070497708477</c:v>
                </c:pt>
                <c:pt idx="110">
                  <c:v>0.75558616052848027</c:v>
                </c:pt>
                <c:pt idx="111">
                  <c:v>0.75443082219110169</c:v>
                </c:pt>
                <c:pt idx="112">
                  <c:v>0.75322910837162682</c:v>
                </c:pt>
                <c:pt idx="113">
                  <c:v>0.75209895532327931</c:v>
                </c:pt>
                <c:pt idx="114">
                  <c:v>0.75120401341081999</c:v>
                </c:pt>
                <c:pt idx="115">
                  <c:v>0.7501449347064032</c:v>
                </c:pt>
                <c:pt idx="116">
                  <c:v>0.74908040569391177</c:v>
                </c:pt>
                <c:pt idx="117">
                  <c:v>0.74810770032357787</c:v>
                </c:pt>
                <c:pt idx="118">
                  <c:v>0.74701184943599208</c:v>
                </c:pt>
                <c:pt idx="119">
                  <c:v>0.74589006389050194</c:v>
                </c:pt>
                <c:pt idx="120">
                  <c:v>0.74489119316839125</c:v>
                </c:pt>
                <c:pt idx="121">
                  <c:v>0.74376924563535296</c:v>
                </c:pt>
                <c:pt idx="122">
                  <c:v>0.74281079992723331</c:v>
                </c:pt>
                <c:pt idx="123">
                  <c:v>0.74182136300215096</c:v>
                </c:pt>
                <c:pt idx="124">
                  <c:v>0.74085724600323311</c:v>
                </c:pt>
                <c:pt idx="125">
                  <c:v>0.73973386454759615</c:v>
                </c:pt>
                <c:pt idx="126">
                  <c:v>0.73861028051663613</c:v>
                </c:pt>
                <c:pt idx="127">
                  <c:v>0.73770217204674149</c:v>
                </c:pt>
                <c:pt idx="128">
                  <c:v>0.73675292670113424</c:v>
                </c:pt>
                <c:pt idx="129">
                  <c:v>0.73579809811142582</c:v>
                </c:pt>
                <c:pt idx="130">
                  <c:v>0.73495598885443059</c:v>
                </c:pt>
                <c:pt idx="131">
                  <c:v>0.73402625000915123</c:v>
                </c:pt>
                <c:pt idx="132">
                  <c:v>0.73291637790195097</c:v>
                </c:pt>
                <c:pt idx="133">
                  <c:v>0.7319293959094898</c:v>
                </c:pt>
                <c:pt idx="134">
                  <c:v>0.7309372106704336</c:v>
                </c:pt>
                <c:pt idx="135">
                  <c:v>0.72999638767375585</c:v>
                </c:pt>
                <c:pt idx="136">
                  <c:v>0.7290705511419171</c:v>
                </c:pt>
                <c:pt idx="137">
                  <c:v>0.72811354957161056</c:v>
                </c:pt>
                <c:pt idx="138">
                  <c:v>0.72717169732223375</c:v>
                </c:pt>
                <c:pt idx="139">
                  <c:v>0.7261831256496839</c:v>
                </c:pt>
                <c:pt idx="140">
                  <c:v>0.72507579372526965</c:v>
                </c:pt>
                <c:pt idx="141">
                  <c:v>0.72416931378368998</c:v>
                </c:pt>
                <c:pt idx="142">
                  <c:v>0.72336580863813027</c:v>
                </c:pt>
                <c:pt idx="143">
                  <c:v>0.72231967804459352</c:v>
                </c:pt>
                <c:pt idx="144">
                  <c:v>0.72146406889263626</c:v>
                </c:pt>
                <c:pt idx="145">
                  <c:v>0.72058757965706588</c:v>
                </c:pt>
                <c:pt idx="146">
                  <c:v>0.7195870071270869</c:v>
                </c:pt>
                <c:pt idx="147">
                  <c:v>0.71856038910781406</c:v>
                </c:pt>
                <c:pt idx="148">
                  <c:v>0.7176936716183312</c:v>
                </c:pt>
                <c:pt idx="149">
                  <c:v>0.7170229780858004</c:v>
                </c:pt>
                <c:pt idx="150">
                  <c:v>0.71626426184374681</c:v>
                </c:pt>
                <c:pt idx="151">
                  <c:v>0.71544335522066704</c:v>
                </c:pt>
                <c:pt idx="152">
                  <c:v>0.71461185270716421</c:v>
                </c:pt>
                <c:pt idx="153">
                  <c:v>0.71388339499149156</c:v>
                </c:pt>
                <c:pt idx="154">
                  <c:v>0.71296859719155958</c:v>
                </c:pt>
                <c:pt idx="155">
                  <c:v>0.71222952326280042</c:v>
                </c:pt>
                <c:pt idx="156">
                  <c:v>0.71148006368912986</c:v>
                </c:pt>
                <c:pt idx="157">
                  <c:v>0.71064753619638688</c:v>
                </c:pt>
                <c:pt idx="158">
                  <c:v>0.70980440907902631</c:v>
                </c:pt>
                <c:pt idx="159">
                  <c:v>0.70889888131092738</c:v>
                </c:pt>
                <c:pt idx="160">
                  <c:v>0.70800862344492588</c:v>
                </c:pt>
                <c:pt idx="161">
                  <c:v>0.70715432220635499</c:v>
                </c:pt>
                <c:pt idx="162">
                  <c:v>0.70647086620328547</c:v>
                </c:pt>
                <c:pt idx="163">
                  <c:v>0.70576146972386367</c:v>
                </c:pt>
                <c:pt idx="164">
                  <c:v>0.70496890419853286</c:v>
                </c:pt>
                <c:pt idx="165">
                  <c:v>0.70421753155632727</c:v>
                </c:pt>
                <c:pt idx="166">
                  <c:v>0.70352296538456027</c:v>
                </c:pt>
                <c:pt idx="167">
                  <c:v>0.70277122750703136</c:v>
                </c:pt>
                <c:pt idx="168">
                  <c:v>0.70189999779082624</c:v>
                </c:pt>
                <c:pt idx="169">
                  <c:v>0.70102357570813034</c:v>
                </c:pt>
                <c:pt idx="170">
                  <c:v>0.70025083791642417</c:v>
                </c:pt>
                <c:pt idx="171">
                  <c:v>0.69946732160685487</c:v>
                </c:pt>
                <c:pt idx="172">
                  <c:v>0.69867835307175619</c:v>
                </c:pt>
                <c:pt idx="173">
                  <c:v>0.69792028023082531</c:v>
                </c:pt>
                <c:pt idx="174">
                  <c:v>0.69711001332812417</c:v>
                </c:pt>
                <c:pt idx="175">
                  <c:v>0.69633587960734267</c:v>
                </c:pt>
                <c:pt idx="176">
                  <c:v>0.69554094597968152</c:v>
                </c:pt>
                <c:pt idx="177">
                  <c:v>0.69484468279054268</c:v>
                </c:pt>
                <c:pt idx="178">
                  <c:v>0.69403896029609757</c:v>
                </c:pt>
                <c:pt idx="179">
                  <c:v>0.6934255393976132</c:v>
                </c:pt>
                <c:pt idx="180">
                  <c:v>0.69268206726560888</c:v>
                </c:pt>
                <c:pt idx="181">
                  <c:v>0.69192781195630038</c:v>
                </c:pt>
                <c:pt idx="182">
                  <c:v>0.69121493492591823</c:v>
                </c:pt>
                <c:pt idx="183">
                  <c:v>0.69056448988608876</c:v>
                </c:pt>
                <c:pt idx="184">
                  <c:v>0.68990357796416379</c:v>
                </c:pt>
                <c:pt idx="185">
                  <c:v>0.68919544517370468</c:v>
                </c:pt>
                <c:pt idx="186">
                  <c:v>0.68853914296993379</c:v>
                </c:pt>
                <c:pt idx="187">
                  <c:v>0.68772101062062729</c:v>
                </c:pt>
                <c:pt idx="188">
                  <c:v>0.68698597076785328</c:v>
                </c:pt>
                <c:pt idx="189">
                  <c:v>0.6861255173976526</c:v>
                </c:pt>
                <c:pt idx="190">
                  <c:v>0.68530674564048799</c:v>
                </c:pt>
                <c:pt idx="191">
                  <c:v>0.68454003159694432</c:v>
                </c:pt>
                <c:pt idx="192">
                  <c:v>0.68382506095350926</c:v>
                </c:pt>
                <c:pt idx="193">
                  <c:v>0.68302108908333437</c:v>
                </c:pt>
                <c:pt idx="194">
                  <c:v>0.68230563220848695</c:v>
                </c:pt>
                <c:pt idx="195">
                  <c:v>0.68149583900344346</c:v>
                </c:pt>
                <c:pt idx="196">
                  <c:v>0.68053417485956613</c:v>
                </c:pt>
                <c:pt idx="197">
                  <c:v>0.67976587113008657</c:v>
                </c:pt>
                <c:pt idx="198">
                  <c:v>0.67907068573323692</c:v>
                </c:pt>
                <c:pt idx="199">
                  <c:v>0.67825998308992785</c:v>
                </c:pt>
                <c:pt idx="200">
                  <c:v>0.67753794566376091</c:v>
                </c:pt>
                <c:pt idx="201">
                  <c:v>0.67664286695000542</c:v>
                </c:pt>
                <c:pt idx="202">
                  <c:v>0.67585213937474675</c:v>
                </c:pt>
                <c:pt idx="203">
                  <c:v>0.67498774434337827</c:v>
                </c:pt>
                <c:pt idx="204">
                  <c:v>0.67431715732633468</c:v>
                </c:pt>
                <c:pt idx="205">
                  <c:v>0.67373032985721681</c:v>
                </c:pt>
                <c:pt idx="206">
                  <c:v>0.67310119472280283</c:v>
                </c:pt>
                <c:pt idx="207">
                  <c:v>0.67246657458549786</c:v>
                </c:pt>
                <c:pt idx="208">
                  <c:v>0.67173202263029808</c:v>
                </c:pt>
                <c:pt idx="209">
                  <c:v>0.67107065724759529</c:v>
                </c:pt>
                <c:pt idx="210">
                  <c:v>0.67038275665602787</c:v>
                </c:pt>
                <c:pt idx="211">
                  <c:v>0.66971584499079517</c:v>
                </c:pt>
                <c:pt idx="212">
                  <c:v>0.66904888625867276</c:v>
                </c:pt>
                <c:pt idx="213">
                  <c:v>0.66844452029644152</c:v>
                </c:pt>
                <c:pt idx="214">
                  <c:v>0.66775577622767512</c:v>
                </c:pt>
                <c:pt idx="215">
                  <c:v>0.66719292622368598</c:v>
                </c:pt>
                <c:pt idx="216">
                  <c:v>0.66658251712965</c:v>
                </c:pt>
                <c:pt idx="217">
                  <c:v>0.66592450456812158</c:v>
                </c:pt>
                <c:pt idx="218">
                  <c:v>0.66536124581545419</c:v>
                </c:pt>
                <c:pt idx="219">
                  <c:v>0.66462943162969035</c:v>
                </c:pt>
                <c:pt idx="220">
                  <c:v>0.66391820922829903</c:v>
                </c:pt>
                <c:pt idx="221">
                  <c:v>0.66333846465998458</c:v>
                </c:pt>
                <c:pt idx="222">
                  <c:v>0.66272687899599481</c:v>
                </c:pt>
                <c:pt idx="223">
                  <c:v>0.66198845289243968</c:v>
                </c:pt>
                <c:pt idx="224">
                  <c:v>0.66114934381855606</c:v>
                </c:pt>
                <c:pt idx="225">
                  <c:v>0.66052131131474912</c:v>
                </c:pt>
                <c:pt idx="226">
                  <c:v>0.65993544331024268</c:v>
                </c:pt>
                <c:pt idx="227">
                  <c:v>0.65938614851477273</c:v>
                </c:pt>
                <c:pt idx="228">
                  <c:v>0.65882607502089063</c:v>
                </c:pt>
                <c:pt idx="229">
                  <c:v>0.65812840119896721</c:v>
                </c:pt>
                <c:pt idx="230">
                  <c:v>0.65747806624269134</c:v>
                </c:pt>
                <c:pt idx="231">
                  <c:v>0.65684869312395289</c:v>
                </c:pt>
                <c:pt idx="232">
                  <c:v>0.65627218993490954</c:v>
                </c:pt>
                <c:pt idx="233">
                  <c:v>0.65573796015741248</c:v>
                </c:pt>
                <c:pt idx="234">
                  <c:v>0.65509224142318834</c:v>
                </c:pt>
                <c:pt idx="235">
                  <c:v>0.65447802625987528</c:v>
                </c:pt>
                <c:pt idx="236">
                  <c:v>0.65381586182889961</c:v>
                </c:pt>
                <c:pt idx="237">
                  <c:v>0.65313225335594749</c:v>
                </c:pt>
                <c:pt idx="238">
                  <c:v>0.65251752568396171</c:v>
                </c:pt>
                <c:pt idx="239">
                  <c:v>0.65190277304861777</c:v>
                </c:pt>
                <c:pt idx="240">
                  <c:v>0.65134096609129943</c:v>
                </c:pt>
                <c:pt idx="241">
                  <c:v>0.65059307260677723</c:v>
                </c:pt>
                <c:pt idx="242">
                  <c:v>0.64999349655813377</c:v>
                </c:pt>
                <c:pt idx="243">
                  <c:v>0.64934054087236615</c:v>
                </c:pt>
                <c:pt idx="244">
                  <c:v>0.64868192123057256</c:v>
                </c:pt>
                <c:pt idx="245">
                  <c:v>0.64802329080296384</c:v>
                </c:pt>
                <c:pt idx="246">
                  <c:v>0.64747616226424343</c:v>
                </c:pt>
                <c:pt idx="247">
                  <c:v>0.64683866819658831</c:v>
                </c:pt>
                <c:pt idx="248">
                  <c:v>0.64618483403442928</c:v>
                </c:pt>
                <c:pt idx="249">
                  <c:v>0.64563181212248377</c:v>
                </c:pt>
                <c:pt idx="250">
                  <c:v>0.64503601943277133</c:v>
                </c:pt>
                <c:pt idx="251">
                  <c:v>0.64436538209925809</c:v>
                </c:pt>
                <c:pt idx="252">
                  <c:v>0.64372643710056376</c:v>
                </c:pt>
                <c:pt idx="253">
                  <c:v>0.64316201234203618</c:v>
                </c:pt>
                <c:pt idx="254">
                  <c:v>0.64264015111442729</c:v>
                </c:pt>
                <c:pt idx="255">
                  <c:v>0.64192613018436329</c:v>
                </c:pt>
                <c:pt idx="256">
                  <c:v>0.64138772229899121</c:v>
                </c:pt>
                <c:pt idx="257">
                  <c:v>0.64082776328343882</c:v>
                </c:pt>
                <c:pt idx="258">
                  <c:v>0.64020886377015263</c:v>
                </c:pt>
                <c:pt idx="259">
                  <c:v>0.6395630345912966</c:v>
                </c:pt>
                <c:pt idx="260">
                  <c:v>0.63903461125981842</c:v>
                </c:pt>
                <c:pt idx="261">
                  <c:v>0.63851146873284892</c:v>
                </c:pt>
                <c:pt idx="262">
                  <c:v>0.63787580439932368</c:v>
                </c:pt>
                <c:pt idx="263">
                  <c:v>0.63727191222615653</c:v>
                </c:pt>
                <c:pt idx="264">
                  <c:v>0.63673197813503157</c:v>
                </c:pt>
                <c:pt idx="265">
                  <c:v>0.63624002894301579</c:v>
                </c:pt>
                <c:pt idx="266">
                  <c:v>0.63572666045348747</c:v>
                </c:pt>
                <c:pt idx="267">
                  <c:v>0.63518653130457892</c:v>
                </c:pt>
                <c:pt idx="268">
                  <c:v>0.63469985980210497</c:v>
                </c:pt>
                <c:pt idx="269">
                  <c:v>0.634068732763168</c:v>
                </c:pt>
                <c:pt idx="270">
                  <c:v>0.63347465458995589</c:v>
                </c:pt>
                <c:pt idx="271">
                  <c:v>0.63285355376304753</c:v>
                </c:pt>
                <c:pt idx="272">
                  <c:v>0.63228040903442406</c:v>
                </c:pt>
                <c:pt idx="273">
                  <c:v>0.63164805895970288</c:v>
                </c:pt>
                <c:pt idx="274">
                  <c:v>0.63106392410803713</c:v>
                </c:pt>
                <c:pt idx="275">
                  <c:v>0.63050653236558007</c:v>
                </c:pt>
                <c:pt idx="276">
                  <c:v>0.62992199512858627</c:v>
                </c:pt>
                <c:pt idx="277">
                  <c:v>0.62939086359812424</c:v>
                </c:pt>
                <c:pt idx="278">
                  <c:v>0.62887029781622894</c:v>
                </c:pt>
                <c:pt idx="279">
                  <c:v>0.62833876738436933</c:v>
                </c:pt>
                <c:pt idx="280">
                  <c:v>0.62766733903097649</c:v>
                </c:pt>
                <c:pt idx="281">
                  <c:v>0.62711943942822912</c:v>
                </c:pt>
                <c:pt idx="282">
                  <c:v>0.62659833962418887</c:v>
                </c:pt>
                <c:pt idx="283">
                  <c:v>0.626012447359094</c:v>
                </c:pt>
                <c:pt idx="284">
                  <c:v>0.62539941611715544</c:v>
                </c:pt>
                <c:pt idx="285">
                  <c:v>0.62485076351761071</c:v>
                </c:pt>
                <c:pt idx="286">
                  <c:v>0.62429109285991902</c:v>
                </c:pt>
                <c:pt idx="287">
                  <c:v>0.62373120019113559</c:v>
                </c:pt>
                <c:pt idx="288">
                  <c:v>0.62318744888590072</c:v>
                </c:pt>
                <c:pt idx="289">
                  <c:v>0.62267058917140705</c:v>
                </c:pt>
                <c:pt idx="290">
                  <c:v>0.62217497816138967</c:v>
                </c:pt>
                <c:pt idx="291">
                  <c:v>0.62165216469163087</c:v>
                </c:pt>
                <c:pt idx="292">
                  <c:v>0.62111834014523815</c:v>
                </c:pt>
                <c:pt idx="293">
                  <c:v>0.62056271539788566</c:v>
                </c:pt>
                <c:pt idx="294">
                  <c:v>0.62005005434338034</c:v>
                </c:pt>
                <c:pt idx="295">
                  <c:v>0.61949960868250642</c:v>
                </c:pt>
                <c:pt idx="296">
                  <c:v>0.61894911506755745</c:v>
                </c:pt>
                <c:pt idx="297">
                  <c:v>0.61850097290721773</c:v>
                </c:pt>
                <c:pt idx="298">
                  <c:v>0.61795541945309995</c:v>
                </c:pt>
                <c:pt idx="299">
                  <c:v>0.61750153313193235</c:v>
                </c:pt>
                <c:pt idx="300">
                  <c:v>0.61706366162659076</c:v>
                </c:pt>
                <c:pt idx="301">
                  <c:v>0.6165715724046219</c:v>
                </c:pt>
                <c:pt idx="302">
                  <c:v>0.61607946591878826</c:v>
                </c:pt>
                <c:pt idx="303">
                  <c:v>0.61550078950060871</c:v>
                </c:pt>
                <c:pt idx="304">
                  <c:v>0.6149596851484822</c:v>
                </c:pt>
                <c:pt idx="305">
                  <c:v>0.61448872545087529</c:v>
                </c:pt>
                <c:pt idx="306">
                  <c:v>0.61400128959042677</c:v>
                </c:pt>
                <c:pt idx="307">
                  <c:v>0.61345947434586889</c:v>
                </c:pt>
                <c:pt idx="308">
                  <c:v>0.61287405018415531</c:v>
                </c:pt>
                <c:pt idx="309">
                  <c:v>0.6123211349161255</c:v>
                </c:pt>
                <c:pt idx="310">
                  <c:v>0.61184951401631837</c:v>
                </c:pt>
                <c:pt idx="311">
                  <c:v>0.61132881410633633</c:v>
                </c:pt>
                <c:pt idx="312">
                  <c:v>0.6106885371785904</c:v>
                </c:pt>
                <c:pt idx="313">
                  <c:v>0.61012942783538393</c:v>
                </c:pt>
                <c:pt idx="314">
                  <c:v>0.60961354251079347</c:v>
                </c:pt>
                <c:pt idx="315">
                  <c:v>0.60901595141460829</c:v>
                </c:pt>
                <c:pt idx="316">
                  <c:v>0.60853242863852663</c:v>
                </c:pt>
                <c:pt idx="317">
                  <c:v>0.6080434206332288</c:v>
                </c:pt>
                <c:pt idx="318">
                  <c:v>0.60755416342625712</c:v>
                </c:pt>
                <c:pt idx="319">
                  <c:v>0.60705923975070908</c:v>
                </c:pt>
                <c:pt idx="320">
                  <c:v>0.60670015543459355</c:v>
                </c:pt>
                <c:pt idx="321">
                  <c:v>0.60619942506498758</c:v>
                </c:pt>
                <c:pt idx="322">
                  <c:v>0.60565495738543007</c:v>
                </c:pt>
                <c:pt idx="323">
                  <c:v>0.60523026495963228</c:v>
                </c:pt>
                <c:pt idx="324">
                  <c:v>0.60470208380172785</c:v>
                </c:pt>
                <c:pt idx="325">
                  <c:v>0.6042008621887599</c:v>
                </c:pt>
                <c:pt idx="326">
                  <c:v>0.60366130954351849</c:v>
                </c:pt>
                <c:pt idx="327">
                  <c:v>0.6031706122119056</c:v>
                </c:pt>
                <c:pt idx="328">
                  <c:v>0.60263607024307886</c:v>
                </c:pt>
                <c:pt idx="329">
                  <c:v>0.60212314668567823</c:v>
                </c:pt>
                <c:pt idx="330">
                  <c:v>0.60162111819728326</c:v>
                </c:pt>
                <c:pt idx="331">
                  <c:v>0.60118453604659805</c:v>
                </c:pt>
                <c:pt idx="332">
                  <c:v>0.60064948006239405</c:v>
                </c:pt>
                <c:pt idx="333">
                  <c:v>0.60013064299560204</c:v>
                </c:pt>
                <c:pt idx="334">
                  <c:v>0.59962799356136287</c:v>
                </c:pt>
                <c:pt idx="335">
                  <c:v>0.59914699684808603</c:v>
                </c:pt>
                <c:pt idx="336">
                  <c:v>0.59866038776894503</c:v>
                </c:pt>
                <c:pt idx="337">
                  <c:v>0.59815190397488993</c:v>
                </c:pt>
                <c:pt idx="338">
                  <c:v>0.59762698389059199</c:v>
                </c:pt>
                <c:pt idx="339">
                  <c:v>0.59721669487240603</c:v>
                </c:pt>
                <c:pt idx="340">
                  <c:v>0.59677339594380396</c:v>
                </c:pt>
                <c:pt idx="341">
                  <c:v>0.59626973888404899</c:v>
                </c:pt>
                <c:pt idx="342">
                  <c:v>0.59567276263198599</c:v>
                </c:pt>
                <c:pt idx="343">
                  <c:v>0.5952892881905989</c:v>
                </c:pt>
                <c:pt idx="344">
                  <c:v>0.59476884422326692</c:v>
                </c:pt>
                <c:pt idx="345">
                  <c:v>0.59429216125614204</c:v>
                </c:pt>
                <c:pt idx="346">
                  <c:v>0.5938151704537129</c:v>
                </c:pt>
                <c:pt idx="347">
                  <c:v>0.59337643669767504</c:v>
                </c:pt>
                <c:pt idx="348">
                  <c:v>0.592981426634136</c:v>
                </c:pt>
                <c:pt idx="349">
                  <c:v>0.59246009292263202</c:v>
                </c:pt>
                <c:pt idx="350">
                  <c:v>0.59197155884806596</c:v>
                </c:pt>
                <c:pt idx="351">
                  <c:v>0.59152692557995201</c:v>
                </c:pt>
                <c:pt idx="352">
                  <c:v>0.59106580301720602</c:v>
                </c:pt>
                <c:pt idx="353">
                  <c:v>0.59053849726773</c:v>
                </c:pt>
                <c:pt idx="354">
                  <c:v>0.59009344229574712</c:v>
                </c:pt>
                <c:pt idx="355">
                  <c:v>0.58965924696261895</c:v>
                </c:pt>
                <c:pt idx="356">
                  <c:v>0.58914793404916899</c:v>
                </c:pt>
                <c:pt idx="357">
                  <c:v>0.58869691381266998</c:v>
                </c:pt>
                <c:pt idx="358">
                  <c:v>0.588185376523507</c:v>
                </c:pt>
                <c:pt idx="359">
                  <c:v>0.58777280015322897</c:v>
                </c:pt>
                <c:pt idx="360">
                  <c:v>0.58730494211928308</c:v>
                </c:pt>
                <c:pt idx="361">
                  <c:v>0.58678736184721703</c:v>
                </c:pt>
                <c:pt idx="362">
                  <c:v>0.58634121111167503</c:v>
                </c:pt>
                <c:pt idx="363">
                  <c:v>0.585823290516996</c:v>
                </c:pt>
                <c:pt idx="364">
                  <c:v>0.58536578401888306</c:v>
                </c:pt>
                <c:pt idx="365">
                  <c:v>0.58492480559522897</c:v>
                </c:pt>
                <c:pt idx="366">
                  <c:v>0.58446726460996501</c:v>
                </c:pt>
                <c:pt idx="367">
                  <c:v>0.58389371681302793</c:v>
                </c:pt>
                <c:pt idx="368">
                  <c:v>0.58344135971410205</c:v>
                </c:pt>
                <c:pt idx="369">
                  <c:v>0.58285651693868101</c:v>
                </c:pt>
                <c:pt idx="370">
                  <c:v>0.58235432559598599</c:v>
                </c:pt>
                <c:pt idx="371">
                  <c:v>0.58191834902457107</c:v>
                </c:pt>
                <c:pt idx="372">
                  <c:v>0.58140509131211304</c:v>
                </c:pt>
                <c:pt idx="373">
                  <c:v>0.58099665005446299</c:v>
                </c:pt>
                <c:pt idx="374">
                  <c:v>0.58051064987190903</c:v>
                </c:pt>
                <c:pt idx="375">
                  <c:v>0.5801073486666799</c:v>
                </c:pt>
                <c:pt idx="376">
                  <c:v>0.57965413548257305</c:v>
                </c:pt>
                <c:pt idx="377">
                  <c:v>0.57911779243084494</c:v>
                </c:pt>
                <c:pt idx="378">
                  <c:v>0.57860338489403895</c:v>
                </c:pt>
                <c:pt idx="379">
                  <c:v>0.57823278313131499</c:v>
                </c:pt>
                <c:pt idx="380">
                  <c:v>0.57784556133069098</c:v>
                </c:pt>
                <c:pt idx="381">
                  <c:v>0.57738057021923406</c:v>
                </c:pt>
                <c:pt idx="382">
                  <c:v>0.57688770260095401</c:v>
                </c:pt>
                <c:pt idx="383">
                  <c:v>0.57647777269964406</c:v>
                </c:pt>
                <c:pt idx="384">
                  <c:v>0.57597347102584107</c:v>
                </c:pt>
                <c:pt idx="385">
                  <c:v>0.57551886163114796</c:v>
                </c:pt>
                <c:pt idx="386">
                  <c:v>0.57508087162990507</c:v>
                </c:pt>
                <c:pt idx="387">
                  <c:v>0.57463172832342302</c:v>
                </c:pt>
                <c:pt idx="388">
                  <c:v>0.57413237181460097</c:v>
                </c:pt>
                <c:pt idx="389">
                  <c:v>0.57371054215240203</c:v>
                </c:pt>
                <c:pt idx="390">
                  <c:v>0.57333299873055399</c:v>
                </c:pt>
                <c:pt idx="391">
                  <c:v>0.57284982018406605</c:v>
                </c:pt>
                <c:pt idx="392">
                  <c:v>0.57237759353037299</c:v>
                </c:pt>
                <c:pt idx="393">
                  <c:v>0.571955355050909</c:v>
                </c:pt>
                <c:pt idx="394">
                  <c:v>0.57146083872928</c:v>
                </c:pt>
                <c:pt idx="395">
                  <c:v>0.57103834973393497</c:v>
                </c:pt>
                <c:pt idx="396">
                  <c:v>0.57057123360179207</c:v>
                </c:pt>
                <c:pt idx="397">
                  <c:v>0.57020408138501788</c:v>
                </c:pt>
                <c:pt idx="398">
                  <c:v>0.56968094816310999</c:v>
                </c:pt>
                <c:pt idx="399">
                  <c:v>0.5692912171560689</c:v>
                </c:pt>
                <c:pt idx="400">
                  <c:v>0.56893488817907201</c:v>
                </c:pt>
                <c:pt idx="401">
                  <c:v>0.56856739515102506</c:v>
                </c:pt>
                <c:pt idx="402">
                  <c:v>0.56812726713823913</c:v>
                </c:pt>
                <c:pt idx="403">
                  <c:v>0.56774268936646299</c:v>
                </c:pt>
                <c:pt idx="404">
                  <c:v>0.56738027075798092</c:v>
                </c:pt>
                <c:pt idx="405">
                  <c:v>0.56692839718311705</c:v>
                </c:pt>
                <c:pt idx="406">
                  <c:v>0.56641498123709211</c:v>
                </c:pt>
                <c:pt idx="407">
                  <c:v>0.56600759283133806</c:v>
                </c:pt>
                <c:pt idx="408">
                  <c:v>0.56561133840313293</c:v>
                </c:pt>
                <c:pt idx="409">
                  <c:v>0.56525400322393893</c:v>
                </c:pt>
                <c:pt idx="410">
                  <c:v>0.56483520969400292</c:v>
                </c:pt>
                <c:pt idx="411">
                  <c:v>0.56440503995812097</c:v>
                </c:pt>
                <c:pt idx="412">
                  <c:v>0.56390200516314892</c:v>
                </c:pt>
                <c:pt idx="413">
                  <c:v>0.56352182891886404</c:v>
                </c:pt>
                <c:pt idx="414">
                  <c:v>0.56318078169721897</c:v>
                </c:pt>
                <c:pt idx="415">
                  <c:v>0.56269993715632705</c:v>
                </c:pt>
                <c:pt idx="416">
                  <c:v>0.56229716152230202</c:v>
                </c:pt>
                <c:pt idx="417">
                  <c:v>0.56189982187434495</c:v>
                </c:pt>
                <c:pt idx="418">
                  <c:v>0.56148552405023899</c:v>
                </c:pt>
                <c:pt idx="419">
                  <c:v>0.5611551000848789</c:v>
                </c:pt>
                <c:pt idx="420">
                  <c:v>0.5607125133979789</c:v>
                </c:pt>
                <c:pt idx="421">
                  <c:v>0.56032033622388289</c:v>
                </c:pt>
                <c:pt idx="422">
                  <c:v>0.56000094724445493</c:v>
                </c:pt>
                <c:pt idx="423">
                  <c:v>0.55961975397125707</c:v>
                </c:pt>
                <c:pt idx="424">
                  <c:v>0.55924962025014802</c:v>
                </c:pt>
                <c:pt idx="425">
                  <c:v>0.55875029023206702</c:v>
                </c:pt>
                <c:pt idx="426">
                  <c:v>0.55837984060821499</c:v>
                </c:pt>
                <c:pt idx="427">
                  <c:v>0.55792507446182404</c:v>
                </c:pt>
                <c:pt idx="428">
                  <c:v>0.55750959236954101</c:v>
                </c:pt>
                <c:pt idx="429">
                  <c:v>0.55718392128455296</c:v>
                </c:pt>
                <c:pt idx="430">
                  <c:v>0.5568076543619489</c:v>
                </c:pt>
                <c:pt idx="431">
                  <c:v>0.55634689297963513</c:v>
                </c:pt>
                <c:pt idx="432">
                  <c:v>0.55595337329057104</c:v>
                </c:pt>
                <c:pt idx="433">
                  <c:v>0.55553718580006994</c:v>
                </c:pt>
                <c:pt idx="434">
                  <c:v>0.55514332746203299</c:v>
                </c:pt>
                <c:pt idx="435">
                  <c:v>0.55478884058646905</c:v>
                </c:pt>
                <c:pt idx="436">
                  <c:v>0.55441181219263891</c:v>
                </c:pt>
                <c:pt idx="437">
                  <c:v>0.55400645809135596</c:v>
                </c:pt>
                <c:pt idx="438">
                  <c:v>0.55358970439464894</c:v>
                </c:pt>
                <c:pt idx="439">
                  <c:v>0.553189707763039</c:v>
                </c:pt>
                <c:pt idx="440">
                  <c:v>0.55277830535809602</c:v>
                </c:pt>
                <c:pt idx="441">
                  <c:v>0.55238364493303593</c:v>
                </c:pt>
                <c:pt idx="442">
                  <c:v>0.55204536111594105</c:v>
                </c:pt>
                <c:pt idx="443">
                  <c:v>0.55170705311276502</c:v>
                </c:pt>
                <c:pt idx="444">
                  <c:v>0.55131213846005389</c:v>
                </c:pt>
                <c:pt idx="445">
                  <c:v>0.55095097015021488</c:v>
                </c:pt>
                <c:pt idx="446">
                  <c:v>0.55054447260086603</c:v>
                </c:pt>
                <c:pt idx="447">
                  <c:v>0.55018301912535406</c:v>
                </c:pt>
                <c:pt idx="448">
                  <c:v>0.54977059231167802</c:v>
                </c:pt>
                <c:pt idx="449">
                  <c:v>0.54938076022143389</c:v>
                </c:pt>
                <c:pt idx="450">
                  <c:v>0.54900220425402801</c:v>
                </c:pt>
                <c:pt idx="451">
                  <c:v>0.54866305231317503</c:v>
                </c:pt>
                <c:pt idx="452">
                  <c:v>0.54823893324033302</c:v>
                </c:pt>
                <c:pt idx="453">
                  <c:v>0.54785429149273801</c:v>
                </c:pt>
                <c:pt idx="454">
                  <c:v>0.54745255167166307</c:v>
                </c:pt>
                <c:pt idx="455">
                  <c:v>0.54707897983119103</c:v>
                </c:pt>
                <c:pt idx="456">
                  <c:v>0.54670539252991013</c:v>
                </c:pt>
                <c:pt idx="457">
                  <c:v>0.54636006081599697</c:v>
                </c:pt>
                <c:pt idx="458">
                  <c:v>0.54595227448099404</c:v>
                </c:pt>
                <c:pt idx="459">
                  <c:v>0.54561801220532902</c:v>
                </c:pt>
                <c:pt idx="460">
                  <c:v>0.54521006079584999</c:v>
                </c:pt>
                <c:pt idx="461">
                  <c:v>0.54480193973354896</c:v>
                </c:pt>
                <c:pt idx="462">
                  <c:v>0.54442772363523706</c:v>
                </c:pt>
                <c:pt idx="463">
                  <c:v>0.54408184283264505</c:v>
                </c:pt>
                <c:pt idx="464">
                  <c:v>0.54373026986934492</c:v>
                </c:pt>
                <c:pt idx="465">
                  <c:v>0.54330472258991813</c:v>
                </c:pt>
                <c:pt idx="466">
                  <c:v>0.54291305957096903</c:v>
                </c:pt>
                <c:pt idx="467">
                  <c:v>0.54239632939953597</c:v>
                </c:pt>
                <c:pt idx="468">
                  <c:v>0.54204980472323205</c:v>
                </c:pt>
                <c:pt idx="469">
                  <c:v>0.54166902405601602</c:v>
                </c:pt>
                <c:pt idx="470">
                  <c:v>0.54125413492136609</c:v>
                </c:pt>
                <c:pt idx="471">
                  <c:v>0.54082216833324004</c:v>
                </c:pt>
                <c:pt idx="472">
                  <c:v>0.54043548904100502</c:v>
                </c:pt>
                <c:pt idx="473">
                  <c:v>0.54008851639721789</c:v>
                </c:pt>
                <c:pt idx="474">
                  <c:v>0.53980968320292499</c:v>
                </c:pt>
                <c:pt idx="475">
                  <c:v>0.53945105484377187</c:v>
                </c:pt>
                <c:pt idx="476">
                  <c:v>0.53904680105841196</c:v>
                </c:pt>
                <c:pt idx="477">
                  <c:v>0.53874503414821295</c:v>
                </c:pt>
                <c:pt idx="478">
                  <c:v>0.53839768447710501</c:v>
                </c:pt>
                <c:pt idx="479">
                  <c:v>0.53803880585465613</c:v>
                </c:pt>
                <c:pt idx="480">
                  <c:v>0.53760575370485508</c:v>
                </c:pt>
                <c:pt idx="481">
                  <c:v>0.53733784859512701</c:v>
                </c:pt>
                <c:pt idx="482">
                  <c:v>0.53694441171202201</c:v>
                </c:pt>
                <c:pt idx="483">
                  <c:v>0.536556561488988</c:v>
                </c:pt>
                <c:pt idx="484">
                  <c:v>0.53618011462376702</c:v>
                </c:pt>
                <c:pt idx="485">
                  <c:v>0.53574660268522001</c:v>
                </c:pt>
                <c:pt idx="486">
                  <c:v>0.53536994731939802</c:v>
                </c:pt>
                <c:pt idx="487">
                  <c:v>0.53500460839217601</c:v>
                </c:pt>
                <c:pt idx="488">
                  <c:v>0.53469626813375393</c:v>
                </c:pt>
                <c:pt idx="489">
                  <c:v>0.53435930228399897</c:v>
                </c:pt>
                <c:pt idx="490">
                  <c:v>0.533913688650688</c:v>
                </c:pt>
                <c:pt idx="491">
                  <c:v>0.53353090977402495</c:v>
                </c:pt>
                <c:pt idx="492">
                  <c:v>0.53318809335291995</c:v>
                </c:pt>
                <c:pt idx="493">
                  <c:v>0.53281081740372305</c:v>
                </c:pt>
                <c:pt idx="494">
                  <c:v>0.53240487283906801</c:v>
                </c:pt>
                <c:pt idx="495">
                  <c:v>0.53194733293330798</c:v>
                </c:pt>
                <c:pt idx="496">
                  <c:v>0.53158117503243196</c:v>
                </c:pt>
                <c:pt idx="497">
                  <c:v>0.53122061805185306</c:v>
                </c:pt>
                <c:pt idx="498">
                  <c:v>0.53087149980214798</c:v>
                </c:pt>
                <c:pt idx="499">
                  <c:v>0.53051662769584296</c:v>
                </c:pt>
                <c:pt idx="500">
                  <c:v>0.53012726189640902</c:v>
                </c:pt>
                <c:pt idx="501">
                  <c:v>0.52969188614641904</c:v>
                </c:pt>
                <c:pt idx="502">
                  <c:v>0.52938244316646599</c:v>
                </c:pt>
                <c:pt idx="503">
                  <c:v>0.52905574525431098</c:v>
                </c:pt>
                <c:pt idx="504">
                  <c:v>0.52866015312151093</c:v>
                </c:pt>
                <c:pt idx="505">
                  <c:v>0.52825882341705099</c:v>
                </c:pt>
                <c:pt idx="506">
                  <c:v>0.52786894758141301</c:v>
                </c:pt>
                <c:pt idx="507">
                  <c:v>0.52748464242230098</c:v>
                </c:pt>
                <c:pt idx="508">
                  <c:v>0.52715758599282503</c:v>
                </c:pt>
                <c:pt idx="509">
                  <c:v>0.52683044410494806</c:v>
                </c:pt>
                <c:pt idx="510">
                  <c:v>0.52642856394402104</c:v>
                </c:pt>
                <c:pt idx="511">
                  <c:v>0.52608976987280487</c:v>
                </c:pt>
                <c:pt idx="512">
                  <c:v>0.52572224839362702</c:v>
                </c:pt>
                <c:pt idx="513">
                  <c:v>0.52540638202050904</c:v>
                </c:pt>
                <c:pt idx="514">
                  <c:v>0.52499267620789403</c:v>
                </c:pt>
                <c:pt idx="515">
                  <c:v>0.52471103702710498</c:v>
                </c:pt>
                <c:pt idx="516">
                  <c:v>0.52436032510062092</c:v>
                </c:pt>
                <c:pt idx="517">
                  <c:v>0.52395194030545</c:v>
                </c:pt>
                <c:pt idx="518">
                  <c:v>0.52353194105607204</c:v>
                </c:pt>
                <c:pt idx="519">
                  <c:v>0.52322700339190098</c:v>
                </c:pt>
                <c:pt idx="520">
                  <c:v>0.52284723628874907</c:v>
                </c:pt>
                <c:pt idx="521">
                  <c:v>0.52247883132208006</c:v>
                </c:pt>
                <c:pt idx="522">
                  <c:v>0.522104521567469</c:v>
                </c:pt>
                <c:pt idx="523">
                  <c:v>0.52177619741608905</c:v>
                </c:pt>
                <c:pt idx="524">
                  <c:v>0.52148233638060604</c:v>
                </c:pt>
                <c:pt idx="525">
                  <c:v>0.52110195736796094</c:v>
                </c:pt>
                <c:pt idx="526">
                  <c:v>0.52071580649538807</c:v>
                </c:pt>
                <c:pt idx="527">
                  <c:v>0.52035843329692599</c:v>
                </c:pt>
                <c:pt idx="528">
                  <c:v>0.52006432167246708</c:v>
                </c:pt>
                <c:pt idx="529">
                  <c:v>0.51974702988118793</c:v>
                </c:pt>
                <c:pt idx="530">
                  <c:v>0.51947579629575991</c:v>
                </c:pt>
                <c:pt idx="531">
                  <c:v>0.51908898087030308</c:v>
                </c:pt>
                <c:pt idx="532">
                  <c:v>0.51870782434925899</c:v>
                </c:pt>
                <c:pt idx="533">
                  <c:v>0.51835551978767203</c:v>
                </c:pt>
                <c:pt idx="534">
                  <c:v>0.51795119081445806</c:v>
                </c:pt>
                <c:pt idx="535">
                  <c:v>0.51761602213134694</c:v>
                </c:pt>
                <c:pt idx="536">
                  <c:v>0.51731545895966202</c:v>
                </c:pt>
                <c:pt idx="537">
                  <c:v>0.51698588869487505</c:v>
                </c:pt>
                <c:pt idx="538">
                  <c:v>0.51661573311434805</c:v>
                </c:pt>
                <c:pt idx="539">
                  <c:v>0.51614711855414808</c:v>
                </c:pt>
                <c:pt idx="540">
                  <c:v>0.51578264056288092</c:v>
                </c:pt>
                <c:pt idx="541">
                  <c:v>0.51549913860109198</c:v>
                </c:pt>
                <c:pt idx="542">
                  <c:v>0.51509973776159101</c:v>
                </c:pt>
                <c:pt idx="543">
                  <c:v>0.51475810592940097</c:v>
                </c:pt>
                <c:pt idx="544">
                  <c:v>0.51442803255986691</c:v>
                </c:pt>
                <c:pt idx="545">
                  <c:v>0.51409793317953101</c:v>
                </c:pt>
                <c:pt idx="546">
                  <c:v>0.51368654358397003</c:v>
                </c:pt>
                <c:pt idx="547">
                  <c:v>0.51344317812317297</c:v>
                </c:pt>
                <c:pt idx="548">
                  <c:v>0.51310128058573812</c:v>
                </c:pt>
                <c:pt idx="549">
                  <c:v>0.51281135682087298</c:v>
                </c:pt>
                <c:pt idx="550">
                  <c:v>0.51243431523779703</c:v>
                </c:pt>
                <c:pt idx="551">
                  <c:v>0.51208036803543289</c:v>
                </c:pt>
                <c:pt idx="552">
                  <c:v>0.51175530398263303</c:v>
                </c:pt>
                <c:pt idx="553">
                  <c:v>0.51137788618787405</c:v>
                </c:pt>
                <c:pt idx="554">
                  <c:v>0.51115143551101905</c:v>
                </c:pt>
                <c:pt idx="555">
                  <c:v>0.51083786704809198</c:v>
                </c:pt>
                <c:pt idx="556">
                  <c:v>0.51049508522979203</c:v>
                </c:pt>
                <c:pt idx="557">
                  <c:v>0.51015798666951495</c:v>
                </c:pt>
                <c:pt idx="558">
                  <c:v>0.50986143051887689</c:v>
                </c:pt>
                <c:pt idx="559">
                  <c:v>0.50951240957385502</c:v>
                </c:pt>
                <c:pt idx="560">
                  <c:v>0.50918068818783901</c:v>
                </c:pt>
                <c:pt idx="561">
                  <c:v>0.50879657657027799</c:v>
                </c:pt>
                <c:pt idx="562">
                  <c:v>0.50842989101701597</c:v>
                </c:pt>
                <c:pt idx="563">
                  <c:v>0.50817941285616308</c:v>
                </c:pt>
                <c:pt idx="564">
                  <c:v>0.50776565241130212</c:v>
                </c:pt>
                <c:pt idx="565">
                  <c:v>0.50745082044935197</c:v>
                </c:pt>
                <c:pt idx="566">
                  <c:v>0.50715335953601592</c:v>
                </c:pt>
                <c:pt idx="567">
                  <c:v>0.50681496947029203</c:v>
                </c:pt>
                <c:pt idx="568">
                  <c:v>0.50649407125673296</c:v>
                </c:pt>
                <c:pt idx="569">
                  <c:v>0.50614396014756902</c:v>
                </c:pt>
                <c:pt idx="570">
                  <c:v>0.50581695981567498</c:v>
                </c:pt>
                <c:pt idx="571">
                  <c:v>0.50555995087493899</c:v>
                </c:pt>
                <c:pt idx="572">
                  <c:v>0.50523270491187011</c:v>
                </c:pt>
                <c:pt idx="573">
                  <c:v>0.50488191788738701</c:v>
                </c:pt>
                <c:pt idx="574">
                  <c:v>0.50449588229174203</c:v>
                </c:pt>
                <c:pt idx="575">
                  <c:v>0.50421511936594499</c:v>
                </c:pt>
                <c:pt idx="576">
                  <c:v>0.5038465838237961</c:v>
                </c:pt>
                <c:pt idx="577">
                  <c:v>0.50351293384844786</c:v>
                </c:pt>
                <c:pt idx="578">
                  <c:v>0.503190818633652</c:v>
                </c:pt>
                <c:pt idx="579">
                  <c:v>0.50276304989030096</c:v>
                </c:pt>
                <c:pt idx="580">
                  <c:v>0.50237614223440297</c:v>
                </c:pt>
                <c:pt idx="581">
                  <c:v>0.50209463659207798</c:v>
                </c:pt>
                <c:pt idx="582">
                  <c:v>0.5018131243733629</c:v>
                </c:pt>
                <c:pt idx="583">
                  <c:v>0.50145534835491101</c:v>
                </c:pt>
                <c:pt idx="584">
                  <c:v>0.50118536689416904</c:v>
                </c:pt>
                <c:pt idx="585">
                  <c:v>0.50090941609353101</c:v>
                </c:pt>
                <c:pt idx="586">
                  <c:v>0.50057461500632006</c:v>
                </c:pt>
                <c:pt idx="587">
                  <c:v>0.50025140962701398</c:v>
                </c:pt>
                <c:pt idx="588">
                  <c:v>0.49992218082293605</c:v>
                </c:pt>
                <c:pt idx="589">
                  <c:v>0.49965762196251501</c:v>
                </c:pt>
                <c:pt idx="590">
                  <c:v>0.49930484775953399</c:v>
                </c:pt>
                <c:pt idx="591">
                  <c:v>0.49893422972820711</c:v>
                </c:pt>
                <c:pt idx="592">
                  <c:v>0.49863411360389198</c:v>
                </c:pt>
                <c:pt idx="593">
                  <c:v>0.498351531313039</c:v>
                </c:pt>
                <c:pt idx="594">
                  <c:v>0.49798636957926601</c:v>
                </c:pt>
                <c:pt idx="595">
                  <c:v>0.497674089620113</c:v>
                </c:pt>
                <c:pt idx="596">
                  <c:v>0.49739715555179892</c:v>
                </c:pt>
                <c:pt idx="597">
                  <c:v>0.49709073863331998</c:v>
                </c:pt>
                <c:pt idx="598">
                  <c:v>0.49672512233585009</c:v>
                </c:pt>
                <c:pt idx="599">
                  <c:v>0.49637114462502996</c:v>
                </c:pt>
                <c:pt idx="600">
                  <c:v>0.49605831930825189</c:v>
                </c:pt>
                <c:pt idx="601">
                  <c:v>0.49576310624464104</c:v>
                </c:pt>
                <c:pt idx="602">
                  <c:v>0.49546776303825202</c:v>
                </c:pt>
                <c:pt idx="603">
                  <c:v>0.49519013049461197</c:v>
                </c:pt>
                <c:pt idx="604">
                  <c:v>0.49481794478672203</c:v>
                </c:pt>
                <c:pt idx="605">
                  <c:v>0.49456961344075695</c:v>
                </c:pt>
                <c:pt idx="606">
                  <c:v>0.49421469313640398</c:v>
                </c:pt>
                <c:pt idx="607">
                  <c:v>0.49383005342168801</c:v>
                </c:pt>
                <c:pt idx="608">
                  <c:v>0.49356956018501608</c:v>
                </c:pt>
                <c:pt idx="609">
                  <c:v>0.49319047450130904</c:v>
                </c:pt>
                <c:pt idx="610">
                  <c:v>0.49280544710709101</c:v>
                </c:pt>
                <c:pt idx="611">
                  <c:v>0.492473695309457</c:v>
                </c:pt>
                <c:pt idx="612">
                  <c:v>0.49215944375209503</c:v>
                </c:pt>
                <c:pt idx="613">
                  <c:v>0.49182130807524904</c:v>
                </c:pt>
                <c:pt idx="614">
                  <c:v>0.49151866706762504</c:v>
                </c:pt>
                <c:pt idx="615">
                  <c:v>0.49116840495494801</c:v>
                </c:pt>
                <c:pt idx="616">
                  <c:v>0.49079423344728701</c:v>
                </c:pt>
                <c:pt idx="617">
                  <c:v>0.49050914349393104</c:v>
                </c:pt>
                <c:pt idx="618">
                  <c:v>0.49021214242614308</c:v>
                </c:pt>
                <c:pt idx="619">
                  <c:v>0.48990903606034608</c:v>
                </c:pt>
                <c:pt idx="620">
                  <c:v>0.48960579726140202</c:v>
                </c:pt>
                <c:pt idx="621">
                  <c:v>0.48921319417030096</c:v>
                </c:pt>
                <c:pt idx="622">
                  <c:v>0.48889781461608095</c:v>
                </c:pt>
                <c:pt idx="623">
                  <c:v>0.48861813840762292</c:v>
                </c:pt>
                <c:pt idx="624">
                  <c:v>0.488302739648238</c:v>
                </c:pt>
                <c:pt idx="625">
                  <c:v>0.48805278273145297</c:v>
                </c:pt>
                <c:pt idx="626">
                  <c:v>0.48771942554271597</c:v>
                </c:pt>
                <c:pt idx="627">
                  <c:v>0.48740964137639797</c:v>
                </c:pt>
                <c:pt idx="628">
                  <c:v>0.48717122930372297</c:v>
                </c:pt>
                <c:pt idx="629">
                  <c:v>0.48677766641192494</c:v>
                </c:pt>
                <c:pt idx="630">
                  <c:v>0.48643764622877506</c:v>
                </c:pt>
                <c:pt idx="631">
                  <c:v>0.48608568256431206</c:v>
                </c:pt>
                <c:pt idx="632">
                  <c:v>0.48581719616160113</c:v>
                </c:pt>
                <c:pt idx="633">
                  <c:v>0.48550080398902296</c:v>
                </c:pt>
                <c:pt idx="634">
                  <c:v>0.48522008828063806</c:v>
                </c:pt>
                <c:pt idx="635">
                  <c:v>0.48490931027661593</c:v>
                </c:pt>
                <c:pt idx="636">
                  <c:v>0.48453857536111999</c:v>
                </c:pt>
                <c:pt idx="637">
                  <c:v>0.48415568752391391</c:v>
                </c:pt>
                <c:pt idx="638">
                  <c:v>0.48388646618666098</c:v>
                </c:pt>
                <c:pt idx="639">
                  <c:v>0.48358729807768303</c:v>
                </c:pt>
                <c:pt idx="640">
                  <c:v>0.48328794848185302</c:v>
                </c:pt>
                <c:pt idx="641">
                  <c:v>0.48294059107064896</c:v>
                </c:pt>
                <c:pt idx="642">
                  <c:v>0.48264102615006499</c:v>
                </c:pt>
                <c:pt idx="643">
                  <c:v>0.48238324351822098</c:v>
                </c:pt>
                <c:pt idx="644">
                  <c:v>0.481999338030761</c:v>
                </c:pt>
                <c:pt idx="645">
                  <c:v>0.48164541635033598</c:v>
                </c:pt>
                <c:pt idx="646">
                  <c:v>0.48133344263737499</c:v>
                </c:pt>
                <c:pt idx="647">
                  <c:v>0.48097918986976307</c:v>
                </c:pt>
                <c:pt idx="648">
                  <c:v>0.48071489908794207</c:v>
                </c:pt>
                <c:pt idx="649">
                  <c:v>0.48038439520092296</c:v>
                </c:pt>
                <c:pt idx="650">
                  <c:v>0.48006579406036309</c:v>
                </c:pt>
                <c:pt idx="651">
                  <c:v>0.47976513659126307</c:v>
                </c:pt>
                <c:pt idx="652">
                  <c:v>0.47952460157172605</c:v>
                </c:pt>
                <c:pt idx="653">
                  <c:v>0.47922989812914596</c:v>
                </c:pt>
                <c:pt idx="654">
                  <c:v>0.47889283615608302</c:v>
                </c:pt>
                <c:pt idx="655">
                  <c:v>0.47854959128445801</c:v>
                </c:pt>
                <c:pt idx="656">
                  <c:v>0.478188112592279</c:v>
                </c:pt>
                <c:pt idx="657">
                  <c:v>0.47793494673367604</c:v>
                </c:pt>
                <c:pt idx="658">
                  <c:v>0.47763344472965596</c:v>
                </c:pt>
                <c:pt idx="659">
                  <c:v>0.47732590492028004</c:v>
                </c:pt>
                <c:pt idx="660">
                  <c:v>0.47707863892028302</c:v>
                </c:pt>
                <c:pt idx="661">
                  <c:v>0.47672862233616609</c:v>
                </c:pt>
                <c:pt idx="662">
                  <c:v>0.47645088937820801</c:v>
                </c:pt>
                <c:pt idx="663">
                  <c:v>0.47612471450243099</c:v>
                </c:pt>
                <c:pt idx="664">
                  <c:v>0.47587695319649598</c:v>
                </c:pt>
                <c:pt idx="665">
                  <c:v>0.47550818286550001</c:v>
                </c:pt>
                <c:pt idx="666">
                  <c:v>0.47511522088154096</c:v>
                </c:pt>
                <c:pt idx="667">
                  <c:v>0.47488546587214397</c:v>
                </c:pt>
                <c:pt idx="668">
                  <c:v>0.47467976203175699</c:v>
                </c:pt>
                <c:pt idx="669">
                  <c:v>0.47438317418967602</c:v>
                </c:pt>
                <c:pt idx="670">
                  <c:v>0.47399562107885906</c:v>
                </c:pt>
                <c:pt idx="671">
                  <c:v>0.47369271363833698</c:v>
                </c:pt>
                <c:pt idx="672">
                  <c:v>0.47332908984649097</c:v>
                </c:pt>
                <c:pt idx="673">
                  <c:v>0.47300787649213505</c:v>
                </c:pt>
                <c:pt idx="674">
                  <c:v>0.47274117804696603</c:v>
                </c:pt>
                <c:pt idx="675">
                  <c:v>0.47246825030288908</c:v>
                </c:pt>
                <c:pt idx="676">
                  <c:v>0.4720799468302741</c:v>
                </c:pt>
                <c:pt idx="677">
                  <c:v>0.47173393617075698</c:v>
                </c:pt>
                <c:pt idx="678">
                  <c:v>0.47145457727347895</c:v>
                </c:pt>
                <c:pt idx="679">
                  <c:v>0.47111439615858103</c:v>
                </c:pt>
                <c:pt idx="680">
                  <c:v>0.47084710410381692</c:v>
                </c:pt>
                <c:pt idx="681">
                  <c:v>0.47057979135601002</c:v>
                </c:pt>
                <c:pt idx="682">
                  <c:v>0.47025760966658292</c:v>
                </c:pt>
                <c:pt idx="683">
                  <c:v>0.46995355462419097</c:v>
                </c:pt>
                <c:pt idx="684">
                  <c:v>0.46968585108979899</c:v>
                </c:pt>
                <c:pt idx="685">
                  <c:v>0.46940586678108998</c:v>
                </c:pt>
                <c:pt idx="686">
                  <c:v>0.46909532053965697</c:v>
                </c:pt>
                <c:pt idx="687">
                  <c:v>0.46876648979856606</c:v>
                </c:pt>
                <c:pt idx="688">
                  <c:v>0.46852897624685697</c:v>
                </c:pt>
                <c:pt idx="689">
                  <c:v>0.46824870090572202</c:v>
                </c:pt>
                <c:pt idx="690">
                  <c:v>0.46793783141059508</c:v>
                </c:pt>
                <c:pt idx="691">
                  <c:v>0.467614648868931</c:v>
                </c:pt>
                <c:pt idx="692">
                  <c:v>0.46726693462999502</c:v>
                </c:pt>
                <c:pt idx="693">
                  <c:v>0.46706557906923796</c:v>
                </c:pt>
                <c:pt idx="694">
                  <c:v>0.46671168141699804</c:v>
                </c:pt>
                <c:pt idx="695">
                  <c:v>0.46645536714036906</c:v>
                </c:pt>
                <c:pt idx="696">
                  <c:v>0.46610729801961598</c:v>
                </c:pt>
                <c:pt idx="697">
                  <c:v>0.46582631178381606</c:v>
                </c:pt>
                <c:pt idx="698">
                  <c:v>0.46558802495442603</c:v>
                </c:pt>
                <c:pt idx="699">
                  <c:v>0.46528848956733004</c:v>
                </c:pt>
                <c:pt idx="700">
                  <c:v>0.46499490128913001</c:v>
                </c:pt>
                <c:pt idx="701">
                  <c:v>0.46471353845390706</c:v>
                </c:pt>
                <c:pt idx="702">
                  <c:v>0.46441990380359199</c:v>
                </c:pt>
                <c:pt idx="703">
                  <c:v>0.46411995026270703</c:v>
                </c:pt>
                <c:pt idx="704">
                  <c:v>0.46386887269260102</c:v>
                </c:pt>
                <c:pt idx="705">
                  <c:v>0.463611579568459</c:v>
                </c:pt>
                <c:pt idx="706">
                  <c:v>0.46333578081270099</c:v>
                </c:pt>
                <c:pt idx="707">
                  <c:v>0.46309665400534195</c:v>
                </c:pt>
                <c:pt idx="708">
                  <c:v>0.462826869914988</c:v>
                </c:pt>
                <c:pt idx="709">
                  <c:v>0.462458958148869</c:v>
                </c:pt>
                <c:pt idx="710">
                  <c:v>0.46222579278367104</c:v>
                </c:pt>
                <c:pt idx="711">
                  <c:v>0.46185131211003905</c:v>
                </c:pt>
                <c:pt idx="712">
                  <c:v>0.46151965033025999</c:v>
                </c:pt>
                <c:pt idx="713">
                  <c:v>0.46126771235292802</c:v>
                </c:pt>
                <c:pt idx="714">
                  <c:v>0.46091729840149204</c:v>
                </c:pt>
                <c:pt idx="715">
                  <c:v>0.46057302747143009</c:v>
                </c:pt>
                <c:pt idx="716">
                  <c:v>0.46030865187664094</c:v>
                </c:pt>
                <c:pt idx="717">
                  <c:v>0.46001949781839202</c:v>
                </c:pt>
                <c:pt idx="718">
                  <c:v>0.45973639753477302</c:v>
                </c:pt>
                <c:pt idx="719">
                  <c:v>0.459416259701873</c:v>
                </c:pt>
                <c:pt idx="720">
                  <c:v>0.45912058143977291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60E-4367-9B0C-AAD6577FA4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3481535"/>
        <c:axId val="293462399"/>
      </c:areaChart>
      <c:catAx>
        <c:axId val="29348153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Počet měsíců od propuštění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3462399"/>
        <c:crosses val="autoZero"/>
        <c:auto val="1"/>
        <c:lblAlgn val="ctr"/>
        <c:lblOffset val="100"/>
        <c:tickLblSkip val="60"/>
        <c:tickMarkSkip val="60"/>
        <c:noMultiLvlLbl val="0"/>
      </c:catAx>
      <c:valAx>
        <c:axId val="293462399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Pravděpodobnost stavu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348153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lt"/>
        </a:defRPr>
      </a:pPr>
      <a:endParaRPr lang="cs-CZ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úmrtí bez rehospitalizace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List1!$B$2:$B$722</c:f>
              <c:numCache>
                <c:formatCode>0.00</c:formatCode>
                <c:ptCount val="721"/>
                <c:pt idx="0">
                  <c:v>1.78315554847954E-3</c:v>
                </c:pt>
                <c:pt idx="1">
                  <c:v>2.7066935800420301E-3</c:v>
                </c:pt>
                <c:pt idx="2">
                  <c:v>3.37556971519248E-3</c:v>
                </c:pt>
                <c:pt idx="3">
                  <c:v>4.1402206807259903E-3</c:v>
                </c:pt>
                <c:pt idx="4">
                  <c:v>4.7777590938121199E-3</c:v>
                </c:pt>
                <c:pt idx="5">
                  <c:v>5.1922128228952102E-3</c:v>
                </c:pt>
                <c:pt idx="6">
                  <c:v>5.7341907763115499E-3</c:v>
                </c:pt>
                <c:pt idx="7">
                  <c:v>6.4355740101444698E-3</c:v>
                </c:pt>
                <c:pt idx="8">
                  <c:v>7.2326790351132497E-3</c:v>
                </c:pt>
                <c:pt idx="9">
                  <c:v>8.0936662063388794E-3</c:v>
                </c:pt>
                <c:pt idx="10">
                  <c:v>8.6360030990228903E-3</c:v>
                </c:pt>
                <c:pt idx="11">
                  <c:v>9.2424471805502405E-3</c:v>
                </c:pt>
                <c:pt idx="12">
                  <c:v>9.9768337585413903E-3</c:v>
                </c:pt>
                <c:pt idx="13">
                  <c:v>1.07753213630016E-2</c:v>
                </c:pt>
                <c:pt idx="14">
                  <c:v>1.1318421200806899E-2</c:v>
                </c:pt>
                <c:pt idx="15">
                  <c:v>1.1861539438796399E-2</c:v>
                </c:pt>
                <c:pt idx="16">
                  <c:v>1.2468615876120699E-2</c:v>
                </c:pt>
                <c:pt idx="17">
                  <c:v>1.2948099473334499E-2</c:v>
                </c:pt>
                <c:pt idx="18">
                  <c:v>1.33957708935837E-2</c:v>
                </c:pt>
                <c:pt idx="19">
                  <c:v>1.38436116589143E-2</c:v>
                </c:pt>
                <c:pt idx="20">
                  <c:v>1.4291514225220001E-2</c:v>
                </c:pt>
                <c:pt idx="21">
                  <c:v>1.4803686506529299E-2</c:v>
                </c:pt>
                <c:pt idx="22">
                  <c:v>1.5187815717511301E-2</c:v>
                </c:pt>
                <c:pt idx="23">
                  <c:v>1.5764130034608099E-2</c:v>
                </c:pt>
                <c:pt idx="24">
                  <c:v>1.6372695787527199E-2</c:v>
                </c:pt>
                <c:pt idx="25">
                  <c:v>1.6789199672063399E-2</c:v>
                </c:pt>
                <c:pt idx="26">
                  <c:v>1.7269882469344799E-2</c:v>
                </c:pt>
                <c:pt idx="27">
                  <c:v>1.7622544833593899E-2</c:v>
                </c:pt>
                <c:pt idx="28">
                  <c:v>1.80074036218663E-2</c:v>
                </c:pt>
                <c:pt idx="29">
                  <c:v>1.8424333975827999E-2</c:v>
                </c:pt>
                <c:pt idx="30">
                  <c:v>1.86167702201794E-2</c:v>
                </c:pt>
                <c:pt idx="31">
                  <c:v>1.8873452567775499E-2</c:v>
                </c:pt>
                <c:pt idx="32">
                  <c:v>1.9258572468966902E-2</c:v>
                </c:pt>
                <c:pt idx="33">
                  <c:v>1.9515411136531002E-2</c:v>
                </c:pt>
                <c:pt idx="34">
                  <c:v>2.0029254656497401E-2</c:v>
                </c:pt>
                <c:pt idx="35">
                  <c:v>2.0511139299716999E-2</c:v>
                </c:pt>
                <c:pt idx="36">
                  <c:v>2.1121526514461999E-2</c:v>
                </c:pt>
                <c:pt idx="37">
                  <c:v>2.1442782943275101E-2</c:v>
                </c:pt>
                <c:pt idx="38">
                  <c:v>2.17320817125242E-2</c:v>
                </c:pt>
                <c:pt idx="39">
                  <c:v>2.2085797786703699E-2</c:v>
                </c:pt>
                <c:pt idx="40">
                  <c:v>2.2214459362656799E-2</c:v>
                </c:pt>
                <c:pt idx="41">
                  <c:v>2.24396665081068E-2</c:v>
                </c:pt>
                <c:pt idx="42">
                  <c:v>2.2729345916522301E-2</c:v>
                </c:pt>
                <c:pt idx="43">
                  <c:v>2.2890278921197601E-2</c:v>
                </c:pt>
                <c:pt idx="44">
                  <c:v>2.3147771728678102E-2</c:v>
                </c:pt>
                <c:pt idx="45">
                  <c:v>2.3501863488196401E-2</c:v>
                </c:pt>
                <c:pt idx="46">
                  <c:v>2.3791724776701498E-2</c:v>
                </c:pt>
                <c:pt idx="47">
                  <c:v>2.4113900235049501E-2</c:v>
                </c:pt>
                <c:pt idx="48">
                  <c:v>2.4436207222867601E-2</c:v>
                </c:pt>
                <c:pt idx="49">
                  <c:v>2.4726315872043301E-2</c:v>
                </c:pt>
                <c:pt idx="50">
                  <c:v>2.49519559325132E-2</c:v>
                </c:pt>
                <c:pt idx="51">
                  <c:v>2.5145383350145298E-2</c:v>
                </c:pt>
                <c:pt idx="52">
                  <c:v>2.5500252244690401E-2</c:v>
                </c:pt>
                <c:pt idx="53">
                  <c:v>2.5758406437445099E-2</c:v>
                </c:pt>
                <c:pt idx="54">
                  <c:v>2.59843592174352E-2</c:v>
                </c:pt>
                <c:pt idx="55">
                  <c:v>2.6500919859897599E-2</c:v>
                </c:pt>
                <c:pt idx="56">
                  <c:v>2.6920767815898899E-2</c:v>
                </c:pt>
                <c:pt idx="57">
                  <c:v>2.7179135788822799E-2</c:v>
                </c:pt>
                <c:pt idx="58">
                  <c:v>2.7243740000113301E-2</c:v>
                </c:pt>
                <c:pt idx="59">
                  <c:v>2.7566920125989901E-2</c:v>
                </c:pt>
                <c:pt idx="60">
                  <c:v>2.7825513269541999E-2</c:v>
                </c:pt>
                <c:pt idx="61">
                  <c:v>2.80195318508757E-2</c:v>
                </c:pt>
                <c:pt idx="62">
                  <c:v>2.84400014669716E-2</c:v>
                </c:pt>
                <c:pt idx="63">
                  <c:v>2.87311957764812E-2</c:v>
                </c:pt>
                <c:pt idx="64">
                  <c:v>2.9119469697535399E-2</c:v>
                </c:pt>
                <c:pt idx="65">
                  <c:v>2.9443068452390898E-2</c:v>
                </c:pt>
                <c:pt idx="66">
                  <c:v>2.9734497238590198E-2</c:v>
                </c:pt>
                <c:pt idx="67">
                  <c:v>2.9961268559163201E-2</c:v>
                </c:pt>
                <c:pt idx="68">
                  <c:v>3.0090877095637798E-2</c:v>
                </c:pt>
                <c:pt idx="69">
                  <c:v>3.0252918973741699E-2</c:v>
                </c:pt>
                <c:pt idx="70">
                  <c:v>3.03825975173985E-2</c:v>
                </c:pt>
                <c:pt idx="71">
                  <c:v>3.0966150963854001E-2</c:v>
                </c:pt>
                <c:pt idx="72">
                  <c:v>3.1193105994358001E-2</c:v>
                </c:pt>
                <c:pt idx="73">
                  <c:v>3.1355304796487397E-2</c:v>
                </c:pt>
                <c:pt idx="74">
                  <c:v>3.1582462551428797E-2</c:v>
                </c:pt>
                <c:pt idx="75">
                  <c:v>3.1777275318078398E-2</c:v>
                </c:pt>
                <c:pt idx="76">
                  <c:v>3.2069585647630697E-2</c:v>
                </c:pt>
                <c:pt idx="77">
                  <c:v>3.2329467801980802E-2</c:v>
                </c:pt>
                <c:pt idx="78">
                  <c:v>3.2491900503655302E-2</c:v>
                </c:pt>
                <c:pt idx="79">
                  <c:v>3.2654345931674503E-2</c:v>
                </c:pt>
                <c:pt idx="80">
                  <c:v>3.2849364587490798E-2</c:v>
                </c:pt>
                <c:pt idx="81">
                  <c:v>3.2979417904295101E-2</c:v>
                </c:pt>
                <c:pt idx="82">
                  <c:v>3.3142016536497197E-2</c:v>
                </c:pt>
                <c:pt idx="83">
                  <c:v>3.3337165650289498E-2</c:v>
                </c:pt>
                <c:pt idx="84">
                  <c:v>3.3597415810198102E-2</c:v>
                </c:pt>
                <c:pt idx="85">
                  <c:v>3.3922728510084002E-2</c:v>
                </c:pt>
                <c:pt idx="86">
                  <c:v>3.4052879348199797E-2</c:v>
                </c:pt>
                <c:pt idx="87">
                  <c:v>3.42807516535579E-2</c:v>
                </c:pt>
                <c:pt idx="88">
                  <c:v>3.4476140545877103E-2</c:v>
                </c:pt>
                <c:pt idx="89">
                  <c:v>3.4736783391815101E-2</c:v>
                </c:pt>
                <c:pt idx="90">
                  <c:v>3.5095295727309003E-2</c:v>
                </c:pt>
                <c:pt idx="91">
                  <c:v>3.5356083966726799E-2</c:v>
                </c:pt>
                <c:pt idx="92">
                  <c:v>3.5649470736071699E-2</c:v>
                </c:pt>
                <c:pt idx="93">
                  <c:v>3.5812469903067502E-2</c:v>
                </c:pt>
                <c:pt idx="94">
                  <c:v>3.5910296813438797E-2</c:v>
                </c:pt>
                <c:pt idx="95">
                  <c:v>3.6040753608850999E-2</c:v>
                </c:pt>
                <c:pt idx="96">
                  <c:v>3.63343874375485E-2</c:v>
                </c:pt>
                <c:pt idx="97">
                  <c:v>3.66933598005562E-2</c:v>
                </c:pt>
                <c:pt idx="98">
                  <c:v>3.6889218116776798E-2</c:v>
                </c:pt>
                <c:pt idx="99">
                  <c:v>3.7117719485700799E-2</c:v>
                </c:pt>
                <c:pt idx="100">
                  <c:v>3.7346248546166201E-2</c:v>
                </c:pt>
                <c:pt idx="101">
                  <c:v>3.76728374930137E-2</c:v>
                </c:pt>
                <c:pt idx="102">
                  <c:v>3.7803563073975199E-2</c:v>
                </c:pt>
                <c:pt idx="103">
                  <c:v>3.8195835295068301E-2</c:v>
                </c:pt>
                <c:pt idx="104">
                  <c:v>3.8392003289888801E-2</c:v>
                </c:pt>
                <c:pt idx="105">
                  <c:v>3.8555509885761501E-2</c:v>
                </c:pt>
                <c:pt idx="106">
                  <c:v>3.8751725796892997E-2</c:v>
                </c:pt>
                <c:pt idx="107">
                  <c:v>3.90133683572427E-2</c:v>
                </c:pt>
                <c:pt idx="108">
                  <c:v>3.9275107097923402E-2</c:v>
                </c:pt>
                <c:pt idx="109">
                  <c:v>3.9504184709084601E-2</c:v>
                </c:pt>
                <c:pt idx="110">
                  <c:v>3.98642523027763E-2</c:v>
                </c:pt>
                <c:pt idx="111">
                  <c:v>4.0224452866323299E-2</c:v>
                </c:pt>
                <c:pt idx="112">
                  <c:v>4.0453756215266402E-2</c:v>
                </c:pt>
                <c:pt idx="113">
                  <c:v>4.0552033125248098E-2</c:v>
                </c:pt>
                <c:pt idx="114">
                  <c:v>4.0715834726581801E-2</c:v>
                </c:pt>
                <c:pt idx="115">
                  <c:v>4.0945308417488099E-2</c:v>
                </c:pt>
                <c:pt idx="116">
                  <c:v>4.1109279182610203E-2</c:v>
                </c:pt>
                <c:pt idx="117">
                  <c:v>4.1338933305361099E-2</c:v>
                </c:pt>
                <c:pt idx="118">
                  <c:v>4.1371750560077199E-2</c:v>
                </c:pt>
                <c:pt idx="119">
                  <c:v>4.1601480879028901E-2</c:v>
                </c:pt>
                <c:pt idx="120">
                  <c:v>4.1798400764160901E-2</c:v>
                </c:pt>
                <c:pt idx="121">
                  <c:v>4.2028188424911003E-2</c:v>
                </c:pt>
                <c:pt idx="122">
                  <c:v>4.2225231337165998E-2</c:v>
                </c:pt>
                <c:pt idx="123">
                  <c:v>4.2488010009103801E-2</c:v>
                </c:pt>
                <c:pt idx="124">
                  <c:v>4.2619448720997502E-2</c:v>
                </c:pt>
                <c:pt idx="125">
                  <c:v>4.2750914904093003E-2</c:v>
                </c:pt>
                <c:pt idx="126">
                  <c:v>4.3079607880185403E-2</c:v>
                </c:pt>
                <c:pt idx="127">
                  <c:v>4.3178215773013097E-2</c:v>
                </c:pt>
                <c:pt idx="128">
                  <c:v>4.3243959883445801E-2</c:v>
                </c:pt>
                <c:pt idx="129">
                  <c:v>4.3375514367482999E-2</c:v>
                </c:pt>
                <c:pt idx="130">
                  <c:v>4.3572879278055199E-2</c:v>
                </c:pt>
                <c:pt idx="131">
                  <c:v>4.3638692507685602E-2</c:v>
                </c:pt>
                <c:pt idx="132">
                  <c:v>4.37703633528711E-2</c:v>
                </c:pt>
                <c:pt idx="133">
                  <c:v>4.3967911286880199E-2</c:v>
                </c:pt>
                <c:pt idx="134">
                  <c:v>4.41984228241857E-2</c:v>
                </c:pt>
                <c:pt idx="135">
                  <c:v>4.4396029219890699E-2</c:v>
                </c:pt>
                <c:pt idx="136">
                  <c:v>4.4560750065910003E-2</c:v>
                </c:pt>
                <c:pt idx="137">
                  <c:v>4.4725505851867797E-2</c:v>
                </c:pt>
                <c:pt idx="138">
                  <c:v>4.4857344072842503E-2</c:v>
                </c:pt>
                <c:pt idx="139">
                  <c:v>4.4956256383647197E-2</c:v>
                </c:pt>
                <c:pt idx="140">
                  <c:v>4.5220067472749599E-2</c:v>
                </c:pt>
                <c:pt idx="141">
                  <c:v>4.5253043858887398E-2</c:v>
                </c:pt>
                <c:pt idx="142">
                  <c:v>4.5384960661059501E-2</c:v>
                </c:pt>
                <c:pt idx="143">
                  <c:v>4.5615972880304501E-2</c:v>
                </c:pt>
                <c:pt idx="144">
                  <c:v>4.5714982352460701E-2</c:v>
                </c:pt>
                <c:pt idx="145">
                  <c:v>4.5880040541731303E-2</c:v>
                </c:pt>
                <c:pt idx="146">
                  <c:v>4.6012126721266103E-2</c:v>
                </c:pt>
                <c:pt idx="147">
                  <c:v>4.62433271577984E-2</c:v>
                </c:pt>
                <c:pt idx="148">
                  <c:v>4.6408477425407602E-2</c:v>
                </c:pt>
                <c:pt idx="149">
                  <c:v>4.6540597639495002E-2</c:v>
                </c:pt>
                <c:pt idx="150">
                  <c:v>4.6606671969530299E-2</c:v>
                </c:pt>
                <c:pt idx="151">
                  <c:v>4.6838011876410297E-2</c:v>
                </c:pt>
                <c:pt idx="152">
                  <c:v>4.6904128960717197E-2</c:v>
                </c:pt>
                <c:pt idx="153">
                  <c:v>4.7168631573260601E-2</c:v>
                </c:pt>
                <c:pt idx="154">
                  <c:v>4.7334002903274497E-2</c:v>
                </c:pt>
                <c:pt idx="155">
                  <c:v>4.7532448499291197E-2</c:v>
                </c:pt>
                <c:pt idx="156">
                  <c:v>4.7631671297299498E-2</c:v>
                </c:pt>
                <c:pt idx="157">
                  <c:v>4.7764008531322198E-2</c:v>
                </c:pt>
                <c:pt idx="158">
                  <c:v>4.7929501915048703E-2</c:v>
                </c:pt>
                <c:pt idx="159">
                  <c:v>4.8128119864199903E-2</c:v>
                </c:pt>
                <c:pt idx="160">
                  <c:v>4.8293699636454898E-2</c:v>
                </c:pt>
                <c:pt idx="161">
                  <c:v>4.8459329883752698E-2</c:v>
                </c:pt>
                <c:pt idx="162">
                  <c:v>4.8624967353404498E-2</c:v>
                </c:pt>
                <c:pt idx="163">
                  <c:v>4.8890022011493901E-2</c:v>
                </c:pt>
                <c:pt idx="164">
                  <c:v>4.90226072633222E-2</c:v>
                </c:pt>
                <c:pt idx="165">
                  <c:v>4.9221537349118001E-2</c:v>
                </c:pt>
                <c:pt idx="166">
                  <c:v>4.9321041614965901E-2</c:v>
                </c:pt>
                <c:pt idx="167">
                  <c:v>4.9520058872809601E-2</c:v>
                </c:pt>
                <c:pt idx="168">
                  <c:v>4.9619598087504803E-2</c:v>
                </c:pt>
                <c:pt idx="169">
                  <c:v>4.9719137302199998E-2</c:v>
                </c:pt>
                <c:pt idx="170">
                  <c:v>4.9885043287532502E-2</c:v>
                </c:pt>
                <c:pt idx="171">
                  <c:v>4.9918231786477703E-2</c:v>
                </c:pt>
                <c:pt idx="172">
                  <c:v>5.0117432964656303E-2</c:v>
                </c:pt>
                <c:pt idx="173">
                  <c:v>5.0316713232767901E-2</c:v>
                </c:pt>
                <c:pt idx="174">
                  <c:v>5.0416384172925002E-2</c:v>
                </c:pt>
                <c:pt idx="175">
                  <c:v>5.05160947857397E-2</c:v>
                </c:pt>
                <c:pt idx="176">
                  <c:v>5.0615805398554398E-2</c:v>
                </c:pt>
                <c:pt idx="177">
                  <c:v>5.0782011840480298E-2</c:v>
                </c:pt>
                <c:pt idx="178">
                  <c:v>5.0915006472394997E-2</c:v>
                </c:pt>
                <c:pt idx="179">
                  <c:v>5.0948256605993197E-2</c:v>
                </c:pt>
                <c:pt idx="180">
                  <c:v>5.0981515600386398E-2</c:v>
                </c:pt>
                <c:pt idx="181">
                  <c:v>5.13141942744062E-2</c:v>
                </c:pt>
                <c:pt idx="182">
                  <c:v>5.1447283515310797E-2</c:v>
                </c:pt>
                <c:pt idx="183">
                  <c:v>5.1646926271818203E-2</c:v>
                </c:pt>
                <c:pt idx="184">
                  <c:v>5.1713482761595903E-2</c:v>
                </c:pt>
                <c:pt idx="185">
                  <c:v>5.1813379909689601E-2</c:v>
                </c:pt>
                <c:pt idx="186">
                  <c:v>5.2079831852262302E-2</c:v>
                </c:pt>
                <c:pt idx="187">
                  <c:v>5.21464776419008E-2</c:v>
                </c:pt>
                <c:pt idx="188">
                  <c:v>5.22798170237792E-2</c:v>
                </c:pt>
                <c:pt idx="189">
                  <c:v>5.2413192307483703E-2</c:v>
                </c:pt>
                <c:pt idx="190">
                  <c:v>5.2546573581544603E-2</c:v>
                </c:pt>
                <c:pt idx="191">
                  <c:v>5.2646627524315898E-2</c:v>
                </c:pt>
                <c:pt idx="192">
                  <c:v>5.2846843503246997E-2</c:v>
                </c:pt>
                <c:pt idx="193">
                  <c:v>5.2980374966667201E-2</c:v>
                </c:pt>
                <c:pt idx="194">
                  <c:v>5.3113936553590299E-2</c:v>
                </c:pt>
                <c:pt idx="195">
                  <c:v>5.31807475113742E-2</c:v>
                </c:pt>
                <c:pt idx="196">
                  <c:v>5.3347857996524202E-2</c:v>
                </c:pt>
                <c:pt idx="197">
                  <c:v>5.3448124287614203E-2</c:v>
                </c:pt>
                <c:pt idx="198">
                  <c:v>5.3548404208014301E-2</c:v>
                </c:pt>
                <c:pt idx="199">
                  <c:v>5.3715628386154797E-2</c:v>
                </c:pt>
                <c:pt idx="200">
                  <c:v>5.3749080815288397E-2</c:v>
                </c:pt>
                <c:pt idx="201">
                  <c:v>5.3983332978603103E-2</c:v>
                </c:pt>
                <c:pt idx="202">
                  <c:v>5.40502834909109E-2</c:v>
                </c:pt>
                <c:pt idx="203">
                  <c:v>5.4251171631148697E-2</c:v>
                </c:pt>
                <c:pt idx="204">
                  <c:v>5.4351615701267599E-2</c:v>
                </c:pt>
                <c:pt idx="205">
                  <c:v>5.44855533525853E-2</c:v>
                </c:pt>
                <c:pt idx="206">
                  <c:v>5.4686625094006701E-2</c:v>
                </c:pt>
                <c:pt idx="207">
                  <c:v>5.4753673537358202E-2</c:v>
                </c:pt>
                <c:pt idx="208">
                  <c:v>5.4820749606767999E-2</c:v>
                </c:pt>
                <c:pt idx="209">
                  <c:v>5.4887850264179798E-2</c:v>
                </c:pt>
                <c:pt idx="210">
                  <c:v>5.49885197149802E-2</c:v>
                </c:pt>
                <c:pt idx="211">
                  <c:v>5.5122751809924903E-2</c:v>
                </c:pt>
                <c:pt idx="212">
                  <c:v>5.5189877105428803E-2</c:v>
                </c:pt>
                <c:pt idx="213">
                  <c:v>5.52570425273336E-2</c:v>
                </c:pt>
                <c:pt idx="214">
                  <c:v>5.5357850946760601E-2</c:v>
                </c:pt>
                <c:pt idx="215">
                  <c:v>5.5492317911548697E-2</c:v>
                </c:pt>
                <c:pt idx="216">
                  <c:v>5.5559570002711799E-2</c:v>
                </c:pt>
                <c:pt idx="217">
                  <c:v>5.5593203809821697E-2</c:v>
                </c:pt>
                <c:pt idx="218">
                  <c:v>5.5727739038261399E-2</c:v>
                </c:pt>
                <c:pt idx="219">
                  <c:v>5.5795015981816201E-2</c:v>
                </c:pt>
                <c:pt idx="220">
                  <c:v>5.5963293966469999E-2</c:v>
                </c:pt>
                <c:pt idx="221">
                  <c:v>5.5996963599562598E-2</c:v>
                </c:pt>
                <c:pt idx="222">
                  <c:v>5.60643216049342E-2</c:v>
                </c:pt>
                <c:pt idx="223">
                  <c:v>5.6199118928154698E-2</c:v>
                </c:pt>
                <c:pt idx="224">
                  <c:v>5.6502539806646802E-2</c:v>
                </c:pt>
                <c:pt idx="225">
                  <c:v>5.6637393530421E-2</c:v>
                </c:pt>
                <c:pt idx="226">
                  <c:v>5.6805968536792602E-2</c:v>
                </c:pt>
                <c:pt idx="227">
                  <c:v>5.6907179583712997E-2</c:v>
                </c:pt>
                <c:pt idx="228">
                  <c:v>5.6974669364498701E-2</c:v>
                </c:pt>
                <c:pt idx="229">
                  <c:v>5.71096678396006E-2</c:v>
                </c:pt>
                <c:pt idx="230">
                  <c:v>5.7244685252111301E-2</c:v>
                </c:pt>
                <c:pt idx="231">
                  <c:v>5.7312212922374199E-2</c:v>
                </c:pt>
                <c:pt idx="232">
                  <c:v>5.7481032098031397E-2</c:v>
                </c:pt>
                <c:pt idx="233">
                  <c:v>5.7582328351094197E-2</c:v>
                </c:pt>
                <c:pt idx="234">
                  <c:v>5.7717440704023099E-2</c:v>
                </c:pt>
                <c:pt idx="235">
                  <c:v>5.7886410440193999E-2</c:v>
                </c:pt>
                <c:pt idx="236">
                  <c:v>5.8089212229910599E-2</c:v>
                </c:pt>
                <c:pt idx="237">
                  <c:v>5.81906369680944E-2</c:v>
                </c:pt>
                <c:pt idx="238">
                  <c:v>5.8292066480105702E-2</c:v>
                </c:pt>
                <c:pt idx="239">
                  <c:v>5.8427305829454101E-2</c:v>
                </c:pt>
                <c:pt idx="240">
                  <c:v>5.8528740122042802E-2</c:v>
                </c:pt>
                <c:pt idx="241">
                  <c:v>5.8731733154729099E-2</c:v>
                </c:pt>
                <c:pt idx="242">
                  <c:v>5.8867112975737899E-2</c:v>
                </c:pt>
                <c:pt idx="243">
                  <c:v>5.9104094856458497E-2</c:v>
                </c:pt>
                <c:pt idx="244">
                  <c:v>5.9239570750599997E-2</c:v>
                </c:pt>
                <c:pt idx="245">
                  <c:v>5.9307308697670702E-2</c:v>
                </c:pt>
                <c:pt idx="246">
                  <c:v>5.9375053064487197E-2</c:v>
                </c:pt>
                <c:pt idx="247">
                  <c:v>5.9476674432488802E-2</c:v>
                </c:pt>
                <c:pt idx="248">
                  <c:v>5.9646107674098503E-2</c:v>
                </c:pt>
                <c:pt idx="249">
                  <c:v>5.9815589203337099E-2</c:v>
                </c:pt>
                <c:pt idx="250">
                  <c:v>5.9883407605174403E-2</c:v>
                </c:pt>
                <c:pt idx="251">
                  <c:v>6.01548103412399E-2</c:v>
                </c:pt>
                <c:pt idx="252">
                  <c:v>6.0222686889146899E-2</c:v>
                </c:pt>
                <c:pt idx="253">
                  <c:v>6.0324506565342398E-2</c:v>
                </c:pt>
                <c:pt idx="254">
                  <c:v>6.0392389588784699E-2</c:v>
                </c:pt>
                <c:pt idx="255">
                  <c:v>6.0528278876551003E-2</c:v>
                </c:pt>
                <c:pt idx="256">
                  <c:v>6.05962430204754E-2</c:v>
                </c:pt>
                <c:pt idx="257">
                  <c:v>6.0800184249020603E-2</c:v>
                </c:pt>
                <c:pt idx="258">
                  <c:v>6.0970159700417997E-2</c:v>
                </c:pt>
                <c:pt idx="259">
                  <c:v>6.1004166202822598E-2</c:v>
                </c:pt>
                <c:pt idx="260">
                  <c:v>6.1038172705227101E-2</c:v>
                </c:pt>
                <c:pt idx="261">
                  <c:v>6.1140206906306102E-2</c:v>
                </c:pt>
                <c:pt idx="262">
                  <c:v>6.13103865394697E-2</c:v>
                </c:pt>
                <c:pt idx="263">
                  <c:v>6.1378474770334299E-2</c:v>
                </c:pt>
                <c:pt idx="264">
                  <c:v>6.1650906374400398E-2</c:v>
                </c:pt>
                <c:pt idx="265">
                  <c:v>6.1821217159752702E-2</c:v>
                </c:pt>
                <c:pt idx="266">
                  <c:v>6.1991544373269897E-2</c:v>
                </c:pt>
                <c:pt idx="267">
                  <c:v>6.2093740701380198E-2</c:v>
                </c:pt>
                <c:pt idx="268">
                  <c:v>6.21278077888038E-2</c:v>
                </c:pt>
                <c:pt idx="269">
                  <c:v>6.24003708176964E-2</c:v>
                </c:pt>
                <c:pt idx="270">
                  <c:v>6.2570796869941603E-2</c:v>
                </c:pt>
                <c:pt idx="271">
                  <c:v>6.2604890331070903E-2</c:v>
                </c:pt>
                <c:pt idx="272">
                  <c:v>6.2809520457273796E-2</c:v>
                </c:pt>
                <c:pt idx="273">
                  <c:v>6.2877753650538798E-2</c:v>
                </c:pt>
                <c:pt idx="274">
                  <c:v>6.29459868438038E-2</c:v>
                </c:pt>
                <c:pt idx="275">
                  <c:v>6.30142299773193E-2</c:v>
                </c:pt>
                <c:pt idx="276">
                  <c:v>6.3184895846623595E-2</c:v>
                </c:pt>
                <c:pt idx="277">
                  <c:v>6.3321501621705495E-2</c:v>
                </c:pt>
                <c:pt idx="278">
                  <c:v>6.3560619944567298E-2</c:v>
                </c:pt>
                <c:pt idx="279">
                  <c:v>6.3663144188185E-2</c:v>
                </c:pt>
                <c:pt idx="280">
                  <c:v>6.3834067941813802E-2</c:v>
                </c:pt>
                <c:pt idx="281">
                  <c:v>6.4039196474339796E-2</c:v>
                </c:pt>
                <c:pt idx="282">
                  <c:v>6.4073392916321401E-2</c:v>
                </c:pt>
                <c:pt idx="283">
                  <c:v>6.4176047477114598E-2</c:v>
                </c:pt>
                <c:pt idx="284">
                  <c:v>6.4244517362079395E-2</c:v>
                </c:pt>
                <c:pt idx="285">
                  <c:v>6.4312997311211498E-2</c:v>
                </c:pt>
                <c:pt idx="286">
                  <c:v>6.45185177548602E-2</c:v>
                </c:pt>
                <c:pt idx="287">
                  <c:v>6.46898436458858E-2</c:v>
                </c:pt>
                <c:pt idx="288">
                  <c:v>6.4758374002296004E-2</c:v>
                </c:pt>
                <c:pt idx="289">
                  <c:v>6.4792644233865299E-2</c:v>
                </c:pt>
                <c:pt idx="290">
                  <c:v>6.4998417448082699E-2</c:v>
                </c:pt>
                <c:pt idx="291">
                  <c:v>6.5101344611626796E-2</c:v>
                </c:pt>
                <c:pt idx="292">
                  <c:v>6.5238634968930398E-2</c:v>
                </c:pt>
                <c:pt idx="293">
                  <c:v>6.5341648477772393E-2</c:v>
                </c:pt>
                <c:pt idx="294">
                  <c:v>6.5444682344009603E-2</c:v>
                </c:pt>
                <c:pt idx="295">
                  <c:v>6.5582074414656993E-2</c:v>
                </c:pt>
                <c:pt idx="296">
                  <c:v>6.5719493674157206E-2</c:v>
                </c:pt>
                <c:pt idx="297">
                  <c:v>6.5753862099616006E-2</c:v>
                </c:pt>
                <c:pt idx="298">
                  <c:v>6.5925763841088794E-2</c:v>
                </c:pt>
                <c:pt idx="299">
                  <c:v>6.6028945819019302E-2</c:v>
                </c:pt>
                <c:pt idx="300">
                  <c:v>6.6166596952783804E-2</c:v>
                </c:pt>
                <c:pt idx="301">
                  <c:v>6.6373124969838798E-2</c:v>
                </c:pt>
                <c:pt idx="302">
                  <c:v>6.6510810314542201E-2</c:v>
                </c:pt>
                <c:pt idx="303">
                  <c:v>6.66485025109671E-2</c:v>
                </c:pt>
                <c:pt idx="304">
                  <c:v>6.6751802521748893E-2</c:v>
                </c:pt>
                <c:pt idx="305">
                  <c:v>6.6855169503413303E-2</c:v>
                </c:pt>
                <c:pt idx="306">
                  <c:v>6.6993026537667894E-2</c:v>
                </c:pt>
                <c:pt idx="307">
                  <c:v>6.7234372770399106E-2</c:v>
                </c:pt>
                <c:pt idx="308">
                  <c:v>6.7372333189535102E-2</c:v>
                </c:pt>
                <c:pt idx="309">
                  <c:v>6.7475808681544902E-2</c:v>
                </c:pt>
                <c:pt idx="310">
                  <c:v>6.7648267834894596E-2</c:v>
                </c:pt>
                <c:pt idx="311">
                  <c:v>6.7855322538146398E-2</c:v>
                </c:pt>
                <c:pt idx="312">
                  <c:v>6.79588966383632E-2</c:v>
                </c:pt>
                <c:pt idx="313">
                  <c:v>6.8027977246492496E-2</c:v>
                </c:pt>
                <c:pt idx="314">
                  <c:v>6.8166180131962906E-2</c:v>
                </c:pt>
                <c:pt idx="315">
                  <c:v>6.8339020689478697E-2</c:v>
                </c:pt>
                <c:pt idx="316">
                  <c:v>6.8511869951696294E-2</c:v>
                </c:pt>
                <c:pt idx="317">
                  <c:v>6.8615595186964404E-2</c:v>
                </c:pt>
                <c:pt idx="318">
                  <c:v>6.8719377971793102E-2</c:v>
                </c:pt>
                <c:pt idx="319">
                  <c:v>6.8823186947199994E-2</c:v>
                </c:pt>
                <c:pt idx="320">
                  <c:v>6.8927037871983093E-2</c:v>
                </c:pt>
                <c:pt idx="321">
                  <c:v>6.9065568788031897E-2</c:v>
                </c:pt>
                <c:pt idx="322">
                  <c:v>6.9100212036248998E-2</c:v>
                </c:pt>
                <c:pt idx="323">
                  <c:v>6.92041417809003E-2</c:v>
                </c:pt>
                <c:pt idx="324">
                  <c:v>6.9273431788178103E-2</c:v>
                </c:pt>
                <c:pt idx="325">
                  <c:v>6.9308087332358603E-2</c:v>
                </c:pt>
                <c:pt idx="326">
                  <c:v>6.9481426589664497E-2</c:v>
                </c:pt>
                <c:pt idx="327">
                  <c:v>6.9689486502835699E-2</c:v>
                </c:pt>
                <c:pt idx="328">
                  <c:v>6.9758868009657596E-2</c:v>
                </c:pt>
                <c:pt idx="329">
                  <c:v>6.9862972041212404E-2</c:v>
                </c:pt>
                <c:pt idx="330">
                  <c:v>7.0036478760470394E-2</c:v>
                </c:pt>
                <c:pt idx="331">
                  <c:v>7.0105888517816795E-2</c:v>
                </c:pt>
                <c:pt idx="332">
                  <c:v>7.0244764638662804E-2</c:v>
                </c:pt>
                <c:pt idx="333">
                  <c:v>7.0348980196739505E-2</c:v>
                </c:pt>
                <c:pt idx="334">
                  <c:v>7.0418478530013498E-2</c:v>
                </c:pt>
                <c:pt idx="335">
                  <c:v>7.0522805990678103E-2</c:v>
                </c:pt>
                <c:pt idx="336">
                  <c:v>7.0731535664269499E-2</c:v>
                </c:pt>
                <c:pt idx="337">
                  <c:v>7.0835900501065197E-2</c:v>
                </c:pt>
                <c:pt idx="338">
                  <c:v>7.1009850810310304E-2</c:v>
                </c:pt>
                <c:pt idx="339">
                  <c:v>7.1079455912769707E-2</c:v>
                </c:pt>
                <c:pt idx="340">
                  <c:v>7.1253575869137303E-2</c:v>
                </c:pt>
                <c:pt idx="341">
                  <c:v>7.1427722661357496E-2</c:v>
                </c:pt>
                <c:pt idx="342">
                  <c:v>7.1601932128515802E-2</c:v>
                </c:pt>
                <c:pt idx="343">
                  <c:v>7.1671623085230604E-2</c:v>
                </c:pt>
                <c:pt idx="344">
                  <c:v>7.1811019345743493E-2</c:v>
                </c:pt>
                <c:pt idx="345">
                  <c:v>7.1950444322589499E-2</c:v>
                </c:pt>
                <c:pt idx="346">
                  <c:v>7.2124851365485798E-2</c:v>
                </c:pt>
                <c:pt idx="347">
                  <c:v>7.2229522589217804E-2</c:v>
                </c:pt>
                <c:pt idx="348">
                  <c:v>7.2299328630494097E-2</c:v>
                </c:pt>
                <c:pt idx="349">
                  <c:v>7.2369149102705602E-2</c:v>
                </c:pt>
                <c:pt idx="350">
                  <c:v>7.2404066561369801E-2</c:v>
                </c:pt>
                <c:pt idx="351">
                  <c:v>7.25786538546907E-2</c:v>
                </c:pt>
                <c:pt idx="352">
                  <c:v>7.2613574928185806E-2</c:v>
                </c:pt>
                <c:pt idx="353">
                  <c:v>7.2858136410099805E-2</c:v>
                </c:pt>
                <c:pt idx="354">
                  <c:v>7.2893084633333494E-2</c:v>
                </c:pt>
                <c:pt idx="355">
                  <c:v>7.3032899281659902E-2</c:v>
                </c:pt>
                <c:pt idx="356">
                  <c:v>7.3172764740002796E-2</c:v>
                </c:pt>
                <c:pt idx="357">
                  <c:v>7.3277691084524699E-2</c:v>
                </c:pt>
                <c:pt idx="358">
                  <c:v>7.3417607427589002E-2</c:v>
                </c:pt>
                <c:pt idx="359">
                  <c:v>7.3557552898652304E-2</c:v>
                </c:pt>
                <c:pt idx="360">
                  <c:v>7.3662577621895597E-2</c:v>
                </c:pt>
                <c:pt idx="361">
                  <c:v>7.3767640673331497E-2</c:v>
                </c:pt>
                <c:pt idx="362">
                  <c:v>7.3837704633442802E-2</c:v>
                </c:pt>
                <c:pt idx="363">
                  <c:v>7.3942822518888604E-2</c:v>
                </c:pt>
                <c:pt idx="364">
                  <c:v>7.3942822518888604E-2</c:v>
                </c:pt>
                <c:pt idx="365">
                  <c:v>7.4188174477681598E-2</c:v>
                </c:pt>
                <c:pt idx="366">
                  <c:v>7.4223228425583002E-2</c:v>
                </c:pt>
                <c:pt idx="367">
                  <c:v>7.4398562410164099E-2</c:v>
                </c:pt>
                <c:pt idx="368">
                  <c:v>7.4398562410164099E-2</c:v>
                </c:pt>
                <c:pt idx="369">
                  <c:v>7.4468707027246894E-2</c:v>
                </c:pt>
                <c:pt idx="370">
                  <c:v>7.4503794048870101E-2</c:v>
                </c:pt>
                <c:pt idx="371">
                  <c:v>7.4609055113739595E-2</c:v>
                </c:pt>
                <c:pt idx="372">
                  <c:v>7.4749410567585897E-2</c:v>
                </c:pt>
                <c:pt idx="373">
                  <c:v>7.4924873314886606E-2</c:v>
                </c:pt>
                <c:pt idx="374">
                  <c:v>7.4959988004756506E-2</c:v>
                </c:pt>
                <c:pt idx="375">
                  <c:v>7.5065387512777706E-2</c:v>
                </c:pt>
                <c:pt idx="376">
                  <c:v>7.5170836991592396E-2</c:v>
                </c:pt>
                <c:pt idx="377">
                  <c:v>7.5276319829938501E-2</c:v>
                </c:pt>
                <c:pt idx="378">
                  <c:v>7.5487352310201594E-2</c:v>
                </c:pt>
                <c:pt idx="379">
                  <c:v>7.5557696470289204E-2</c:v>
                </c:pt>
                <c:pt idx="380">
                  <c:v>7.5663218285326503E-2</c:v>
                </c:pt>
                <c:pt idx="381">
                  <c:v>7.5733603371304206E-2</c:v>
                </c:pt>
                <c:pt idx="382">
                  <c:v>7.5874448052428295E-2</c:v>
                </c:pt>
                <c:pt idx="383">
                  <c:v>7.5874448052428295E-2</c:v>
                </c:pt>
                <c:pt idx="384">
                  <c:v>7.6085860693532001E-2</c:v>
                </c:pt>
                <c:pt idx="385">
                  <c:v>7.6121103615098301E-2</c:v>
                </c:pt>
                <c:pt idx="386">
                  <c:v>7.6226832379796994E-2</c:v>
                </c:pt>
                <c:pt idx="387">
                  <c:v>7.62973369542191E-2</c:v>
                </c:pt>
                <c:pt idx="388">
                  <c:v>7.6332613627091594E-2</c:v>
                </c:pt>
                <c:pt idx="389">
                  <c:v>7.64031932678753E-2</c:v>
                </c:pt>
                <c:pt idx="390">
                  <c:v>7.6509107859103101E-2</c:v>
                </c:pt>
                <c:pt idx="391">
                  <c:v>7.6615033742467101E-2</c:v>
                </c:pt>
                <c:pt idx="392">
                  <c:v>7.6721010494672198E-2</c:v>
                </c:pt>
                <c:pt idx="393">
                  <c:v>7.6826992904401897E-2</c:v>
                </c:pt>
                <c:pt idx="394">
                  <c:v>7.6968310332242995E-2</c:v>
                </c:pt>
                <c:pt idx="395">
                  <c:v>7.6968310332242995E-2</c:v>
                </c:pt>
                <c:pt idx="396">
                  <c:v>7.7215761311878697E-2</c:v>
                </c:pt>
                <c:pt idx="397">
                  <c:v>7.7321851485012597E-2</c:v>
                </c:pt>
                <c:pt idx="398">
                  <c:v>7.7357230041274594E-2</c:v>
                </c:pt>
                <c:pt idx="399">
                  <c:v>7.7463428357214106E-2</c:v>
                </c:pt>
                <c:pt idx="400">
                  <c:v>7.7569626673153605E-2</c:v>
                </c:pt>
                <c:pt idx="401">
                  <c:v>7.7711247242781403E-2</c:v>
                </c:pt>
                <c:pt idx="402">
                  <c:v>7.7746675224759906E-2</c:v>
                </c:pt>
                <c:pt idx="403">
                  <c:v>7.7817580757006705E-2</c:v>
                </c:pt>
                <c:pt idx="404">
                  <c:v>7.7888516838814995E-2</c:v>
                </c:pt>
                <c:pt idx="405">
                  <c:v>7.7924005909713198E-2</c:v>
                </c:pt>
                <c:pt idx="406">
                  <c:v>7.8066008138807305E-2</c:v>
                </c:pt>
                <c:pt idx="407">
                  <c:v>7.8208010367901495E-2</c:v>
                </c:pt>
                <c:pt idx="408">
                  <c:v>7.8243510925174994E-2</c:v>
                </c:pt>
                <c:pt idx="409">
                  <c:v>7.8421090452911596E-2</c:v>
                </c:pt>
                <c:pt idx="410">
                  <c:v>7.8527666978691693E-2</c:v>
                </c:pt>
                <c:pt idx="411">
                  <c:v>7.8527666978691693E-2</c:v>
                </c:pt>
                <c:pt idx="412">
                  <c:v>7.8669938422191693E-2</c:v>
                </c:pt>
                <c:pt idx="413">
                  <c:v>7.8812248457197004E-2</c:v>
                </c:pt>
                <c:pt idx="414">
                  <c:v>7.8847827897409198E-2</c:v>
                </c:pt>
                <c:pt idx="415">
                  <c:v>7.8954566218045696E-2</c:v>
                </c:pt>
                <c:pt idx="416">
                  <c:v>7.9061339335200695E-2</c:v>
                </c:pt>
                <c:pt idx="417">
                  <c:v>7.9132529152168896E-2</c:v>
                </c:pt>
                <c:pt idx="418">
                  <c:v>7.9310571472283403E-2</c:v>
                </c:pt>
                <c:pt idx="419">
                  <c:v>7.9417425949897702E-2</c:v>
                </c:pt>
                <c:pt idx="420">
                  <c:v>7.9417425949897702E-2</c:v>
                </c:pt>
                <c:pt idx="421">
                  <c:v>7.9453047989498995E-2</c:v>
                </c:pt>
                <c:pt idx="422">
                  <c:v>7.9453047989498995E-2</c:v>
                </c:pt>
                <c:pt idx="423">
                  <c:v>7.9488699179493597E-2</c:v>
                </c:pt>
                <c:pt idx="424">
                  <c:v>7.9560044383735096E-2</c:v>
                </c:pt>
                <c:pt idx="425">
                  <c:v>7.9702812769379905E-2</c:v>
                </c:pt>
                <c:pt idx="426">
                  <c:v>7.9881370861501003E-2</c:v>
                </c:pt>
                <c:pt idx="427">
                  <c:v>8.0059968044660895E-2</c:v>
                </c:pt>
                <c:pt idx="428">
                  <c:v>8.0095691393393606E-2</c:v>
                </c:pt>
                <c:pt idx="429">
                  <c:v>8.01314147421264E-2</c:v>
                </c:pt>
                <c:pt idx="430">
                  <c:v>8.0238602407249601E-2</c:v>
                </c:pt>
                <c:pt idx="431">
                  <c:v>8.0310076523954096E-2</c:v>
                </c:pt>
                <c:pt idx="432">
                  <c:v>8.0381593801357204E-2</c:v>
                </c:pt>
                <c:pt idx="433">
                  <c:v>8.0417364226030602E-2</c:v>
                </c:pt>
                <c:pt idx="434">
                  <c:v>8.0488916872362398E-2</c:v>
                </c:pt>
                <c:pt idx="435">
                  <c:v>8.0560477388108107E-2</c:v>
                </c:pt>
                <c:pt idx="436">
                  <c:v>8.08110081036362E-2</c:v>
                </c:pt>
                <c:pt idx="437">
                  <c:v>8.0918425723012305E-2</c:v>
                </c:pt>
                <c:pt idx="438">
                  <c:v>8.0918425723012305E-2</c:v>
                </c:pt>
                <c:pt idx="439">
                  <c:v>8.0990084863750894E-2</c:v>
                </c:pt>
                <c:pt idx="440">
                  <c:v>8.1097597310910804E-2</c:v>
                </c:pt>
                <c:pt idx="441">
                  <c:v>8.1276844118704505E-2</c:v>
                </c:pt>
                <c:pt idx="442">
                  <c:v>8.1420241564939405E-2</c:v>
                </c:pt>
                <c:pt idx="443">
                  <c:v>8.1491948218454305E-2</c:v>
                </c:pt>
                <c:pt idx="444">
                  <c:v>8.1599573704195794E-2</c:v>
                </c:pt>
                <c:pt idx="445">
                  <c:v>8.1599573704195794E-2</c:v>
                </c:pt>
                <c:pt idx="446">
                  <c:v>8.16354826835579E-2</c:v>
                </c:pt>
                <c:pt idx="447">
                  <c:v>8.1707328538942303E-2</c:v>
                </c:pt>
                <c:pt idx="448">
                  <c:v>8.1815121259998305E-2</c:v>
                </c:pt>
                <c:pt idx="449">
                  <c:v>8.1922913981054293E-2</c:v>
                </c:pt>
                <c:pt idx="450">
                  <c:v>8.1958848882393104E-2</c:v>
                </c:pt>
                <c:pt idx="451">
                  <c:v>8.2066689559282299E-2</c:v>
                </c:pt>
                <c:pt idx="452">
                  <c:v>8.2102650456601506E-2</c:v>
                </c:pt>
                <c:pt idx="453">
                  <c:v>8.2210557182575902E-2</c:v>
                </c:pt>
                <c:pt idx="454">
                  <c:v>8.2246530099805204E-2</c:v>
                </c:pt>
                <c:pt idx="455">
                  <c:v>8.2282511038646006E-2</c:v>
                </c:pt>
                <c:pt idx="456">
                  <c:v>8.2390453855168605E-2</c:v>
                </c:pt>
                <c:pt idx="457">
                  <c:v>8.2426444832213494E-2</c:v>
                </c:pt>
                <c:pt idx="458">
                  <c:v>8.25704650171208E-2</c:v>
                </c:pt>
                <c:pt idx="459">
                  <c:v>8.2678546574635498E-2</c:v>
                </c:pt>
                <c:pt idx="460">
                  <c:v>8.2786640220457702E-2</c:v>
                </c:pt>
                <c:pt idx="461">
                  <c:v>8.2822689583414197E-2</c:v>
                </c:pt>
                <c:pt idx="462">
                  <c:v>8.2858745001694795E-2</c:v>
                </c:pt>
                <c:pt idx="463">
                  <c:v>8.2930859876721399E-2</c:v>
                </c:pt>
                <c:pt idx="464">
                  <c:v>8.2930859876721399E-2</c:v>
                </c:pt>
                <c:pt idx="465">
                  <c:v>8.3039068566005694E-2</c:v>
                </c:pt>
                <c:pt idx="466">
                  <c:v>8.3075150266923206E-2</c:v>
                </c:pt>
                <c:pt idx="467">
                  <c:v>8.3111242092342802E-2</c:v>
                </c:pt>
                <c:pt idx="468">
                  <c:v>8.3147356215436202E-2</c:v>
                </c:pt>
                <c:pt idx="469">
                  <c:v>8.3400297210712293E-2</c:v>
                </c:pt>
                <c:pt idx="470">
                  <c:v>8.3617115976053397E-2</c:v>
                </c:pt>
                <c:pt idx="471">
                  <c:v>8.3797808451194097E-2</c:v>
                </c:pt>
                <c:pt idx="472">
                  <c:v>8.3942427600753794E-2</c:v>
                </c:pt>
                <c:pt idx="473">
                  <c:v>8.4087103841112495E-2</c:v>
                </c:pt>
                <c:pt idx="474">
                  <c:v>8.4195647770257301E-2</c:v>
                </c:pt>
                <c:pt idx="475">
                  <c:v>8.4340471144556006E-2</c:v>
                </c:pt>
                <c:pt idx="476">
                  <c:v>8.4485327278765301E-2</c:v>
                </c:pt>
                <c:pt idx="477">
                  <c:v>8.4521541312317594E-2</c:v>
                </c:pt>
                <c:pt idx="478">
                  <c:v>8.46301834129745E-2</c:v>
                </c:pt>
                <c:pt idx="479">
                  <c:v>8.4666411806592207E-2</c:v>
                </c:pt>
                <c:pt idx="480">
                  <c:v>8.4738885021144406E-2</c:v>
                </c:pt>
                <c:pt idx="481">
                  <c:v>8.4847638003811704E-2</c:v>
                </c:pt>
                <c:pt idx="482">
                  <c:v>8.50289341201418E-2</c:v>
                </c:pt>
                <c:pt idx="483">
                  <c:v>8.5173987487182801E-2</c:v>
                </c:pt>
                <c:pt idx="484">
                  <c:v>8.5282777512463506E-2</c:v>
                </c:pt>
                <c:pt idx="485">
                  <c:v>8.5427847369400206E-2</c:v>
                </c:pt>
                <c:pt idx="486">
                  <c:v>8.5427847369400206E-2</c:v>
                </c:pt>
                <c:pt idx="487">
                  <c:v>8.5536761239621395E-2</c:v>
                </c:pt>
                <c:pt idx="488">
                  <c:v>8.5573072066826003E-2</c:v>
                </c:pt>
                <c:pt idx="489">
                  <c:v>8.5573072066826003E-2</c:v>
                </c:pt>
                <c:pt idx="490">
                  <c:v>8.5645747574071104E-2</c:v>
                </c:pt>
                <c:pt idx="491">
                  <c:v>8.5754760834938701E-2</c:v>
                </c:pt>
                <c:pt idx="492">
                  <c:v>8.5754760834938701E-2</c:v>
                </c:pt>
                <c:pt idx="493">
                  <c:v>8.5936543039431698E-2</c:v>
                </c:pt>
                <c:pt idx="494">
                  <c:v>8.5936543039431698E-2</c:v>
                </c:pt>
                <c:pt idx="495">
                  <c:v>8.6082035349922897E-2</c:v>
                </c:pt>
                <c:pt idx="496">
                  <c:v>8.62276026435667E-2</c:v>
                </c:pt>
                <c:pt idx="497">
                  <c:v>8.6300415492287397E-2</c:v>
                </c:pt>
                <c:pt idx="498">
                  <c:v>8.6409634765368407E-2</c:v>
                </c:pt>
                <c:pt idx="499">
                  <c:v>8.6518860303537101E-2</c:v>
                </c:pt>
                <c:pt idx="500">
                  <c:v>8.6555287629868194E-2</c:v>
                </c:pt>
                <c:pt idx="501">
                  <c:v>8.6773989752531505E-2</c:v>
                </c:pt>
                <c:pt idx="502">
                  <c:v>8.6846919821705795E-2</c:v>
                </c:pt>
                <c:pt idx="503">
                  <c:v>8.6919866684402394E-2</c:v>
                </c:pt>
                <c:pt idx="504">
                  <c:v>8.7248241033831497E-2</c:v>
                </c:pt>
                <c:pt idx="505">
                  <c:v>8.7284727072656901E-2</c:v>
                </c:pt>
                <c:pt idx="506">
                  <c:v>8.7430671227958695E-2</c:v>
                </c:pt>
                <c:pt idx="507">
                  <c:v>8.7467169905559805E-2</c:v>
                </c:pt>
                <c:pt idx="508">
                  <c:v>8.7503677015824802E-2</c:v>
                </c:pt>
                <c:pt idx="509">
                  <c:v>8.7503677015824802E-2</c:v>
                </c:pt>
                <c:pt idx="510">
                  <c:v>8.7576746118639498E-2</c:v>
                </c:pt>
                <c:pt idx="511">
                  <c:v>8.76132933541868E-2</c:v>
                </c:pt>
                <c:pt idx="512">
                  <c:v>8.7649840589734199E-2</c:v>
                </c:pt>
                <c:pt idx="513">
                  <c:v>8.7722951996526605E-2</c:v>
                </c:pt>
                <c:pt idx="514">
                  <c:v>8.7796093066557099E-2</c:v>
                </c:pt>
                <c:pt idx="515">
                  <c:v>8.78692553516561E-2</c:v>
                </c:pt>
                <c:pt idx="516">
                  <c:v>8.7979024258073593E-2</c:v>
                </c:pt>
                <c:pt idx="517">
                  <c:v>8.81254423125859E-2</c:v>
                </c:pt>
                <c:pt idx="518">
                  <c:v>8.83084967995557E-2</c:v>
                </c:pt>
                <c:pt idx="519">
                  <c:v>8.8345107696949698E-2</c:v>
                </c:pt>
                <c:pt idx="520">
                  <c:v>8.8381722854396799E-2</c:v>
                </c:pt>
                <c:pt idx="521">
                  <c:v>8.8491600299457102E-2</c:v>
                </c:pt>
                <c:pt idx="522">
                  <c:v>8.8491600299457102E-2</c:v>
                </c:pt>
                <c:pt idx="523">
                  <c:v>8.8528253862302397E-2</c:v>
                </c:pt>
                <c:pt idx="524">
                  <c:v>8.8638246614957006E-2</c:v>
                </c:pt>
                <c:pt idx="525">
                  <c:v>8.8748252205234496E-2</c:v>
                </c:pt>
                <c:pt idx="526">
                  <c:v>8.8784920735326997E-2</c:v>
                </c:pt>
                <c:pt idx="527">
                  <c:v>8.8784920735326997E-2</c:v>
                </c:pt>
                <c:pt idx="528">
                  <c:v>8.8784920735326997E-2</c:v>
                </c:pt>
                <c:pt idx="529">
                  <c:v>8.8858347872121698E-2</c:v>
                </c:pt>
                <c:pt idx="530">
                  <c:v>8.8968520810472906E-2</c:v>
                </c:pt>
                <c:pt idx="531">
                  <c:v>8.9042008163419201E-2</c:v>
                </c:pt>
                <c:pt idx="532">
                  <c:v>8.9042008163419201E-2</c:v>
                </c:pt>
                <c:pt idx="533">
                  <c:v>8.9189060423473299E-2</c:v>
                </c:pt>
                <c:pt idx="534">
                  <c:v>8.9336138571490503E-2</c:v>
                </c:pt>
                <c:pt idx="535">
                  <c:v>8.9409707885381606E-2</c:v>
                </c:pt>
                <c:pt idx="536">
                  <c:v>8.9483281522301894E-2</c:v>
                </c:pt>
                <c:pt idx="537">
                  <c:v>8.9556872461506301E-2</c:v>
                </c:pt>
                <c:pt idx="538">
                  <c:v>8.9667278346830304E-2</c:v>
                </c:pt>
                <c:pt idx="539">
                  <c:v>8.9777697226432501E-2</c:v>
                </c:pt>
                <c:pt idx="540">
                  <c:v>8.9888116106034699E-2</c:v>
                </c:pt>
                <c:pt idx="541">
                  <c:v>8.9998547995225206E-2</c:v>
                </c:pt>
                <c:pt idx="542">
                  <c:v>8.9998547995225206E-2</c:v>
                </c:pt>
                <c:pt idx="543">
                  <c:v>9.0109031976467996E-2</c:v>
                </c:pt>
                <c:pt idx="544">
                  <c:v>9.0219515957710897E-2</c:v>
                </c:pt>
                <c:pt idx="545">
                  <c:v>9.0403677664138593E-2</c:v>
                </c:pt>
                <c:pt idx="546">
                  <c:v>9.0587904645273207E-2</c:v>
                </c:pt>
                <c:pt idx="547">
                  <c:v>9.0587904645273207E-2</c:v>
                </c:pt>
                <c:pt idx="548">
                  <c:v>9.0661595437727102E-2</c:v>
                </c:pt>
                <c:pt idx="549">
                  <c:v>9.0698453909743806E-2</c:v>
                </c:pt>
                <c:pt idx="550">
                  <c:v>9.0845948883174002E-2</c:v>
                </c:pt>
                <c:pt idx="551">
                  <c:v>9.0993461328171807E-2</c:v>
                </c:pt>
                <c:pt idx="552">
                  <c:v>9.10672481621706E-2</c:v>
                </c:pt>
                <c:pt idx="553">
                  <c:v>9.1214865599793304E-2</c:v>
                </c:pt>
                <c:pt idx="554">
                  <c:v>9.1288674318604601E-2</c:v>
                </c:pt>
                <c:pt idx="555">
                  <c:v>9.1436291756227403E-2</c:v>
                </c:pt>
                <c:pt idx="556">
                  <c:v>9.1510118009924701E-2</c:v>
                </c:pt>
                <c:pt idx="557">
                  <c:v>9.1620883717812296E-2</c:v>
                </c:pt>
                <c:pt idx="558">
                  <c:v>9.1657827583384005E-2</c:v>
                </c:pt>
                <c:pt idx="559">
                  <c:v>9.1731741699861702E-2</c:v>
                </c:pt>
                <c:pt idx="560">
                  <c:v>9.1842652495009905E-2</c:v>
                </c:pt>
                <c:pt idx="561">
                  <c:v>9.1916593025108698E-2</c:v>
                </c:pt>
                <c:pt idx="562">
                  <c:v>9.2064491713278698E-2</c:v>
                </c:pt>
                <c:pt idx="563">
                  <c:v>9.2212496289179699E-2</c:v>
                </c:pt>
                <c:pt idx="564">
                  <c:v>9.2286520667365299E-2</c:v>
                </c:pt>
                <c:pt idx="565">
                  <c:v>9.2323543912133293E-2</c:v>
                </c:pt>
                <c:pt idx="566">
                  <c:v>9.2360582651503195E-2</c:v>
                </c:pt>
                <c:pt idx="567">
                  <c:v>9.2360582651503195E-2</c:v>
                </c:pt>
                <c:pt idx="568">
                  <c:v>9.2360582651503195E-2</c:v>
                </c:pt>
                <c:pt idx="569">
                  <c:v>9.2434686724206197E-2</c:v>
                </c:pt>
                <c:pt idx="570">
                  <c:v>9.2583036959031806E-2</c:v>
                </c:pt>
                <c:pt idx="571">
                  <c:v>9.2768519222058796E-2</c:v>
                </c:pt>
                <c:pt idx="572">
                  <c:v>9.2916949547333205E-2</c:v>
                </c:pt>
                <c:pt idx="573">
                  <c:v>9.2991186990115202E-2</c:v>
                </c:pt>
                <c:pt idx="574">
                  <c:v>9.3102563222077897E-2</c:v>
                </c:pt>
                <c:pt idx="575">
                  <c:v>9.3176814043386305E-2</c:v>
                </c:pt>
                <c:pt idx="576">
                  <c:v>9.3213939454040606E-2</c:v>
                </c:pt>
                <c:pt idx="577">
                  <c:v>9.3288221533212201E-2</c:v>
                </c:pt>
                <c:pt idx="578">
                  <c:v>9.3436893003293303E-2</c:v>
                </c:pt>
                <c:pt idx="579">
                  <c:v>9.3511242168457603E-2</c:v>
                </c:pt>
                <c:pt idx="580">
                  <c:v>9.3622779356038702E-2</c:v>
                </c:pt>
                <c:pt idx="581">
                  <c:v>9.3771549407624E-2</c:v>
                </c:pt>
                <c:pt idx="582">
                  <c:v>9.3883126946313095E-2</c:v>
                </c:pt>
                <c:pt idx="583">
                  <c:v>9.39203217029662E-2</c:v>
                </c:pt>
                <c:pt idx="584">
                  <c:v>9.3957534424846306E-2</c:v>
                </c:pt>
                <c:pt idx="585">
                  <c:v>9.4069192823344402E-2</c:v>
                </c:pt>
                <c:pt idx="586">
                  <c:v>9.4106425790314294E-2</c:v>
                </c:pt>
                <c:pt idx="587">
                  <c:v>9.4292692009861498E-2</c:v>
                </c:pt>
                <c:pt idx="588">
                  <c:v>9.4404499128961705E-2</c:v>
                </c:pt>
                <c:pt idx="589">
                  <c:v>9.4553575287761996E-2</c:v>
                </c:pt>
                <c:pt idx="590">
                  <c:v>9.4739954381587305E-2</c:v>
                </c:pt>
                <c:pt idx="591">
                  <c:v>9.4814551275984801E-2</c:v>
                </c:pt>
                <c:pt idx="592">
                  <c:v>9.4851865585220602E-2</c:v>
                </c:pt>
                <c:pt idx="593">
                  <c:v>9.4889193504538796E-2</c:v>
                </c:pt>
                <c:pt idx="594">
                  <c:v>9.5001238586121195E-2</c:v>
                </c:pt>
                <c:pt idx="595">
                  <c:v>9.5038598316704803E-2</c:v>
                </c:pt>
                <c:pt idx="596">
                  <c:v>9.5113326879456894E-2</c:v>
                </c:pt>
                <c:pt idx="597">
                  <c:v>9.5225440214629697E-2</c:v>
                </c:pt>
                <c:pt idx="598">
                  <c:v>9.5375098003271694E-2</c:v>
                </c:pt>
                <c:pt idx="599">
                  <c:v>9.5524792354007002E-2</c:v>
                </c:pt>
                <c:pt idx="600">
                  <c:v>9.5562222802529503E-2</c:v>
                </c:pt>
                <c:pt idx="601">
                  <c:v>9.5637097427122703E-2</c:v>
                </c:pt>
                <c:pt idx="602">
                  <c:v>9.5637097427122703E-2</c:v>
                </c:pt>
                <c:pt idx="603">
                  <c:v>9.5824352685123598E-2</c:v>
                </c:pt>
                <c:pt idx="604">
                  <c:v>9.5861810614365495E-2</c:v>
                </c:pt>
                <c:pt idx="605">
                  <c:v>9.5899302984513296E-2</c:v>
                </c:pt>
                <c:pt idx="606">
                  <c:v>9.6011828392084095E-2</c:v>
                </c:pt>
                <c:pt idx="607">
                  <c:v>9.6086868355921506E-2</c:v>
                </c:pt>
                <c:pt idx="608">
                  <c:v>9.6161963662366304E-2</c:v>
                </c:pt>
                <c:pt idx="609">
                  <c:v>9.6349794302310096E-2</c:v>
                </c:pt>
                <c:pt idx="610">
                  <c:v>9.6424931182095594E-2</c:v>
                </c:pt>
                <c:pt idx="611">
                  <c:v>9.6612773381559394E-2</c:v>
                </c:pt>
                <c:pt idx="612">
                  <c:v>9.6800742939516404E-2</c:v>
                </c:pt>
                <c:pt idx="613">
                  <c:v>9.6988770476979305E-2</c:v>
                </c:pt>
                <c:pt idx="614">
                  <c:v>9.7064023288761903E-2</c:v>
                </c:pt>
                <c:pt idx="615">
                  <c:v>9.7176930401954797E-2</c:v>
                </c:pt>
                <c:pt idx="616">
                  <c:v>9.7214580067909603E-2</c:v>
                </c:pt>
                <c:pt idx="617">
                  <c:v>9.7289879399819298E-2</c:v>
                </c:pt>
                <c:pt idx="618">
                  <c:v>9.7402842375655302E-2</c:v>
                </c:pt>
                <c:pt idx="619">
                  <c:v>9.7628852267862803E-2</c:v>
                </c:pt>
                <c:pt idx="620">
                  <c:v>9.7666534591529505E-2</c:v>
                </c:pt>
                <c:pt idx="621">
                  <c:v>9.78173012787278E-2</c:v>
                </c:pt>
                <c:pt idx="622">
                  <c:v>9.7892708011511995E-2</c:v>
                </c:pt>
                <c:pt idx="623">
                  <c:v>9.8005818110688397E-2</c:v>
                </c:pt>
                <c:pt idx="624">
                  <c:v>9.8081229526248107E-2</c:v>
                </c:pt>
                <c:pt idx="625">
                  <c:v>9.8156650311431295E-2</c:v>
                </c:pt>
                <c:pt idx="626">
                  <c:v>9.8156650311431295E-2</c:v>
                </c:pt>
                <c:pt idx="627">
                  <c:v>9.8269858916726599E-2</c:v>
                </c:pt>
                <c:pt idx="628">
                  <c:v>9.8383138035011794E-2</c:v>
                </c:pt>
                <c:pt idx="629">
                  <c:v>9.84586998182954E-2</c:v>
                </c:pt>
                <c:pt idx="630">
                  <c:v>9.8609889394157796E-2</c:v>
                </c:pt>
                <c:pt idx="631">
                  <c:v>9.8685484182089001E-2</c:v>
                </c:pt>
                <c:pt idx="632">
                  <c:v>9.8798911776909595E-2</c:v>
                </c:pt>
                <c:pt idx="633">
                  <c:v>9.8836749342719604E-2</c:v>
                </c:pt>
                <c:pt idx="634">
                  <c:v>9.8874605847435196E-2</c:v>
                </c:pt>
                <c:pt idx="635">
                  <c:v>9.8912488432288004E-2</c:v>
                </c:pt>
                <c:pt idx="636">
                  <c:v>9.9101996342034093E-2</c:v>
                </c:pt>
                <c:pt idx="637">
                  <c:v>9.9215729622857796E-2</c:v>
                </c:pt>
                <c:pt idx="638">
                  <c:v>9.9329462903681498E-2</c:v>
                </c:pt>
                <c:pt idx="639">
                  <c:v>9.94431961845052E-2</c:v>
                </c:pt>
                <c:pt idx="640">
                  <c:v>9.95190422001897E-2</c:v>
                </c:pt>
                <c:pt idx="641">
                  <c:v>9.95190422001897E-2</c:v>
                </c:pt>
                <c:pt idx="642">
                  <c:v>9.9632925793396707E-2</c:v>
                </c:pt>
                <c:pt idx="643">
                  <c:v>9.9708891245046893E-2</c:v>
                </c:pt>
                <c:pt idx="644">
                  <c:v>9.9898864749835906E-2</c:v>
                </c:pt>
                <c:pt idx="645">
                  <c:v>9.99368594507936E-2</c:v>
                </c:pt>
                <c:pt idx="646">
                  <c:v>0.10001285844430299</c:v>
                </c:pt>
                <c:pt idx="647">
                  <c:v>0.10012697219370401</c:v>
                </c:pt>
                <c:pt idx="648">
                  <c:v>0.10016502935525901</c:v>
                </c:pt>
                <c:pt idx="649">
                  <c:v>0.10016502935525901</c:v>
                </c:pt>
                <c:pt idx="650">
                  <c:v>0.100241206342831</c:v>
                </c:pt>
                <c:pt idx="651">
                  <c:v>0.100241206342831</c:v>
                </c:pt>
                <c:pt idx="652">
                  <c:v>0.100317397815474</c:v>
                </c:pt>
                <c:pt idx="653">
                  <c:v>0.100393613452872</c:v>
                </c:pt>
                <c:pt idx="654">
                  <c:v>0.100393613452872</c:v>
                </c:pt>
                <c:pt idx="655">
                  <c:v>0.100393613452872</c:v>
                </c:pt>
                <c:pt idx="656">
                  <c:v>0.100469959892071</c:v>
                </c:pt>
                <c:pt idx="657">
                  <c:v>0.100546350052188</c:v>
                </c:pt>
                <c:pt idx="658">
                  <c:v>0.10066096446933</c:v>
                </c:pt>
                <c:pt idx="659">
                  <c:v>0.10081379342527499</c:v>
                </c:pt>
                <c:pt idx="660">
                  <c:v>0.100928437052846</c:v>
                </c:pt>
                <c:pt idx="661">
                  <c:v>0.101157797399239</c:v>
                </c:pt>
                <c:pt idx="662">
                  <c:v>0.101272543446928</c:v>
                </c:pt>
                <c:pt idx="663">
                  <c:v>0.101349075015016</c:v>
                </c:pt>
                <c:pt idx="664">
                  <c:v>0.101425640825416</c:v>
                </c:pt>
                <c:pt idx="665">
                  <c:v>0.101693758279991</c:v>
                </c:pt>
                <c:pt idx="666">
                  <c:v>0.101770363267013</c:v>
                </c:pt>
                <c:pt idx="667">
                  <c:v>0.101770363267013</c:v>
                </c:pt>
                <c:pt idx="668">
                  <c:v>0.101847027157035</c:v>
                </c:pt>
                <c:pt idx="669">
                  <c:v>0.101847027157035</c:v>
                </c:pt>
                <c:pt idx="670">
                  <c:v>0.102000433608317</c:v>
                </c:pt>
                <c:pt idx="671">
                  <c:v>0.102077161448304</c:v>
                </c:pt>
                <c:pt idx="672">
                  <c:v>0.102115532760665</c:v>
                </c:pt>
                <c:pt idx="673">
                  <c:v>0.102153906538414</c:v>
                </c:pt>
                <c:pt idx="674">
                  <c:v>0.10230742138012899</c:v>
                </c:pt>
                <c:pt idx="675">
                  <c:v>0.102384223246511</c:v>
                </c:pt>
                <c:pt idx="676">
                  <c:v>0.10246104489062099</c:v>
                </c:pt>
                <c:pt idx="677">
                  <c:v>0.102576344192658</c:v>
                </c:pt>
                <c:pt idx="678">
                  <c:v>0.102691688112289</c:v>
                </c:pt>
                <c:pt idx="679">
                  <c:v>0.102807061807698</c:v>
                </c:pt>
                <c:pt idx="680">
                  <c:v>0.10288397760463799</c:v>
                </c:pt>
                <c:pt idx="681">
                  <c:v>0.102922445437982</c:v>
                </c:pt>
                <c:pt idx="682">
                  <c:v>0.102999440787132</c:v>
                </c:pt>
                <c:pt idx="683">
                  <c:v>0.10315352115973001</c:v>
                </c:pt>
                <c:pt idx="684">
                  <c:v>0.103192043746412</c:v>
                </c:pt>
                <c:pt idx="685">
                  <c:v>0.10334618399933</c:v>
                </c:pt>
                <c:pt idx="686">
                  <c:v>0.10346181166863699</c:v>
                </c:pt>
                <c:pt idx="687">
                  <c:v>0.103577454333103</c:v>
                </c:pt>
                <c:pt idx="688">
                  <c:v>0.103654559448602</c:v>
                </c:pt>
                <c:pt idx="689">
                  <c:v>0.10373169460505501</c:v>
                </c:pt>
                <c:pt idx="690">
                  <c:v>0.103847472539744</c:v>
                </c:pt>
                <c:pt idx="691">
                  <c:v>0.104079088647381</c:v>
                </c:pt>
                <c:pt idx="692">
                  <c:v>0.10411770641214201</c:v>
                </c:pt>
                <c:pt idx="693">
                  <c:v>0.10411770641214201</c:v>
                </c:pt>
                <c:pt idx="694">
                  <c:v>0.10419496709817901</c:v>
                </c:pt>
                <c:pt idx="695">
                  <c:v>0.10423360247742</c:v>
                </c:pt>
                <c:pt idx="696">
                  <c:v>0.10431092365069899</c:v>
                </c:pt>
                <c:pt idx="697">
                  <c:v>0.104426920554804</c:v>
                </c:pt>
                <c:pt idx="698">
                  <c:v>0.10450426192758699</c:v>
                </c:pt>
                <c:pt idx="699">
                  <c:v>0.10454294777994499</c:v>
                </c:pt>
                <c:pt idx="700">
                  <c:v>0.104620324543288</c:v>
                </c:pt>
                <c:pt idx="701">
                  <c:v>0.10473639727971799</c:v>
                </c:pt>
                <c:pt idx="702">
                  <c:v>0.104813789231189</c:v>
                </c:pt>
                <c:pt idx="703">
                  <c:v>0.105007332446218</c:v>
                </c:pt>
                <c:pt idx="704">
                  <c:v>0.105084780173524</c:v>
                </c:pt>
                <c:pt idx="705">
                  <c:v>0.105317199528541</c:v>
                </c:pt>
                <c:pt idx="706">
                  <c:v>0.105317199528541</c:v>
                </c:pt>
                <c:pt idx="707">
                  <c:v>0.105394708239653</c:v>
                </c:pt>
                <c:pt idx="708">
                  <c:v>0.10551097130632101</c:v>
                </c:pt>
                <c:pt idx="709">
                  <c:v>0.10562724200981601</c:v>
                </c:pt>
                <c:pt idx="710">
                  <c:v>0.10566602439552999</c:v>
                </c:pt>
                <c:pt idx="711">
                  <c:v>0.10574362488757599</c:v>
                </c:pt>
                <c:pt idx="712">
                  <c:v>0.105860079270069</c:v>
                </c:pt>
                <c:pt idx="713">
                  <c:v>0.105937735983924</c:v>
                </c:pt>
                <c:pt idx="714">
                  <c:v>0.106054259445408</c:v>
                </c:pt>
                <c:pt idx="715">
                  <c:v>0.10613194175306501</c:v>
                </c:pt>
                <c:pt idx="716">
                  <c:v>0.10636501943318399</c:v>
                </c:pt>
                <c:pt idx="717">
                  <c:v>0.106481612165816</c:v>
                </c:pt>
                <c:pt idx="718">
                  <c:v>0.106481612165816</c:v>
                </c:pt>
                <c:pt idx="719">
                  <c:v>0.106559376635231</c:v>
                </c:pt>
                <c:pt idx="720">
                  <c:v>0.106637171988072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A6-403A-9D17-0B80C8568628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rehospitalizace a úmrtí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List1!$C$2:$C$722</c:f>
              <c:numCache>
                <c:formatCode>0.00</c:formatCode>
                <c:ptCount val="721"/>
                <c:pt idx="0">
                  <c:v>6.0499920394841604E-4</c:v>
                </c:pt>
                <c:pt idx="1">
                  <c:v>9.23460594142376E-4</c:v>
                </c:pt>
                <c:pt idx="2">
                  <c:v>1.1464193058591901E-3</c:v>
                </c:pt>
                <c:pt idx="3">
                  <c:v>1.9747911851871699E-3</c:v>
                </c:pt>
                <c:pt idx="4">
                  <c:v>2.7717142015448201E-3</c:v>
                </c:pt>
                <c:pt idx="5">
                  <c:v>3.6962648279609401E-3</c:v>
                </c:pt>
                <c:pt idx="6">
                  <c:v>4.3338859496272397E-3</c:v>
                </c:pt>
                <c:pt idx="7">
                  <c:v>5.0033881273768401E-3</c:v>
                </c:pt>
                <c:pt idx="8">
                  <c:v>5.89614575534187E-3</c:v>
                </c:pt>
                <c:pt idx="9">
                  <c:v>6.7252445128183997E-3</c:v>
                </c:pt>
                <c:pt idx="10">
                  <c:v>7.2994835756602901E-3</c:v>
                </c:pt>
                <c:pt idx="11">
                  <c:v>7.8420914380795004E-3</c:v>
                </c:pt>
                <c:pt idx="12">
                  <c:v>8.5445481648536402E-3</c:v>
                </c:pt>
                <c:pt idx="13">
                  <c:v>8.9597617191729591E-3</c:v>
                </c:pt>
                <c:pt idx="14">
                  <c:v>9.7903850005221903E-3</c:v>
                </c:pt>
                <c:pt idx="15">
                  <c:v>1.0429347633451E-2</c:v>
                </c:pt>
                <c:pt idx="16">
                  <c:v>1.11642296365278E-2</c:v>
                </c:pt>
                <c:pt idx="17">
                  <c:v>1.18674722457748E-2</c:v>
                </c:pt>
                <c:pt idx="18">
                  <c:v>1.2411073256077401E-2</c:v>
                </c:pt>
                <c:pt idx="19">
                  <c:v>1.30508457779783E-2</c:v>
                </c:pt>
                <c:pt idx="20">
                  <c:v>1.34987483442839E-2</c:v>
                </c:pt>
                <c:pt idx="21">
                  <c:v>1.4042931393174999E-2</c:v>
                </c:pt>
                <c:pt idx="22">
                  <c:v>1.4427060604157001E-2</c:v>
                </c:pt>
                <c:pt idx="23">
                  <c:v>1.48753050730102E-2</c:v>
                </c:pt>
                <c:pt idx="24">
                  <c:v>1.52596623906432E-2</c:v>
                </c:pt>
                <c:pt idx="25">
                  <c:v>1.56120887544816E-2</c:v>
                </c:pt>
                <c:pt idx="26">
                  <c:v>1.6028680512125498E-2</c:v>
                </c:pt>
                <c:pt idx="27">
                  <c:v>1.6605764380896702E-2</c:v>
                </c:pt>
                <c:pt idx="28">
                  <c:v>1.73434103917521E-2</c:v>
                </c:pt>
                <c:pt idx="29">
                  <c:v>1.7632054482956301E-2</c:v>
                </c:pt>
                <c:pt idx="30">
                  <c:v>1.79527815568753E-2</c:v>
                </c:pt>
                <c:pt idx="31">
                  <c:v>1.8401975665168501E-2</c:v>
                </c:pt>
                <c:pt idx="32">
                  <c:v>1.90117488420549E-2</c:v>
                </c:pt>
                <c:pt idx="33">
                  <c:v>1.9364902009955502E-2</c:v>
                </c:pt>
                <c:pt idx="34">
                  <c:v>1.9910860749919799E-2</c:v>
                </c:pt>
                <c:pt idx="35">
                  <c:v>2.0264242821614199E-2</c:v>
                </c:pt>
                <c:pt idx="36">
                  <c:v>2.0681876179071301E-2</c:v>
                </c:pt>
                <c:pt idx="37">
                  <c:v>2.1035258250765701E-2</c:v>
                </c:pt>
                <c:pt idx="38">
                  <c:v>2.1356701327709199E-2</c:v>
                </c:pt>
                <c:pt idx="39">
                  <c:v>2.1774729415375799E-2</c:v>
                </c:pt>
                <c:pt idx="40">
                  <c:v>2.2096383355258702E-2</c:v>
                </c:pt>
                <c:pt idx="41">
                  <c:v>2.24502802981086E-2</c:v>
                </c:pt>
                <c:pt idx="42">
                  <c:v>2.2868706110264401E-2</c:v>
                </c:pt>
                <c:pt idx="43">
                  <c:v>2.3126198917744901E-2</c:v>
                </c:pt>
                <c:pt idx="44">
                  <c:v>2.3512438128965599E-2</c:v>
                </c:pt>
                <c:pt idx="45">
                  <c:v>2.39309102083963E-2</c:v>
                </c:pt>
                <c:pt idx="46">
                  <c:v>2.4188564687067499E-2</c:v>
                </c:pt>
                <c:pt idx="47">
                  <c:v>2.4446305053745902E-2</c:v>
                </c:pt>
                <c:pt idx="48">
                  <c:v>2.4639689246436801E-2</c:v>
                </c:pt>
                <c:pt idx="49">
                  <c:v>2.5123203661729501E-2</c:v>
                </c:pt>
                <c:pt idx="50">
                  <c:v>2.5348843722199501E-2</c:v>
                </c:pt>
                <c:pt idx="51">
                  <c:v>2.5671222751586301E-2</c:v>
                </c:pt>
                <c:pt idx="52">
                  <c:v>2.5929309220346301E-2</c:v>
                </c:pt>
                <c:pt idx="53">
                  <c:v>2.62197326871954E-2</c:v>
                </c:pt>
                <c:pt idx="54">
                  <c:v>2.6542522372895502E-2</c:v>
                </c:pt>
                <c:pt idx="55">
                  <c:v>2.68330877342806E-2</c:v>
                </c:pt>
                <c:pt idx="56">
                  <c:v>2.7059159710589E-2</c:v>
                </c:pt>
                <c:pt idx="57">
                  <c:v>2.73175276835129E-2</c:v>
                </c:pt>
                <c:pt idx="58">
                  <c:v>2.7382131894803399E-2</c:v>
                </c:pt>
                <c:pt idx="59">
                  <c:v>2.7511403945154101E-2</c:v>
                </c:pt>
                <c:pt idx="60">
                  <c:v>2.7737672945762099E-2</c:v>
                </c:pt>
                <c:pt idx="61">
                  <c:v>2.7964027957318099E-2</c:v>
                </c:pt>
                <c:pt idx="62">
                  <c:v>2.8190434673677399E-2</c:v>
                </c:pt>
                <c:pt idx="63">
                  <c:v>2.84816289831871E-2</c:v>
                </c:pt>
                <c:pt idx="64">
                  <c:v>2.8708122103802001E-2</c:v>
                </c:pt>
                <c:pt idx="65">
                  <c:v>2.9064080734142999E-2</c:v>
                </c:pt>
                <c:pt idx="66">
                  <c:v>2.92583665916092E-2</c:v>
                </c:pt>
                <c:pt idx="67">
                  <c:v>2.94851379121823E-2</c:v>
                </c:pt>
                <c:pt idx="68">
                  <c:v>2.9711952851012802E-2</c:v>
                </c:pt>
                <c:pt idx="69">
                  <c:v>3.0003628231599799E-2</c:v>
                </c:pt>
                <c:pt idx="70">
                  <c:v>3.0165726411170799E-2</c:v>
                </c:pt>
                <c:pt idx="71">
                  <c:v>3.03602442266559E-2</c:v>
                </c:pt>
                <c:pt idx="72">
                  <c:v>3.0619621404374801E-2</c:v>
                </c:pt>
                <c:pt idx="73">
                  <c:v>3.0781820206504201E-2</c:v>
                </c:pt>
                <c:pt idx="74">
                  <c:v>3.0944075745748E-2</c:v>
                </c:pt>
                <c:pt idx="75">
                  <c:v>3.1301232484605597E-2</c:v>
                </c:pt>
                <c:pt idx="76">
                  <c:v>3.1496106037640498E-2</c:v>
                </c:pt>
                <c:pt idx="77">
                  <c:v>3.1853443999871903E-2</c:v>
                </c:pt>
                <c:pt idx="78">
                  <c:v>3.2145822862885899E-2</c:v>
                </c:pt>
                <c:pt idx="79">
                  <c:v>3.2308268290905197E-2</c:v>
                </c:pt>
                <c:pt idx="80">
                  <c:v>3.2600796274629501E-2</c:v>
                </c:pt>
                <c:pt idx="81">
                  <c:v>3.2763362920634899E-2</c:v>
                </c:pt>
                <c:pt idx="82">
                  <c:v>3.2860922099956197E-2</c:v>
                </c:pt>
                <c:pt idx="83">
                  <c:v>3.30885960660472E-2</c:v>
                </c:pt>
                <c:pt idx="84">
                  <c:v>3.3251252415990099E-2</c:v>
                </c:pt>
                <c:pt idx="85">
                  <c:v>3.34464400359216E-2</c:v>
                </c:pt>
                <c:pt idx="86">
                  <c:v>3.3576590874037401E-2</c:v>
                </c:pt>
                <c:pt idx="87">
                  <c:v>3.3804463179395498E-2</c:v>
                </c:pt>
                <c:pt idx="88">
                  <c:v>3.3999852071714701E-2</c:v>
                </c:pt>
                <c:pt idx="89">
                  <c:v>3.4162753850425998E-2</c:v>
                </c:pt>
                <c:pt idx="90">
                  <c:v>3.4227937911424901E-2</c:v>
                </c:pt>
                <c:pt idx="91">
                  <c:v>3.4358332031133698E-2</c:v>
                </c:pt>
                <c:pt idx="92">
                  <c:v>3.44887261508426E-2</c:v>
                </c:pt>
                <c:pt idx="93">
                  <c:v>3.4619125484439302E-2</c:v>
                </c:pt>
                <c:pt idx="94">
                  <c:v>3.4684343424686799E-2</c:v>
                </c:pt>
                <c:pt idx="95">
                  <c:v>3.4782186021245901E-2</c:v>
                </c:pt>
                <c:pt idx="96">
                  <c:v>3.4977941907044299E-2</c:v>
                </c:pt>
                <c:pt idx="97">
                  <c:v>3.5173745014139397E-2</c:v>
                </c:pt>
                <c:pt idx="98">
                  <c:v>3.5500175541173698E-2</c:v>
                </c:pt>
                <c:pt idx="99">
                  <c:v>3.5598104699283997E-2</c:v>
                </c:pt>
                <c:pt idx="100">
                  <c:v>3.57286927338357E-2</c:v>
                </c:pt>
                <c:pt idx="101">
                  <c:v>3.5826669417889902E-2</c:v>
                </c:pt>
                <c:pt idx="102">
                  <c:v>3.5957394998851297E-2</c:v>
                </c:pt>
                <c:pt idx="103">
                  <c:v>3.5990084350609103E-2</c:v>
                </c:pt>
                <c:pt idx="104">
                  <c:v>3.6153557679626101E-2</c:v>
                </c:pt>
                <c:pt idx="105">
                  <c:v>3.6513272190546203E-2</c:v>
                </c:pt>
                <c:pt idx="106">
                  <c:v>3.6611380146111899E-2</c:v>
                </c:pt>
                <c:pt idx="107">
                  <c:v>3.66440854661556E-2</c:v>
                </c:pt>
                <c:pt idx="108">
                  <c:v>3.6807672179081097E-2</c:v>
                </c:pt>
                <c:pt idx="109">
                  <c:v>3.6971299044196201E-2</c:v>
                </c:pt>
                <c:pt idx="110">
                  <c:v>3.7069499297021198E-2</c:v>
                </c:pt>
                <c:pt idx="111">
                  <c:v>3.7102244802798202E-2</c:v>
                </c:pt>
                <c:pt idx="112">
                  <c:v>3.7200517666631003E-2</c:v>
                </c:pt>
                <c:pt idx="113">
                  <c:v>3.7462589426582101E-2</c:v>
                </c:pt>
                <c:pt idx="114">
                  <c:v>3.7560870387382303E-2</c:v>
                </c:pt>
                <c:pt idx="115">
                  <c:v>3.7659216254913599E-2</c:v>
                </c:pt>
                <c:pt idx="116">
                  <c:v>3.7790392867011198E-2</c:v>
                </c:pt>
                <c:pt idx="117">
                  <c:v>3.8020046989762198E-2</c:v>
                </c:pt>
                <c:pt idx="118">
                  <c:v>3.8249767772774397E-2</c:v>
                </c:pt>
                <c:pt idx="119">
                  <c:v>3.8348223623753702E-2</c:v>
                </c:pt>
                <c:pt idx="120">
                  <c:v>3.8381043604608998E-2</c:v>
                </c:pt>
                <c:pt idx="121">
                  <c:v>3.8446697221966197E-2</c:v>
                </c:pt>
                <c:pt idx="122">
                  <c:v>3.8545218678093601E-2</c:v>
                </c:pt>
                <c:pt idx="123">
                  <c:v>3.8578066012085903E-2</c:v>
                </c:pt>
                <c:pt idx="124">
                  <c:v>3.8610925690059299E-2</c:v>
                </c:pt>
                <c:pt idx="125">
                  <c:v>3.8808124964702498E-2</c:v>
                </c:pt>
                <c:pt idx="126">
                  <c:v>3.8840994262311801E-2</c:v>
                </c:pt>
                <c:pt idx="127">
                  <c:v>3.8873863559921E-2</c:v>
                </c:pt>
                <c:pt idx="128">
                  <c:v>3.8972479725569997E-2</c:v>
                </c:pt>
                <c:pt idx="129">
                  <c:v>3.9071145588597901E-2</c:v>
                </c:pt>
                <c:pt idx="130">
                  <c:v>3.9235616347407999E-2</c:v>
                </c:pt>
                <c:pt idx="131">
                  <c:v>3.9334336191853697E-2</c:v>
                </c:pt>
                <c:pt idx="132">
                  <c:v>3.9433089325742798E-2</c:v>
                </c:pt>
                <c:pt idx="133">
                  <c:v>3.9531863292747403E-2</c:v>
                </c:pt>
                <c:pt idx="134">
                  <c:v>3.9696514390822703E-2</c:v>
                </c:pt>
                <c:pt idx="135">
                  <c:v>3.9927055185811897E-2</c:v>
                </c:pt>
                <c:pt idx="136">
                  <c:v>4.0025887693423502E-2</c:v>
                </c:pt>
                <c:pt idx="137">
                  <c:v>4.0223594636572803E-2</c:v>
                </c:pt>
                <c:pt idx="138">
                  <c:v>4.0355432857547599E-2</c:v>
                </c:pt>
                <c:pt idx="139">
                  <c:v>4.0553257479156897E-2</c:v>
                </c:pt>
                <c:pt idx="140">
                  <c:v>4.0685163023708101E-2</c:v>
                </c:pt>
                <c:pt idx="141">
                  <c:v>4.07511157959837E-2</c:v>
                </c:pt>
                <c:pt idx="142">
                  <c:v>4.0850053397612801E-2</c:v>
                </c:pt>
                <c:pt idx="143">
                  <c:v>4.0982060380038501E-2</c:v>
                </c:pt>
                <c:pt idx="144">
                  <c:v>4.1081069852194702E-2</c:v>
                </c:pt>
                <c:pt idx="145">
                  <c:v>4.1147093127903003E-2</c:v>
                </c:pt>
                <c:pt idx="146">
                  <c:v>4.1246157762554102E-2</c:v>
                </c:pt>
                <c:pt idx="147">
                  <c:v>4.1378272297715402E-2</c:v>
                </c:pt>
                <c:pt idx="148">
                  <c:v>4.1543422565324603E-2</c:v>
                </c:pt>
                <c:pt idx="149">
                  <c:v>4.1675542779412003E-2</c:v>
                </c:pt>
                <c:pt idx="150">
                  <c:v>4.1807691439482597E-2</c:v>
                </c:pt>
                <c:pt idx="151">
                  <c:v>4.1807691439482597E-2</c:v>
                </c:pt>
                <c:pt idx="152">
                  <c:v>4.1939925608096403E-2</c:v>
                </c:pt>
                <c:pt idx="153">
                  <c:v>4.2072176914368202E-2</c:v>
                </c:pt>
                <c:pt idx="154">
                  <c:v>4.22044739783793E-2</c:v>
                </c:pt>
                <c:pt idx="155">
                  <c:v>4.2237548244382001E-2</c:v>
                </c:pt>
                <c:pt idx="156">
                  <c:v>4.2303696776387602E-2</c:v>
                </c:pt>
                <c:pt idx="157">
                  <c:v>4.2469118318915998E-2</c:v>
                </c:pt>
                <c:pt idx="158">
                  <c:v>4.2502216995661299E-2</c:v>
                </c:pt>
                <c:pt idx="159">
                  <c:v>4.2634628961762101E-2</c:v>
                </c:pt>
                <c:pt idx="160">
                  <c:v>4.2700860870664097E-2</c:v>
                </c:pt>
                <c:pt idx="161">
                  <c:v>4.2932743216881002E-2</c:v>
                </c:pt>
                <c:pt idx="162">
                  <c:v>4.3065253192602501E-2</c:v>
                </c:pt>
                <c:pt idx="163">
                  <c:v>4.3164648689386E-2</c:v>
                </c:pt>
                <c:pt idx="164">
                  <c:v>4.3297233941214298E-2</c:v>
                </c:pt>
                <c:pt idx="165">
                  <c:v>4.3429853998411601E-2</c:v>
                </c:pt>
                <c:pt idx="166">
                  <c:v>4.34630220870275E-2</c:v>
                </c:pt>
                <c:pt idx="167">
                  <c:v>4.3562530715949302E-2</c:v>
                </c:pt>
                <c:pt idx="168">
                  <c:v>4.3662069930644497E-2</c:v>
                </c:pt>
                <c:pt idx="169">
                  <c:v>4.36952496688763E-2</c:v>
                </c:pt>
                <c:pt idx="170">
                  <c:v>4.3728430865942802E-2</c:v>
                </c:pt>
                <c:pt idx="171">
                  <c:v>4.3827996362778399E-2</c:v>
                </c:pt>
                <c:pt idx="172">
                  <c:v>4.3960797148230701E-2</c:v>
                </c:pt>
                <c:pt idx="173">
                  <c:v>4.41268640383237E-2</c:v>
                </c:pt>
                <c:pt idx="174">
                  <c:v>4.4326205918637902E-2</c:v>
                </c:pt>
                <c:pt idx="175">
                  <c:v>4.43926796605143E-2</c:v>
                </c:pt>
                <c:pt idx="176">
                  <c:v>4.4492390273328998E-2</c:v>
                </c:pt>
                <c:pt idx="177">
                  <c:v>4.4592114138484601E-2</c:v>
                </c:pt>
                <c:pt idx="178">
                  <c:v>4.4725108770399299E-2</c:v>
                </c:pt>
                <c:pt idx="179">
                  <c:v>4.4824859171193797E-2</c:v>
                </c:pt>
                <c:pt idx="180">
                  <c:v>4.4991154143160003E-2</c:v>
                </c:pt>
                <c:pt idx="181">
                  <c:v>4.5057689877963998E-2</c:v>
                </c:pt>
                <c:pt idx="182">
                  <c:v>4.5190779118868603E-2</c:v>
                </c:pt>
                <c:pt idx="183">
                  <c:v>4.53238742898735E-2</c:v>
                </c:pt>
                <c:pt idx="184">
                  <c:v>4.5357152534762399E-2</c:v>
                </c:pt>
                <c:pt idx="185">
                  <c:v>4.5490348732220597E-2</c:v>
                </c:pt>
                <c:pt idx="186">
                  <c:v>4.5623574703507003E-2</c:v>
                </c:pt>
                <c:pt idx="187">
                  <c:v>4.5823512072422301E-2</c:v>
                </c:pt>
                <c:pt idx="188">
                  <c:v>4.5956851454300701E-2</c:v>
                </c:pt>
                <c:pt idx="189">
                  <c:v>4.6056882917079101E-2</c:v>
                </c:pt>
                <c:pt idx="190">
                  <c:v>4.6090228235594298E-2</c:v>
                </c:pt>
                <c:pt idx="191">
                  <c:v>4.6190282178365599E-2</c:v>
                </c:pt>
                <c:pt idx="192">
                  <c:v>4.6223651508187497E-2</c:v>
                </c:pt>
                <c:pt idx="193">
                  <c:v>4.6323800105752599E-2</c:v>
                </c:pt>
                <c:pt idx="194">
                  <c:v>4.6490752089406402E-2</c:v>
                </c:pt>
                <c:pt idx="195">
                  <c:v>4.6557563047190401E-2</c:v>
                </c:pt>
                <c:pt idx="196">
                  <c:v>4.6724673532340402E-2</c:v>
                </c:pt>
                <c:pt idx="197">
                  <c:v>4.6724673532340402E-2</c:v>
                </c:pt>
                <c:pt idx="198">
                  <c:v>4.68249534527405E-2</c:v>
                </c:pt>
                <c:pt idx="199">
                  <c:v>4.6992177630880899E-2</c:v>
                </c:pt>
                <c:pt idx="200">
                  <c:v>4.7192892205682499E-2</c:v>
                </c:pt>
                <c:pt idx="201">
                  <c:v>4.7293285989960299E-2</c:v>
                </c:pt>
                <c:pt idx="202">
                  <c:v>4.7427187014575899E-2</c:v>
                </c:pt>
                <c:pt idx="203">
                  <c:v>4.7527631084694801E-2</c:v>
                </c:pt>
                <c:pt idx="204">
                  <c:v>4.7561112441401099E-2</c:v>
                </c:pt>
                <c:pt idx="205">
                  <c:v>4.7594596854230502E-2</c:v>
                </c:pt>
                <c:pt idx="206">
                  <c:v>4.76281088111341E-2</c:v>
                </c:pt>
                <c:pt idx="207">
                  <c:v>4.76281088111341E-2</c:v>
                </c:pt>
                <c:pt idx="208">
                  <c:v>4.7695184880543799E-2</c:v>
                </c:pt>
                <c:pt idx="209">
                  <c:v>4.7795835866661501E-2</c:v>
                </c:pt>
                <c:pt idx="210">
                  <c:v>4.7829392350261603E-2</c:v>
                </c:pt>
                <c:pt idx="211">
                  <c:v>4.7829392350261603E-2</c:v>
                </c:pt>
                <c:pt idx="212">
                  <c:v>4.7963642941269397E-2</c:v>
                </c:pt>
                <c:pt idx="213">
                  <c:v>4.7963642941269397E-2</c:v>
                </c:pt>
                <c:pt idx="214">
                  <c:v>4.7997245747744999E-2</c:v>
                </c:pt>
                <c:pt idx="215">
                  <c:v>4.8131712712533199E-2</c:v>
                </c:pt>
                <c:pt idx="216">
                  <c:v>4.8165338758114698E-2</c:v>
                </c:pt>
                <c:pt idx="217">
                  <c:v>4.8165338758114698E-2</c:v>
                </c:pt>
                <c:pt idx="218">
                  <c:v>4.8232606372334598E-2</c:v>
                </c:pt>
                <c:pt idx="219">
                  <c:v>4.83335217876667E-2</c:v>
                </c:pt>
                <c:pt idx="220">
                  <c:v>4.8400832981528197E-2</c:v>
                </c:pt>
                <c:pt idx="221">
                  <c:v>4.8501841880806001E-2</c:v>
                </c:pt>
                <c:pt idx="222">
                  <c:v>4.8535520883491799E-2</c:v>
                </c:pt>
                <c:pt idx="223">
                  <c:v>4.8602919545102097E-2</c:v>
                </c:pt>
                <c:pt idx="224">
                  <c:v>4.8670346406989203E-2</c:v>
                </c:pt>
                <c:pt idx="225">
                  <c:v>4.8771486699819899E-2</c:v>
                </c:pt>
                <c:pt idx="226">
                  <c:v>4.89063467049171E-2</c:v>
                </c:pt>
                <c:pt idx="227">
                  <c:v>4.89063467049171E-2</c:v>
                </c:pt>
                <c:pt idx="228">
                  <c:v>4.8940091595310001E-2</c:v>
                </c:pt>
                <c:pt idx="229">
                  <c:v>4.9075090070411803E-2</c:v>
                </c:pt>
                <c:pt idx="230">
                  <c:v>4.9176353129794799E-2</c:v>
                </c:pt>
                <c:pt idx="231">
                  <c:v>4.9243880800057697E-2</c:v>
                </c:pt>
                <c:pt idx="232">
                  <c:v>4.9311408470320603E-2</c:v>
                </c:pt>
                <c:pt idx="233">
                  <c:v>4.9345173888008201E-2</c:v>
                </c:pt>
                <c:pt idx="234">
                  <c:v>4.94127300644727E-2</c:v>
                </c:pt>
                <c:pt idx="235">
                  <c:v>4.9446524011706898E-2</c:v>
                </c:pt>
                <c:pt idx="236">
                  <c:v>4.9547924906565101E-2</c:v>
                </c:pt>
                <c:pt idx="237">
                  <c:v>4.96155413986877E-2</c:v>
                </c:pt>
                <c:pt idx="238">
                  <c:v>4.9818400422710303E-2</c:v>
                </c:pt>
                <c:pt idx="239">
                  <c:v>4.9852210260047401E-2</c:v>
                </c:pt>
                <c:pt idx="240">
                  <c:v>4.9919833121773199E-2</c:v>
                </c:pt>
                <c:pt idx="241">
                  <c:v>4.9953665293887603E-2</c:v>
                </c:pt>
                <c:pt idx="242">
                  <c:v>5.0021355204392E-2</c:v>
                </c:pt>
                <c:pt idx="243">
                  <c:v>5.0089064313169299E-2</c:v>
                </c:pt>
                <c:pt idx="244">
                  <c:v>5.0122933286704599E-2</c:v>
                </c:pt>
                <c:pt idx="245">
                  <c:v>5.0122933286704599E-2</c:v>
                </c:pt>
                <c:pt idx="246">
                  <c:v>5.0190677653521101E-2</c:v>
                </c:pt>
                <c:pt idx="247">
                  <c:v>5.0258425232188902E-2</c:v>
                </c:pt>
                <c:pt idx="248">
                  <c:v>5.03600851771547E-2</c:v>
                </c:pt>
                <c:pt idx="249">
                  <c:v>5.0529566706393199E-2</c:v>
                </c:pt>
                <c:pt idx="250">
                  <c:v>5.0597385108230503E-2</c:v>
                </c:pt>
                <c:pt idx="251">
                  <c:v>5.0597385108230503E-2</c:v>
                </c:pt>
                <c:pt idx="252">
                  <c:v>5.0699199930090998E-2</c:v>
                </c:pt>
                <c:pt idx="253">
                  <c:v>5.0699199930090998E-2</c:v>
                </c:pt>
                <c:pt idx="254">
                  <c:v>5.0699199930090998E-2</c:v>
                </c:pt>
                <c:pt idx="255">
                  <c:v>5.0835089217857302E-2</c:v>
                </c:pt>
                <c:pt idx="256">
                  <c:v>5.0835089217857302E-2</c:v>
                </c:pt>
                <c:pt idx="257">
                  <c:v>5.0903069627372302E-2</c:v>
                </c:pt>
                <c:pt idx="258">
                  <c:v>5.1005054898210798E-2</c:v>
                </c:pt>
                <c:pt idx="259">
                  <c:v>5.1039061400615302E-2</c:v>
                </c:pt>
                <c:pt idx="260">
                  <c:v>5.1107074405424398E-2</c:v>
                </c:pt>
                <c:pt idx="261">
                  <c:v>5.1243120006863097E-2</c:v>
                </c:pt>
                <c:pt idx="262">
                  <c:v>5.1311191860128599E-2</c:v>
                </c:pt>
                <c:pt idx="263">
                  <c:v>5.1311191860128599E-2</c:v>
                </c:pt>
                <c:pt idx="264">
                  <c:v>5.1311191860128599E-2</c:v>
                </c:pt>
                <c:pt idx="265">
                  <c:v>5.1311191860128599E-2</c:v>
                </c:pt>
                <c:pt idx="266">
                  <c:v>5.1413388188238901E-2</c:v>
                </c:pt>
                <c:pt idx="267">
                  <c:v>5.1515584516349203E-2</c:v>
                </c:pt>
                <c:pt idx="268">
                  <c:v>5.1515584516349203E-2</c:v>
                </c:pt>
                <c:pt idx="269">
                  <c:v>5.1583725273572398E-2</c:v>
                </c:pt>
                <c:pt idx="270">
                  <c:v>5.1651895694470401E-2</c:v>
                </c:pt>
                <c:pt idx="271">
                  <c:v>5.1651895694470401E-2</c:v>
                </c:pt>
                <c:pt idx="272">
                  <c:v>5.16860007155042E-2</c:v>
                </c:pt>
                <c:pt idx="273">
                  <c:v>5.1788350505401697E-2</c:v>
                </c:pt>
                <c:pt idx="274">
                  <c:v>5.1856583698666699E-2</c:v>
                </c:pt>
                <c:pt idx="275">
                  <c:v>5.1890705265424497E-2</c:v>
                </c:pt>
                <c:pt idx="276">
                  <c:v>5.19589716131462E-2</c:v>
                </c:pt>
                <c:pt idx="277">
                  <c:v>5.1993123056916703E-2</c:v>
                </c:pt>
                <c:pt idx="278">
                  <c:v>5.1993123056916703E-2</c:v>
                </c:pt>
                <c:pt idx="279">
                  <c:v>5.2027297804789201E-2</c:v>
                </c:pt>
                <c:pt idx="280">
                  <c:v>5.2095667306240698E-2</c:v>
                </c:pt>
                <c:pt idx="281">
                  <c:v>5.2164043483749402E-2</c:v>
                </c:pt>
                <c:pt idx="282">
                  <c:v>5.2232436367712701E-2</c:v>
                </c:pt>
                <c:pt idx="283">
                  <c:v>5.2335090928505898E-2</c:v>
                </c:pt>
                <c:pt idx="284">
                  <c:v>5.2437795755952997E-2</c:v>
                </c:pt>
                <c:pt idx="285">
                  <c:v>5.2472035730519097E-2</c:v>
                </c:pt>
                <c:pt idx="286">
                  <c:v>5.2540542545068701E-2</c:v>
                </c:pt>
                <c:pt idx="287">
                  <c:v>5.2609072901478898E-2</c:v>
                </c:pt>
                <c:pt idx="288">
                  <c:v>5.2711868436094302E-2</c:v>
                </c:pt>
                <c:pt idx="289">
                  <c:v>5.2883219593940899E-2</c:v>
                </c:pt>
                <c:pt idx="290">
                  <c:v>5.2951810665346703E-2</c:v>
                </c:pt>
                <c:pt idx="291">
                  <c:v>5.2986119719861398E-2</c:v>
                </c:pt>
                <c:pt idx="292">
                  <c:v>5.2986119719861398E-2</c:v>
                </c:pt>
                <c:pt idx="293">
                  <c:v>5.30547953924227E-2</c:v>
                </c:pt>
                <c:pt idx="294">
                  <c:v>5.3123484636580801E-2</c:v>
                </c:pt>
                <c:pt idx="295">
                  <c:v>5.3157832654242697E-2</c:v>
                </c:pt>
                <c:pt idx="296">
                  <c:v>5.3260897098867901E-2</c:v>
                </c:pt>
                <c:pt idx="297">
                  <c:v>5.3329633949785599E-2</c:v>
                </c:pt>
                <c:pt idx="298">
                  <c:v>5.3432774994669197E-2</c:v>
                </c:pt>
                <c:pt idx="299">
                  <c:v>5.3467168987312699E-2</c:v>
                </c:pt>
                <c:pt idx="300">
                  <c:v>5.3501581770753898E-2</c:v>
                </c:pt>
                <c:pt idx="301">
                  <c:v>5.35360031069297E-2</c:v>
                </c:pt>
                <c:pt idx="302">
                  <c:v>5.35360031069297E-2</c:v>
                </c:pt>
                <c:pt idx="303">
                  <c:v>5.3570426156035897E-2</c:v>
                </c:pt>
                <c:pt idx="304">
                  <c:v>5.3604859492963203E-2</c:v>
                </c:pt>
                <c:pt idx="305">
                  <c:v>5.3604859492963203E-2</c:v>
                </c:pt>
                <c:pt idx="306">
                  <c:v>5.3673788010090498E-2</c:v>
                </c:pt>
                <c:pt idx="307">
                  <c:v>5.37772221098324E-2</c:v>
                </c:pt>
                <c:pt idx="308">
                  <c:v>5.3811712214616399E-2</c:v>
                </c:pt>
                <c:pt idx="309">
                  <c:v>5.38806958759563E-2</c:v>
                </c:pt>
                <c:pt idx="310">
                  <c:v>5.3949679537296201E-2</c:v>
                </c:pt>
                <c:pt idx="311">
                  <c:v>5.4018697771713399E-2</c:v>
                </c:pt>
                <c:pt idx="312">
                  <c:v>5.4053222471785699E-2</c:v>
                </c:pt>
                <c:pt idx="313">
                  <c:v>5.4087762775850402E-2</c:v>
                </c:pt>
                <c:pt idx="314">
                  <c:v>5.4225965661320701E-2</c:v>
                </c:pt>
                <c:pt idx="315">
                  <c:v>5.4260533772823902E-2</c:v>
                </c:pt>
                <c:pt idx="316">
                  <c:v>5.4295103625267398E-2</c:v>
                </c:pt>
                <c:pt idx="317">
                  <c:v>5.4329678703690099E-2</c:v>
                </c:pt>
                <c:pt idx="318">
                  <c:v>5.4364272965299699E-2</c:v>
                </c:pt>
                <c:pt idx="319">
                  <c:v>5.4364272965299699E-2</c:v>
                </c:pt>
                <c:pt idx="320">
                  <c:v>5.4364272965299699E-2</c:v>
                </c:pt>
                <c:pt idx="321">
                  <c:v>5.4433538423324102E-2</c:v>
                </c:pt>
                <c:pt idx="322">
                  <c:v>5.4433538423324102E-2</c:v>
                </c:pt>
                <c:pt idx="323">
                  <c:v>5.4468181671541202E-2</c:v>
                </c:pt>
                <c:pt idx="324">
                  <c:v>5.4572116682457802E-2</c:v>
                </c:pt>
                <c:pt idx="325">
                  <c:v>5.4572116682457802E-2</c:v>
                </c:pt>
                <c:pt idx="326">
                  <c:v>5.4606784533918901E-2</c:v>
                </c:pt>
                <c:pt idx="327">
                  <c:v>5.4676137838309297E-2</c:v>
                </c:pt>
                <c:pt idx="328">
                  <c:v>5.4745519345131201E-2</c:v>
                </c:pt>
                <c:pt idx="329">
                  <c:v>5.4745519345131201E-2</c:v>
                </c:pt>
                <c:pt idx="330">
                  <c:v>5.4745519345131201E-2</c:v>
                </c:pt>
                <c:pt idx="331">
                  <c:v>5.4814929102477698E-2</c:v>
                </c:pt>
                <c:pt idx="332">
                  <c:v>5.4849648132689201E-2</c:v>
                </c:pt>
                <c:pt idx="333">
                  <c:v>5.4953863690765901E-2</c:v>
                </c:pt>
                <c:pt idx="334">
                  <c:v>5.4953863690765901E-2</c:v>
                </c:pt>
                <c:pt idx="335">
                  <c:v>5.4988639510987397E-2</c:v>
                </c:pt>
                <c:pt idx="336">
                  <c:v>5.51625809056469E-2</c:v>
                </c:pt>
                <c:pt idx="337">
                  <c:v>5.5232157463510699E-2</c:v>
                </c:pt>
                <c:pt idx="338">
                  <c:v>5.5232157463510699E-2</c:v>
                </c:pt>
                <c:pt idx="339">
                  <c:v>5.5301762565969997E-2</c:v>
                </c:pt>
                <c:pt idx="340">
                  <c:v>5.5371410548517103E-2</c:v>
                </c:pt>
                <c:pt idx="341">
                  <c:v>5.5371410548517103E-2</c:v>
                </c:pt>
                <c:pt idx="342">
                  <c:v>5.5371410548517103E-2</c:v>
                </c:pt>
                <c:pt idx="343">
                  <c:v>5.5475946983589298E-2</c:v>
                </c:pt>
                <c:pt idx="344">
                  <c:v>5.5510796048717503E-2</c:v>
                </c:pt>
                <c:pt idx="345">
                  <c:v>5.5580508537140597E-2</c:v>
                </c:pt>
                <c:pt idx="346">
                  <c:v>5.5580508537140597E-2</c:v>
                </c:pt>
                <c:pt idx="347">
                  <c:v>5.5685179760872602E-2</c:v>
                </c:pt>
                <c:pt idx="348">
                  <c:v>5.5754985802148903E-2</c:v>
                </c:pt>
                <c:pt idx="349">
                  <c:v>5.58248062743604E-2</c:v>
                </c:pt>
                <c:pt idx="350">
                  <c:v>5.5894641191688799E-2</c:v>
                </c:pt>
                <c:pt idx="351">
                  <c:v>5.5929558650352998E-2</c:v>
                </c:pt>
                <c:pt idx="352">
                  <c:v>5.5964479723848E-2</c:v>
                </c:pt>
                <c:pt idx="353">
                  <c:v>5.59994170784072E-2</c:v>
                </c:pt>
                <c:pt idx="354">
                  <c:v>5.6069313524874702E-2</c:v>
                </c:pt>
                <c:pt idx="355">
                  <c:v>5.6069313524874702E-2</c:v>
                </c:pt>
                <c:pt idx="356">
                  <c:v>5.6104279889460401E-2</c:v>
                </c:pt>
                <c:pt idx="357">
                  <c:v>5.6209206233982303E-2</c:v>
                </c:pt>
                <c:pt idx="358">
                  <c:v>5.6244185319748403E-2</c:v>
                </c:pt>
                <c:pt idx="359">
                  <c:v>5.6314158055279999E-2</c:v>
                </c:pt>
                <c:pt idx="360">
                  <c:v>5.6314158055279999E-2</c:v>
                </c:pt>
                <c:pt idx="361">
                  <c:v>5.6384200089570603E-2</c:v>
                </c:pt>
                <c:pt idx="362">
                  <c:v>5.6454264049681999E-2</c:v>
                </c:pt>
                <c:pt idx="363">
                  <c:v>5.6489303344830599E-2</c:v>
                </c:pt>
                <c:pt idx="364">
                  <c:v>5.6524353624658102E-2</c:v>
                </c:pt>
                <c:pt idx="365">
                  <c:v>5.6629504464140799E-2</c:v>
                </c:pt>
                <c:pt idx="366">
                  <c:v>5.66645584120423E-2</c:v>
                </c:pt>
                <c:pt idx="367">
                  <c:v>5.66996252089585E-2</c:v>
                </c:pt>
                <c:pt idx="368">
                  <c:v>5.67697698260414E-2</c:v>
                </c:pt>
                <c:pt idx="369">
                  <c:v>5.6804842134582798E-2</c:v>
                </c:pt>
                <c:pt idx="370">
                  <c:v>5.6875016177829099E-2</c:v>
                </c:pt>
                <c:pt idx="371">
                  <c:v>5.6945190221075401E-2</c:v>
                </c:pt>
                <c:pt idx="372">
                  <c:v>5.7015367947998601E-2</c:v>
                </c:pt>
                <c:pt idx="373">
                  <c:v>5.7015367947998601E-2</c:v>
                </c:pt>
                <c:pt idx="374">
                  <c:v>5.7085597327738401E-2</c:v>
                </c:pt>
                <c:pt idx="375">
                  <c:v>5.7085597327738401E-2</c:v>
                </c:pt>
                <c:pt idx="376">
                  <c:v>5.71558969802815E-2</c:v>
                </c:pt>
                <c:pt idx="377">
                  <c:v>5.7226218872512197E-2</c:v>
                </c:pt>
                <c:pt idx="378">
                  <c:v>5.7261390952556099E-2</c:v>
                </c:pt>
                <c:pt idx="379">
                  <c:v>5.7366907192687597E-2</c:v>
                </c:pt>
                <c:pt idx="380">
                  <c:v>5.7366907192687597E-2</c:v>
                </c:pt>
                <c:pt idx="381">
                  <c:v>5.7366907192687597E-2</c:v>
                </c:pt>
                <c:pt idx="382">
                  <c:v>5.74373295332496E-2</c:v>
                </c:pt>
                <c:pt idx="383">
                  <c:v>5.74373295332496E-2</c:v>
                </c:pt>
                <c:pt idx="384">
                  <c:v>5.74373295332496E-2</c:v>
                </c:pt>
                <c:pt idx="385">
                  <c:v>5.7507815376382103E-2</c:v>
                </c:pt>
                <c:pt idx="386">
                  <c:v>5.7613544141080802E-2</c:v>
                </c:pt>
                <c:pt idx="387">
                  <c:v>5.7648796428291897E-2</c:v>
                </c:pt>
                <c:pt idx="388">
                  <c:v>5.7684073101164302E-2</c:v>
                </c:pt>
                <c:pt idx="389">
                  <c:v>5.7684073101164302E-2</c:v>
                </c:pt>
                <c:pt idx="390">
                  <c:v>5.7684073101164302E-2</c:v>
                </c:pt>
                <c:pt idx="391">
                  <c:v>5.7684073101164302E-2</c:v>
                </c:pt>
                <c:pt idx="392">
                  <c:v>5.7790049853369399E-2</c:v>
                </c:pt>
                <c:pt idx="393">
                  <c:v>5.7825377323279303E-2</c:v>
                </c:pt>
                <c:pt idx="394">
                  <c:v>5.7825377323279303E-2</c:v>
                </c:pt>
                <c:pt idx="395">
                  <c:v>5.78960549198064E-2</c:v>
                </c:pt>
                <c:pt idx="396">
                  <c:v>5.7966755199702298E-2</c:v>
                </c:pt>
                <c:pt idx="397">
                  <c:v>5.8002118590746998E-2</c:v>
                </c:pt>
                <c:pt idx="398">
                  <c:v>5.8037497147008899E-2</c:v>
                </c:pt>
                <c:pt idx="399">
                  <c:v>5.8037497147008899E-2</c:v>
                </c:pt>
                <c:pt idx="400">
                  <c:v>5.8072896585655398E-2</c:v>
                </c:pt>
                <c:pt idx="401">
                  <c:v>5.8072896585655398E-2</c:v>
                </c:pt>
                <c:pt idx="402">
                  <c:v>5.81437525496123E-2</c:v>
                </c:pt>
                <c:pt idx="403">
                  <c:v>5.8250110847982497E-2</c:v>
                </c:pt>
                <c:pt idx="404">
                  <c:v>5.8250110847982497E-2</c:v>
                </c:pt>
                <c:pt idx="405">
                  <c:v>5.8321088989779002E-2</c:v>
                </c:pt>
                <c:pt idx="406">
                  <c:v>5.8392090104326097E-2</c:v>
                </c:pt>
                <c:pt idx="407">
                  <c:v>5.8463091218873102E-2</c:v>
                </c:pt>
                <c:pt idx="408">
                  <c:v>5.8463091218873102E-2</c:v>
                </c:pt>
                <c:pt idx="409">
                  <c:v>5.8463091218873102E-2</c:v>
                </c:pt>
                <c:pt idx="410">
                  <c:v>5.8605193253246597E-2</c:v>
                </c:pt>
                <c:pt idx="411">
                  <c:v>5.86762904399361E-2</c:v>
                </c:pt>
                <c:pt idx="412">
                  <c:v>5.87474261616861E-2</c:v>
                </c:pt>
                <c:pt idx="413">
                  <c:v>5.87474261616861E-2</c:v>
                </c:pt>
                <c:pt idx="414">
                  <c:v>5.87474261616861E-2</c:v>
                </c:pt>
                <c:pt idx="415">
                  <c:v>5.8783005601898197E-2</c:v>
                </c:pt>
                <c:pt idx="416">
                  <c:v>5.8854187680001599E-2</c:v>
                </c:pt>
                <c:pt idx="417">
                  <c:v>5.8854187680001599E-2</c:v>
                </c:pt>
                <c:pt idx="418">
                  <c:v>5.8854187680001599E-2</c:v>
                </c:pt>
                <c:pt idx="419">
                  <c:v>5.8854187680001599E-2</c:v>
                </c:pt>
                <c:pt idx="420">
                  <c:v>5.8889809719602899E-2</c:v>
                </c:pt>
                <c:pt idx="421">
                  <c:v>5.8925431759204103E-2</c:v>
                </c:pt>
                <c:pt idx="422">
                  <c:v>5.8925431759204103E-2</c:v>
                </c:pt>
                <c:pt idx="423">
                  <c:v>5.8961082949198697E-2</c:v>
                </c:pt>
                <c:pt idx="424">
                  <c:v>5.8961082949198697E-2</c:v>
                </c:pt>
                <c:pt idx="425">
                  <c:v>5.8996775045609899E-2</c:v>
                </c:pt>
                <c:pt idx="426">
                  <c:v>5.8996775045609899E-2</c:v>
                </c:pt>
                <c:pt idx="427">
                  <c:v>5.8996775045609899E-2</c:v>
                </c:pt>
                <c:pt idx="428">
                  <c:v>5.9068221743075501E-2</c:v>
                </c:pt>
                <c:pt idx="429">
                  <c:v>5.9103945091808302E-2</c:v>
                </c:pt>
                <c:pt idx="430">
                  <c:v>5.9139674313516098E-2</c:v>
                </c:pt>
                <c:pt idx="431">
                  <c:v>5.9246885488572897E-2</c:v>
                </c:pt>
                <c:pt idx="432">
                  <c:v>5.9282644127274402E-2</c:v>
                </c:pt>
                <c:pt idx="433">
                  <c:v>5.93184145519478E-2</c:v>
                </c:pt>
                <c:pt idx="434">
                  <c:v>5.9354190875113698E-2</c:v>
                </c:pt>
                <c:pt idx="435">
                  <c:v>5.9354190875113698E-2</c:v>
                </c:pt>
                <c:pt idx="436">
                  <c:v>5.9354190875113698E-2</c:v>
                </c:pt>
                <c:pt idx="437">
                  <c:v>5.9425802621364397E-2</c:v>
                </c:pt>
                <c:pt idx="438">
                  <c:v>5.95332616918616E-2</c:v>
                </c:pt>
                <c:pt idx="439">
                  <c:v>5.9569091262230901E-2</c:v>
                </c:pt>
                <c:pt idx="440">
                  <c:v>5.9569091262230901E-2</c:v>
                </c:pt>
                <c:pt idx="441">
                  <c:v>5.9569091262230901E-2</c:v>
                </c:pt>
                <c:pt idx="442">
                  <c:v>5.9604940623789598E-2</c:v>
                </c:pt>
                <c:pt idx="443">
                  <c:v>5.9604940623789598E-2</c:v>
                </c:pt>
                <c:pt idx="444">
                  <c:v>5.9604940623789598E-2</c:v>
                </c:pt>
                <c:pt idx="445">
                  <c:v>5.9604940623789598E-2</c:v>
                </c:pt>
                <c:pt idx="446">
                  <c:v>5.9640849603151802E-2</c:v>
                </c:pt>
                <c:pt idx="447">
                  <c:v>5.9712695458536198E-2</c:v>
                </c:pt>
                <c:pt idx="448">
                  <c:v>5.9712695458536198E-2</c:v>
                </c:pt>
                <c:pt idx="449">
                  <c:v>5.9748626365554898E-2</c:v>
                </c:pt>
                <c:pt idx="450">
                  <c:v>5.9748626365554898E-2</c:v>
                </c:pt>
                <c:pt idx="451">
                  <c:v>5.9784573257851199E-2</c:v>
                </c:pt>
                <c:pt idx="452">
                  <c:v>5.9820534155170503E-2</c:v>
                </c:pt>
                <c:pt idx="453">
                  <c:v>5.9820534155170503E-2</c:v>
                </c:pt>
                <c:pt idx="454">
                  <c:v>5.9820534155170503E-2</c:v>
                </c:pt>
                <c:pt idx="455">
                  <c:v>5.9856515094011402E-2</c:v>
                </c:pt>
                <c:pt idx="456">
                  <c:v>5.9928476971693102E-2</c:v>
                </c:pt>
                <c:pt idx="457">
                  <c:v>6.0000458925782998E-2</c:v>
                </c:pt>
                <c:pt idx="458">
                  <c:v>6.0072469018236603E-2</c:v>
                </c:pt>
                <c:pt idx="459">
                  <c:v>6.0072469018236603E-2</c:v>
                </c:pt>
                <c:pt idx="460">
                  <c:v>6.0072469018236603E-2</c:v>
                </c:pt>
                <c:pt idx="461">
                  <c:v>6.0144567744149599E-2</c:v>
                </c:pt>
                <c:pt idx="462">
                  <c:v>6.0144567744149599E-2</c:v>
                </c:pt>
                <c:pt idx="463">
                  <c:v>6.0180625181662901E-2</c:v>
                </c:pt>
                <c:pt idx="464">
                  <c:v>6.0216682619176197E-2</c:v>
                </c:pt>
                <c:pt idx="465">
                  <c:v>6.0252752182270997E-2</c:v>
                </c:pt>
                <c:pt idx="466">
                  <c:v>6.0288833883188397E-2</c:v>
                </c:pt>
                <c:pt idx="467">
                  <c:v>6.0324925708608097E-2</c:v>
                </c:pt>
                <c:pt idx="468">
                  <c:v>6.03610398317014E-2</c:v>
                </c:pt>
                <c:pt idx="469">
                  <c:v>6.03610398317014E-2</c:v>
                </c:pt>
                <c:pt idx="470">
                  <c:v>6.0397176292591601E-2</c:v>
                </c:pt>
                <c:pt idx="471">
                  <c:v>6.04333147876197E-2</c:v>
                </c:pt>
                <c:pt idx="472">
                  <c:v>6.04333147876197E-2</c:v>
                </c:pt>
                <c:pt idx="473">
                  <c:v>6.04694838477094E-2</c:v>
                </c:pt>
                <c:pt idx="474">
                  <c:v>6.04694838477094E-2</c:v>
                </c:pt>
                <c:pt idx="475">
                  <c:v>6.0505689691284101E-2</c:v>
                </c:pt>
                <c:pt idx="476">
                  <c:v>6.05419037248364E-2</c:v>
                </c:pt>
                <c:pt idx="477">
                  <c:v>6.05419037248364E-2</c:v>
                </c:pt>
                <c:pt idx="478">
                  <c:v>6.0614331791940999E-2</c:v>
                </c:pt>
                <c:pt idx="479">
                  <c:v>6.0614331791940999E-2</c:v>
                </c:pt>
                <c:pt idx="480">
                  <c:v>6.0686805006493198E-2</c:v>
                </c:pt>
                <c:pt idx="481">
                  <c:v>6.0686805006493198E-2</c:v>
                </c:pt>
                <c:pt idx="482">
                  <c:v>6.0723064229759198E-2</c:v>
                </c:pt>
                <c:pt idx="483">
                  <c:v>6.0723064229759198E-2</c:v>
                </c:pt>
                <c:pt idx="484">
                  <c:v>6.0723064229759198E-2</c:v>
                </c:pt>
                <c:pt idx="485">
                  <c:v>6.0759331693993397E-2</c:v>
                </c:pt>
                <c:pt idx="486">
                  <c:v>6.07956218550533E-2</c:v>
                </c:pt>
                <c:pt idx="487">
                  <c:v>6.0831926478460398E-2</c:v>
                </c:pt>
                <c:pt idx="488">
                  <c:v>6.0831926478460398E-2</c:v>
                </c:pt>
                <c:pt idx="489">
                  <c:v>6.0831926478460398E-2</c:v>
                </c:pt>
                <c:pt idx="490">
                  <c:v>6.0831926478460398E-2</c:v>
                </c:pt>
                <c:pt idx="491">
                  <c:v>6.0831926478460398E-2</c:v>
                </c:pt>
                <c:pt idx="492">
                  <c:v>6.0831926478460398E-2</c:v>
                </c:pt>
                <c:pt idx="493">
                  <c:v>6.0868282919359001E-2</c:v>
                </c:pt>
                <c:pt idx="494">
                  <c:v>6.09046518360166E-2</c:v>
                </c:pt>
                <c:pt idx="495">
                  <c:v>6.0941024913639397E-2</c:v>
                </c:pt>
                <c:pt idx="496">
                  <c:v>6.1013808560461298E-2</c:v>
                </c:pt>
                <c:pt idx="497">
                  <c:v>6.1050214984821598E-2</c:v>
                </c:pt>
                <c:pt idx="498">
                  <c:v>6.11958406822629E-2</c:v>
                </c:pt>
                <c:pt idx="499">
                  <c:v>6.11958406822629E-2</c:v>
                </c:pt>
                <c:pt idx="500">
                  <c:v>6.1268695334925197E-2</c:v>
                </c:pt>
                <c:pt idx="501">
                  <c:v>6.1305145688702399E-2</c:v>
                </c:pt>
                <c:pt idx="502">
                  <c:v>6.1378075757876703E-2</c:v>
                </c:pt>
                <c:pt idx="503">
                  <c:v>6.1378075757876703E-2</c:v>
                </c:pt>
                <c:pt idx="504">
                  <c:v>6.1378075757876703E-2</c:v>
                </c:pt>
                <c:pt idx="505">
                  <c:v>6.1487533874352997E-2</c:v>
                </c:pt>
                <c:pt idx="506">
                  <c:v>6.1487533874352997E-2</c:v>
                </c:pt>
                <c:pt idx="507">
                  <c:v>6.1487533874352997E-2</c:v>
                </c:pt>
                <c:pt idx="508">
                  <c:v>6.1524040984618E-2</c:v>
                </c:pt>
                <c:pt idx="509">
                  <c:v>6.15605607541133E-2</c:v>
                </c:pt>
                <c:pt idx="510">
                  <c:v>6.15605607541133E-2</c:v>
                </c:pt>
                <c:pt idx="511">
                  <c:v>6.1597107989660699E-2</c:v>
                </c:pt>
                <c:pt idx="512">
                  <c:v>6.1670202460755497E-2</c:v>
                </c:pt>
                <c:pt idx="513">
                  <c:v>6.1670202460755497E-2</c:v>
                </c:pt>
                <c:pt idx="514">
                  <c:v>6.1743343530785998E-2</c:v>
                </c:pt>
                <c:pt idx="515">
                  <c:v>6.1779924673335498E-2</c:v>
                </c:pt>
                <c:pt idx="516">
                  <c:v>6.1816514308808003E-2</c:v>
                </c:pt>
                <c:pt idx="517">
                  <c:v>6.1853118822436E-2</c:v>
                </c:pt>
                <c:pt idx="518">
                  <c:v>6.1889729719829999E-2</c:v>
                </c:pt>
                <c:pt idx="519">
                  <c:v>6.1926340617223997E-2</c:v>
                </c:pt>
                <c:pt idx="520">
                  <c:v>6.1926340617223997E-2</c:v>
                </c:pt>
                <c:pt idx="521">
                  <c:v>6.1962966432244103E-2</c:v>
                </c:pt>
                <c:pt idx="522">
                  <c:v>6.1962966432244103E-2</c:v>
                </c:pt>
                <c:pt idx="523">
                  <c:v>6.1999619995089399E-2</c:v>
                </c:pt>
                <c:pt idx="524">
                  <c:v>6.2036284245974301E-2</c:v>
                </c:pt>
                <c:pt idx="525">
                  <c:v>6.2072952776066802E-2</c:v>
                </c:pt>
                <c:pt idx="526">
                  <c:v>6.2109621306159303E-2</c:v>
                </c:pt>
                <c:pt idx="527">
                  <c:v>6.2146296262187303E-2</c:v>
                </c:pt>
                <c:pt idx="528">
                  <c:v>6.2182994803396001E-2</c:v>
                </c:pt>
                <c:pt idx="529">
                  <c:v>6.2182994803396001E-2</c:v>
                </c:pt>
                <c:pt idx="530">
                  <c:v>6.2219719116179802E-2</c:v>
                </c:pt>
                <c:pt idx="531">
                  <c:v>6.2219719116179802E-2</c:v>
                </c:pt>
                <c:pt idx="532">
                  <c:v>6.2219719116179802E-2</c:v>
                </c:pt>
                <c:pt idx="533">
                  <c:v>6.2256482181193298E-2</c:v>
                </c:pt>
                <c:pt idx="534">
                  <c:v>6.2293251718197599E-2</c:v>
                </c:pt>
                <c:pt idx="535">
                  <c:v>6.2330036375143102E-2</c:v>
                </c:pt>
                <c:pt idx="536">
                  <c:v>6.2366823193603302E-2</c:v>
                </c:pt>
                <c:pt idx="537">
                  <c:v>6.2366823193603302E-2</c:v>
                </c:pt>
                <c:pt idx="538">
                  <c:v>6.2366823193603302E-2</c:v>
                </c:pt>
                <c:pt idx="539">
                  <c:v>6.2366823193603302E-2</c:v>
                </c:pt>
                <c:pt idx="540">
                  <c:v>6.2366823193603302E-2</c:v>
                </c:pt>
                <c:pt idx="541">
                  <c:v>6.2366823193603302E-2</c:v>
                </c:pt>
                <c:pt idx="542">
                  <c:v>6.2366823193603302E-2</c:v>
                </c:pt>
                <c:pt idx="543">
                  <c:v>6.2366823193603302E-2</c:v>
                </c:pt>
                <c:pt idx="544">
                  <c:v>6.2366823193603302E-2</c:v>
                </c:pt>
                <c:pt idx="545">
                  <c:v>6.2366823193603302E-2</c:v>
                </c:pt>
                <c:pt idx="546">
                  <c:v>6.2366823193603302E-2</c:v>
                </c:pt>
                <c:pt idx="547">
                  <c:v>6.2403668589830201E-2</c:v>
                </c:pt>
                <c:pt idx="548">
                  <c:v>6.2440513986057197E-2</c:v>
                </c:pt>
                <c:pt idx="549">
                  <c:v>6.2440513986057197E-2</c:v>
                </c:pt>
                <c:pt idx="550">
                  <c:v>6.2551135216129802E-2</c:v>
                </c:pt>
                <c:pt idx="551">
                  <c:v>6.2551135216129802E-2</c:v>
                </c:pt>
                <c:pt idx="552">
                  <c:v>6.2588028633129206E-2</c:v>
                </c:pt>
                <c:pt idx="553">
                  <c:v>6.2588028633129206E-2</c:v>
                </c:pt>
                <c:pt idx="554">
                  <c:v>6.2588028633129206E-2</c:v>
                </c:pt>
                <c:pt idx="555">
                  <c:v>6.2588028633129206E-2</c:v>
                </c:pt>
                <c:pt idx="556">
                  <c:v>6.2661854886826601E-2</c:v>
                </c:pt>
                <c:pt idx="557">
                  <c:v>6.2661854886826601E-2</c:v>
                </c:pt>
                <c:pt idx="558">
                  <c:v>6.2698798752398296E-2</c:v>
                </c:pt>
                <c:pt idx="559">
                  <c:v>6.2698798752398296E-2</c:v>
                </c:pt>
                <c:pt idx="560">
                  <c:v>6.2698798752398296E-2</c:v>
                </c:pt>
                <c:pt idx="561">
                  <c:v>6.2698798752398296E-2</c:v>
                </c:pt>
                <c:pt idx="562">
                  <c:v>6.2735773424440797E-2</c:v>
                </c:pt>
                <c:pt idx="563">
                  <c:v>6.2735773424440797E-2</c:v>
                </c:pt>
                <c:pt idx="564">
                  <c:v>6.2735773424440797E-2</c:v>
                </c:pt>
                <c:pt idx="565">
                  <c:v>6.2735773424440797E-2</c:v>
                </c:pt>
                <c:pt idx="566">
                  <c:v>6.2735773424440797E-2</c:v>
                </c:pt>
                <c:pt idx="567">
                  <c:v>6.2735773424440797E-2</c:v>
                </c:pt>
                <c:pt idx="568">
                  <c:v>6.2772818809915198E-2</c:v>
                </c:pt>
                <c:pt idx="569">
                  <c:v>6.2772818809915198E-2</c:v>
                </c:pt>
                <c:pt idx="570">
                  <c:v>6.2772818809915198E-2</c:v>
                </c:pt>
                <c:pt idx="571">
                  <c:v>6.2809915262520499E-2</c:v>
                </c:pt>
                <c:pt idx="572">
                  <c:v>6.2809915262520499E-2</c:v>
                </c:pt>
                <c:pt idx="573">
                  <c:v>6.2809915262520499E-2</c:v>
                </c:pt>
                <c:pt idx="574">
                  <c:v>6.2809915262520499E-2</c:v>
                </c:pt>
                <c:pt idx="575">
                  <c:v>6.28470406731748E-2</c:v>
                </c:pt>
                <c:pt idx="576">
                  <c:v>6.2884166083829005E-2</c:v>
                </c:pt>
                <c:pt idx="577">
                  <c:v>6.2884166083829005E-2</c:v>
                </c:pt>
                <c:pt idx="578">
                  <c:v>6.2884166083829005E-2</c:v>
                </c:pt>
                <c:pt idx="579">
                  <c:v>6.2921340666411099E-2</c:v>
                </c:pt>
                <c:pt idx="580">
                  <c:v>6.2995698791465202E-2</c:v>
                </c:pt>
                <c:pt idx="581">
                  <c:v>6.2995698791465202E-2</c:v>
                </c:pt>
                <c:pt idx="582">
                  <c:v>6.2995698791465202E-2</c:v>
                </c:pt>
                <c:pt idx="583">
                  <c:v>6.3070088304771496E-2</c:v>
                </c:pt>
                <c:pt idx="584">
                  <c:v>6.3107301026651505E-2</c:v>
                </c:pt>
                <c:pt idx="585">
                  <c:v>6.3107301026651505E-2</c:v>
                </c:pt>
                <c:pt idx="586">
                  <c:v>6.3181766960591398E-2</c:v>
                </c:pt>
                <c:pt idx="587">
                  <c:v>6.3181766960591398E-2</c:v>
                </c:pt>
                <c:pt idx="588">
                  <c:v>6.3181766960591398E-2</c:v>
                </c:pt>
                <c:pt idx="589">
                  <c:v>6.3181766960591398E-2</c:v>
                </c:pt>
                <c:pt idx="590">
                  <c:v>6.3181766960591398E-2</c:v>
                </c:pt>
                <c:pt idx="591">
                  <c:v>6.3219065407790098E-2</c:v>
                </c:pt>
                <c:pt idx="592">
                  <c:v>6.3219065407790098E-2</c:v>
                </c:pt>
                <c:pt idx="593">
                  <c:v>6.3219065407790098E-2</c:v>
                </c:pt>
                <c:pt idx="594">
                  <c:v>6.3219065407790098E-2</c:v>
                </c:pt>
                <c:pt idx="595">
                  <c:v>6.3219065407790098E-2</c:v>
                </c:pt>
                <c:pt idx="596">
                  <c:v>6.3219065407790098E-2</c:v>
                </c:pt>
                <c:pt idx="597">
                  <c:v>6.3293807631238597E-2</c:v>
                </c:pt>
                <c:pt idx="598">
                  <c:v>6.3293807631238597E-2</c:v>
                </c:pt>
                <c:pt idx="599">
                  <c:v>6.3293807631238597E-2</c:v>
                </c:pt>
                <c:pt idx="600">
                  <c:v>6.3293807631238597E-2</c:v>
                </c:pt>
                <c:pt idx="601">
                  <c:v>6.3293807631238597E-2</c:v>
                </c:pt>
                <c:pt idx="602">
                  <c:v>6.3293807631238597E-2</c:v>
                </c:pt>
                <c:pt idx="603">
                  <c:v>6.3293807631238597E-2</c:v>
                </c:pt>
                <c:pt idx="604">
                  <c:v>6.3293807631238597E-2</c:v>
                </c:pt>
                <c:pt idx="605">
                  <c:v>6.3293807631238597E-2</c:v>
                </c:pt>
                <c:pt idx="606">
                  <c:v>6.33313161004289E-2</c:v>
                </c:pt>
                <c:pt idx="607">
                  <c:v>6.33313161004289E-2</c:v>
                </c:pt>
                <c:pt idx="608">
                  <c:v>6.3368863753651306E-2</c:v>
                </c:pt>
                <c:pt idx="609">
                  <c:v>6.3406429881640095E-2</c:v>
                </c:pt>
                <c:pt idx="610">
                  <c:v>6.3406429881640095E-2</c:v>
                </c:pt>
                <c:pt idx="611">
                  <c:v>6.3406429881640095E-2</c:v>
                </c:pt>
                <c:pt idx="612">
                  <c:v>6.3481617704822899E-2</c:v>
                </c:pt>
                <c:pt idx="613">
                  <c:v>6.3481617704822899E-2</c:v>
                </c:pt>
                <c:pt idx="614">
                  <c:v>6.3519244110714204E-2</c:v>
                </c:pt>
                <c:pt idx="615">
                  <c:v>6.3519244110714204E-2</c:v>
                </c:pt>
                <c:pt idx="616">
                  <c:v>6.3519244110714204E-2</c:v>
                </c:pt>
                <c:pt idx="617">
                  <c:v>6.3519244110714204E-2</c:v>
                </c:pt>
                <c:pt idx="618">
                  <c:v>6.3519244110714204E-2</c:v>
                </c:pt>
                <c:pt idx="619">
                  <c:v>6.3556912426082093E-2</c:v>
                </c:pt>
                <c:pt idx="620">
                  <c:v>6.3632277073415497E-2</c:v>
                </c:pt>
                <c:pt idx="621">
                  <c:v>6.3632277073415497E-2</c:v>
                </c:pt>
                <c:pt idx="622">
                  <c:v>6.3669980439807594E-2</c:v>
                </c:pt>
                <c:pt idx="623">
                  <c:v>6.3669980439807594E-2</c:v>
                </c:pt>
                <c:pt idx="624">
                  <c:v>6.3669980439807594E-2</c:v>
                </c:pt>
                <c:pt idx="625">
                  <c:v>6.3669980439807594E-2</c:v>
                </c:pt>
                <c:pt idx="626">
                  <c:v>6.3745419978216505E-2</c:v>
                </c:pt>
                <c:pt idx="627">
                  <c:v>6.3745419978216505E-2</c:v>
                </c:pt>
                <c:pt idx="628">
                  <c:v>6.3745419978216505E-2</c:v>
                </c:pt>
                <c:pt idx="629">
                  <c:v>6.3783200869858295E-2</c:v>
                </c:pt>
                <c:pt idx="630">
                  <c:v>6.3783200869858295E-2</c:v>
                </c:pt>
                <c:pt idx="631">
                  <c:v>6.3820998263823897E-2</c:v>
                </c:pt>
                <c:pt idx="632">
                  <c:v>6.3820998263823897E-2</c:v>
                </c:pt>
                <c:pt idx="633">
                  <c:v>6.3820998263823897E-2</c:v>
                </c:pt>
                <c:pt idx="634">
                  <c:v>6.3934567777970505E-2</c:v>
                </c:pt>
                <c:pt idx="635">
                  <c:v>6.3972450362823299E-2</c:v>
                </c:pt>
                <c:pt idx="636">
                  <c:v>6.3972450362823299E-2</c:v>
                </c:pt>
                <c:pt idx="637">
                  <c:v>6.3972450362823299E-2</c:v>
                </c:pt>
                <c:pt idx="638">
                  <c:v>6.3972450362823299E-2</c:v>
                </c:pt>
                <c:pt idx="639">
                  <c:v>6.40103614564312E-2</c:v>
                </c:pt>
                <c:pt idx="640">
                  <c:v>6.4048284464273506E-2</c:v>
                </c:pt>
                <c:pt idx="641">
                  <c:v>6.4048284464273506E-2</c:v>
                </c:pt>
                <c:pt idx="642">
                  <c:v>6.4048284464273506E-2</c:v>
                </c:pt>
                <c:pt idx="643">
                  <c:v>6.4086267190098606E-2</c:v>
                </c:pt>
                <c:pt idx="644">
                  <c:v>6.4086267190098606E-2</c:v>
                </c:pt>
                <c:pt idx="645">
                  <c:v>6.4086267190098606E-2</c:v>
                </c:pt>
                <c:pt idx="646">
                  <c:v>6.4124266686853296E-2</c:v>
                </c:pt>
                <c:pt idx="647">
                  <c:v>6.41623046033203E-2</c:v>
                </c:pt>
                <c:pt idx="648">
                  <c:v>6.4200361764875397E-2</c:v>
                </c:pt>
                <c:pt idx="649">
                  <c:v>6.4276509811655502E-2</c:v>
                </c:pt>
                <c:pt idx="650">
                  <c:v>6.4314598305441506E-2</c:v>
                </c:pt>
                <c:pt idx="651">
                  <c:v>6.4314598305441506E-2</c:v>
                </c:pt>
                <c:pt idx="652">
                  <c:v>6.4352694041762901E-2</c:v>
                </c:pt>
                <c:pt idx="653">
                  <c:v>6.4352694041762901E-2</c:v>
                </c:pt>
                <c:pt idx="654">
                  <c:v>6.4352694041762901E-2</c:v>
                </c:pt>
                <c:pt idx="655">
                  <c:v>6.4352694041762901E-2</c:v>
                </c:pt>
                <c:pt idx="656">
                  <c:v>6.4390867261362394E-2</c:v>
                </c:pt>
                <c:pt idx="657">
                  <c:v>6.4390867261362394E-2</c:v>
                </c:pt>
                <c:pt idx="658">
                  <c:v>6.4390867261362394E-2</c:v>
                </c:pt>
                <c:pt idx="659">
                  <c:v>6.4390867261362394E-2</c:v>
                </c:pt>
                <c:pt idx="660">
                  <c:v>6.4390867261362394E-2</c:v>
                </c:pt>
                <c:pt idx="661">
                  <c:v>6.4429093985761202E-2</c:v>
                </c:pt>
                <c:pt idx="662">
                  <c:v>6.4467342668324407E-2</c:v>
                </c:pt>
                <c:pt idx="663">
                  <c:v>6.4505608452368093E-2</c:v>
                </c:pt>
                <c:pt idx="664">
                  <c:v>6.4505608452368093E-2</c:v>
                </c:pt>
                <c:pt idx="665">
                  <c:v>6.4505608452368093E-2</c:v>
                </c:pt>
                <c:pt idx="666">
                  <c:v>6.4505608452368093E-2</c:v>
                </c:pt>
                <c:pt idx="667">
                  <c:v>6.4505608452368093E-2</c:v>
                </c:pt>
                <c:pt idx="668">
                  <c:v>6.4505608452368093E-2</c:v>
                </c:pt>
                <c:pt idx="669">
                  <c:v>6.4505608452368093E-2</c:v>
                </c:pt>
                <c:pt idx="670">
                  <c:v>6.4505608452368093E-2</c:v>
                </c:pt>
                <c:pt idx="671">
                  <c:v>6.4543972372361799E-2</c:v>
                </c:pt>
                <c:pt idx="672">
                  <c:v>6.4543972372361799E-2</c:v>
                </c:pt>
                <c:pt idx="673">
                  <c:v>6.4543972372361799E-2</c:v>
                </c:pt>
                <c:pt idx="674">
                  <c:v>6.4582351082790396E-2</c:v>
                </c:pt>
                <c:pt idx="675">
                  <c:v>6.4582351082790396E-2</c:v>
                </c:pt>
                <c:pt idx="676">
                  <c:v>6.4582351082790396E-2</c:v>
                </c:pt>
                <c:pt idx="677">
                  <c:v>6.4582351082790396E-2</c:v>
                </c:pt>
                <c:pt idx="678">
                  <c:v>6.4582351082790396E-2</c:v>
                </c:pt>
                <c:pt idx="679">
                  <c:v>6.4582351082790396E-2</c:v>
                </c:pt>
                <c:pt idx="680">
                  <c:v>6.4582351082790396E-2</c:v>
                </c:pt>
                <c:pt idx="681">
                  <c:v>6.4582351082790396E-2</c:v>
                </c:pt>
                <c:pt idx="682">
                  <c:v>6.4582351082790396E-2</c:v>
                </c:pt>
                <c:pt idx="683">
                  <c:v>6.4582351082790396E-2</c:v>
                </c:pt>
                <c:pt idx="684">
                  <c:v>6.4659396256154897E-2</c:v>
                </c:pt>
                <c:pt idx="685">
                  <c:v>6.4659396256154897E-2</c:v>
                </c:pt>
                <c:pt idx="686">
                  <c:v>6.4659396256154897E-2</c:v>
                </c:pt>
                <c:pt idx="687">
                  <c:v>6.4659396256154897E-2</c:v>
                </c:pt>
                <c:pt idx="688">
                  <c:v>6.4659396256154897E-2</c:v>
                </c:pt>
                <c:pt idx="689">
                  <c:v>6.4659396256154897E-2</c:v>
                </c:pt>
                <c:pt idx="690">
                  <c:v>6.4659396256154897E-2</c:v>
                </c:pt>
                <c:pt idx="691">
                  <c:v>6.4697998940761101E-2</c:v>
                </c:pt>
                <c:pt idx="692">
                  <c:v>6.4697998940761101E-2</c:v>
                </c:pt>
                <c:pt idx="693">
                  <c:v>6.4697998940761101E-2</c:v>
                </c:pt>
                <c:pt idx="694">
                  <c:v>6.4697998940761101E-2</c:v>
                </c:pt>
                <c:pt idx="695">
                  <c:v>6.4697998940761101E-2</c:v>
                </c:pt>
                <c:pt idx="696">
                  <c:v>6.4697998940761101E-2</c:v>
                </c:pt>
                <c:pt idx="697">
                  <c:v>6.4736664575462705E-2</c:v>
                </c:pt>
                <c:pt idx="698">
                  <c:v>6.4736664575462705E-2</c:v>
                </c:pt>
                <c:pt idx="699">
                  <c:v>6.4736664575462705E-2</c:v>
                </c:pt>
                <c:pt idx="700">
                  <c:v>6.4736664575462705E-2</c:v>
                </c:pt>
                <c:pt idx="701">
                  <c:v>6.4736664575462705E-2</c:v>
                </c:pt>
                <c:pt idx="702">
                  <c:v>6.4736664575462705E-2</c:v>
                </c:pt>
                <c:pt idx="703">
                  <c:v>6.4775373218468504E-2</c:v>
                </c:pt>
                <c:pt idx="704">
                  <c:v>6.4775373218468504E-2</c:v>
                </c:pt>
                <c:pt idx="705">
                  <c:v>6.4775373218468504E-2</c:v>
                </c:pt>
                <c:pt idx="706">
                  <c:v>6.4775373218468504E-2</c:v>
                </c:pt>
                <c:pt idx="707">
                  <c:v>6.4814127574024494E-2</c:v>
                </c:pt>
                <c:pt idx="708">
                  <c:v>6.4814127574024494E-2</c:v>
                </c:pt>
                <c:pt idx="709">
                  <c:v>6.4814127574024494E-2</c:v>
                </c:pt>
                <c:pt idx="710">
                  <c:v>6.4814127574024494E-2</c:v>
                </c:pt>
                <c:pt idx="711">
                  <c:v>6.4814127574024494E-2</c:v>
                </c:pt>
                <c:pt idx="712">
                  <c:v>6.4814127574024494E-2</c:v>
                </c:pt>
                <c:pt idx="713">
                  <c:v>6.4814127574024494E-2</c:v>
                </c:pt>
                <c:pt idx="714">
                  <c:v>6.4852968727852706E-2</c:v>
                </c:pt>
                <c:pt idx="715">
                  <c:v>6.4852968727852706E-2</c:v>
                </c:pt>
                <c:pt idx="716">
                  <c:v>6.48918150078725E-2</c:v>
                </c:pt>
                <c:pt idx="717">
                  <c:v>6.4930679252083401E-2</c:v>
                </c:pt>
                <c:pt idx="718">
                  <c:v>6.4930679252083401E-2</c:v>
                </c:pt>
                <c:pt idx="719">
                  <c:v>6.4930679252083401E-2</c:v>
                </c:pt>
                <c:pt idx="720">
                  <c:v>6.4930679252083401E-2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A6-403A-9D17-0B80C8568628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rehospitalizace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List1!$D$2:$D$722</c:f>
              <c:numCache>
                <c:formatCode>0.00</c:formatCode>
                <c:ptCount val="721"/>
                <c:pt idx="0">
                  <c:v>2.3881547524279602E-3</c:v>
                </c:pt>
                <c:pt idx="1">
                  <c:v>2.9932313937964801E-3</c:v>
                </c:pt>
                <c:pt idx="2">
                  <c:v>4.0761737078495999E-3</c:v>
                </c:pt>
                <c:pt idx="3">
                  <c:v>6.8798939148058203E-3</c:v>
                </c:pt>
                <c:pt idx="4">
                  <c:v>9.4619244878046196E-3</c:v>
                </c:pt>
                <c:pt idx="5">
                  <c:v>1.2267457423136299E-2</c:v>
                </c:pt>
                <c:pt idx="6">
                  <c:v>1.5678730424051001E-2</c:v>
                </c:pt>
                <c:pt idx="7">
                  <c:v>1.8898717088465699E-2</c:v>
                </c:pt>
                <c:pt idx="8">
                  <c:v>2.1481337369364601E-2</c:v>
                </c:pt>
                <c:pt idx="9">
                  <c:v>2.3809191573048699E-2</c:v>
                </c:pt>
                <c:pt idx="10">
                  <c:v>2.5819028292995299E-2</c:v>
                </c:pt>
                <c:pt idx="11">
                  <c:v>2.8149050290442498E-2</c:v>
                </c:pt>
                <c:pt idx="12">
                  <c:v>3.0639578685368998E-2</c:v>
                </c:pt>
                <c:pt idx="13">
                  <c:v>3.3609952573961002E-2</c:v>
                </c:pt>
                <c:pt idx="14">
                  <c:v>3.5910140122312702E-2</c:v>
                </c:pt>
                <c:pt idx="15">
                  <c:v>3.8274301864149401E-2</c:v>
                </c:pt>
                <c:pt idx="16">
                  <c:v>4.0127482567560303E-2</c:v>
                </c:pt>
                <c:pt idx="17">
                  <c:v>4.2301141541596497E-2</c:v>
                </c:pt>
                <c:pt idx="18">
                  <c:v>4.3995897632539901E-2</c:v>
                </c:pt>
                <c:pt idx="19">
                  <c:v>4.5755272067767402E-2</c:v>
                </c:pt>
                <c:pt idx="20">
                  <c:v>4.7866812737493901E-2</c:v>
                </c:pt>
                <c:pt idx="21">
                  <c:v>4.9947512630313003E-2</c:v>
                </c:pt>
                <c:pt idx="22">
                  <c:v>5.1804137150059298E-2</c:v>
                </c:pt>
                <c:pt idx="23">
                  <c:v>5.3308957866923301E-2</c:v>
                </c:pt>
                <c:pt idx="24">
                  <c:v>5.4558119149230797E-2</c:v>
                </c:pt>
                <c:pt idx="25">
                  <c:v>5.6256173447724801E-2</c:v>
                </c:pt>
                <c:pt idx="26">
                  <c:v>5.7826403918844103E-2</c:v>
                </c:pt>
                <c:pt idx="27">
                  <c:v>5.9910317889406699E-2</c:v>
                </c:pt>
                <c:pt idx="28">
                  <c:v>6.1353538345428102E-2</c:v>
                </c:pt>
                <c:pt idx="29">
                  <c:v>6.2989188195585702E-2</c:v>
                </c:pt>
                <c:pt idx="30">
                  <c:v>6.40475875395181E-2</c:v>
                </c:pt>
                <c:pt idx="31">
                  <c:v>6.5266828690599799E-2</c:v>
                </c:pt>
                <c:pt idx="32">
                  <c:v>6.6422188394174103E-2</c:v>
                </c:pt>
                <c:pt idx="33">
                  <c:v>6.7706381731994295E-2</c:v>
                </c:pt>
                <c:pt idx="34">
                  <c:v>6.9183681851897605E-2</c:v>
                </c:pt>
                <c:pt idx="35">
                  <c:v>7.0468707567150096E-2</c:v>
                </c:pt>
                <c:pt idx="36">
                  <c:v>7.1464602496470797E-2</c:v>
                </c:pt>
                <c:pt idx="37">
                  <c:v>7.2299869211384996E-2</c:v>
                </c:pt>
                <c:pt idx="38">
                  <c:v>7.3392775672992697E-2</c:v>
                </c:pt>
                <c:pt idx="39">
                  <c:v>7.4679015942736196E-2</c:v>
                </c:pt>
                <c:pt idx="40">
                  <c:v>7.5643977762384906E-2</c:v>
                </c:pt>
                <c:pt idx="41">
                  <c:v>7.7027393084434598E-2</c:v>
                </c:pt>
                <c:pt idx="42">
                  <c:v>7.8218297319031793E-2</c:v>
                </c:pt>
                <c:pt idx="43">
                  <c:v>7.9087335544278395E-2</c:v>
                </c:pt>
                <c:pt idx="44">
                  <c:v>7.9988560370460093E-2</c:v>
                </c:pt>
                <c:pt idx="45">
                  <c:v>8.0825504529321496E-2</c:v>
                </c:pt>
                <c:pt idx="46">
                  <c:v>8.2178190542345195E-2</c:v>
                </c:pt>
                <c:pt idx="47">
                  <c:v>8.3015846734050103E-2</c:v>
                </c:pt>
                <c:pt idx="48">
                  <c:v>8.4079459793849898E-2</c:v>
                </c:pt>
                <c:pt idx="49">
                  <c:v>8.4949785741376904E-2</c:v>
                </c:pt>
                <c:pt idx="50">
                  <c:v>8.5787877394551001E-2</c:v>
                </c:pt>
                <c:pt idx="51">
                  <c:v>8.6497111259201898E-2</c:v>
                </c:pt>
                <c:pt idx="52">
                  <c:v>8.7755282794407197E-2</c:v>
                </c:pt>
                <c:pt idx="53">
                  <c:v>8.8465206824482598E-2</c:v>
                </c:pt>
                <c:pt idx="54">
                  <c:v>8.9272181038732898E-2</c:v>
                </c:pt>
                <c:pt idx="55">
                  <c:v>9.0176162163042098E-2</c:v>
                </c:pt>
                <c:pt idx="56">
                  <c:v>9.0983562078429295E-2</c:v>
                </c:pt>
                <c:pt idx="57">
                  <c:v>9.1661778007354602E-2</c:v>
                </c:pt>
                <c:pt idx="58">
                  <c:v>9.2210913803323497E-2</c:v>
                </c:pt>
                <c:pt idx="59">
                  <c:v>9.2889592067664395E-2</c:v>
                </c:pt>
                <c:pt idx="60">
                  <c:v>9.37623439271527E-2</c:v>
                </c:pt>
                <c:pt idx="61">
                  <c:v>9.44414089618206E-2</c:v>
                </c:pt>
                <c:pt idx="62">
                  <c:v>9.5379379643880602E-2</c:v>
                </c:pt>
                <c:pt idx="63">
                  <c:v>9.6350027342246194E-2</c:v>
                </c:pt>
                <c:pt idx="64">
                  <c:v>9.6738301263300394E-2</c:v>
                </c:pt>
                <c:pt idx="65">
                  <c:v>9.72884191465547E-2</c:v>
                </c:pt>
                <c:pt idx="66">
                  <c:v>9.7676990861487095E-2</c:v>
                </c:pt>
                <c:pt idx="67">
                  <c:v>9.8260117114389298E-2</c:v>
                </c:pt>
                <c:pt idx="68">
                  <c:v>9.8972964064999502E-2</c:v>
                </c:pt>
                <c:pt idx="69">
                  <c:v>9.9977623709243402E-2</c:v>
                </c:pt>
                <c:pt idx="70">
                  <c:v>0.10095021278666901</c:v>
                </c:pt>
                <c:pt idx="71">
                  <c:v>0.101566185869039</c:v>
                </c:pt>
                <c:pt idx="72">
                  <c:v>0.102182206666121</c:v>
                </c:pt>
                <c:pt idx="73">
                  <c:v>0.10292832115591601</c:v>
                </c:pt>
                <c:pt idx="74">
                  <c:v>0.10344753888149701</c:v>
                </c:pt>
                <c:pt idx="75">
                  <c:v>0.104194321153654</c:v>
                </c:pt>
                <c:pt idx="76">
                  <c:v>0.10484389966377</c:v>
                </c:pt>
                <c:pt idx="77">
                  <c:v>0.105526090318939</c:v>
                </c:pt>
                <c:pt idx="78">
                  <c:v>0.106013388423962</c:v>
                </c:pt>
                <c:pt idx="79">
                  <c:v>0.106728148307247</c:v>
                </c:pt>
                <c:pt idx="80">
                  <c:v>0.107313204274696</c:v>
                </c:pt>
                <c:pt idx="81">
                  <c:v>0.107865930871114</c:v>
                </c:pt>
                <c:pt idx="82">
                  <c:v>0.10861388457924399</c:v>
                </c:pt>
                <c:pt idx="83">
                  <c:v>0.10923185677291899</c:v>
                </c:pt>
                <c:pt idx="84">
                  <c:v>0.11004513852263401</c:v>
                </c:pt>
                <c:pt idx="85">
                  <c:v>0.110760826462383</c:v>
                </c:pt>
                <c:pt idx="86">
                  <c:v>0.111118741267201</c:v>
                </c:pt>
                <c:pt idx="87">
                  <c:v>0.111476826318478</c:v>
                </c:pt>
                <c:pt idx="88">
                  <c:v>0.112258381887755</c:v>
                </c:pt>
                <c:pt idx="89">
                  <c:v>0.112519024733693</c:v>
                </c:pt>
                <c:pt idx="90">
                  <c:v>0.113333825496179</c:v>
                </c:pt>
                <c:pt idx="91">
                  <c:v>0.11405099315457801</c:v>
                </c:pt>
                <c:pt idx="92">
                  <c:v>0.114572569633414</c:v>
                </c:pt>
                <c:pt idx="93">
                  <c:v>0.115126766801199</c:v>
                </c:pt>
                <c:pt idx="94">
                  <c:v>0.115811555173798</c:v>
                </c:pt>
                <c:pt idx="95">
                  <c:v>0.11636599655429999</c:v>
                </c:pt>
                <c:pt idx="96">
                  <c:v>0.11698589019266201</c:v>
                </c:pt>
                <c:pt idx="97">
                  <c:v>0.11773646876986001</c:v>
                </c:pt>
                <c:pt idx="98">
                  <c:v>0.118454615929335</c:v>
                </c:pt>
                <c:pt idx="99">
                  <c:v>0.119107476983404</c:v>
                </c:pt>
                <c:pt idx="100">
                  <c:v>0.119597182112972</c:v>
                </c:pt>
                <c:pt idx="101">
                  <c:v>0.120087065533244</c:v>
                </c:pt>
                <c:pt idx="102">
                  <c:v>0.120609967857089</c:v>
                </c:pt>
                <c:pt idx="103">
                  <c:v>0.12132913359576</c:v>
                </c:pt>
                <c:pt idx="104">
                  <c:v>0.121983026911828</c:v>
                </c:pt>
                <c:pt idx="105">
                  <c:v>0.122473546699447</c:v>
                </c:pt>
                <c:pt idx="106">
                  <c:v>0.12293138382542</c:v>
                </c:pt>
                <c:pt idx="107">
                  <c:v>0.12332384766594499</c:v>
                </c:pt>
                <c:pt idx="108">
                  <c:v>0.12394547717506101</c:v>
                </c:pt>
                <c:pt idx="109">
                  <c:v>0.12456725926249899</c:v>
                </c:pt>
                <c:pt idx="110">
                  <c:v>0.12502552710901599</c:v>
                </c:pt>
                <c:pt idx="111">
                  <c:v>0.12584416475344001</c:v>
                </c:pt>
                <c:pt idx="112">
                  <c:v>0.12669586290665799</c:v>
                </c:pt>
                <c:pt idx="113">
                  <c:v>0.12718724745656601</c:v>
                </c:pt>
                <c:pt idx="114">
                  <c:v>0.12751485065923401</c:v>
                </c:pt>
                <c:pt idx="115">
                  <c:v>0.12813770782026501</c:v>
                </c:pt>
                <c:pt idx="116">
                  <c:v>0.128760796727729</c:v>
                </c:pt>
                <c:pt idx="117">
                  <c:v>0.129220104973231</c:v>
                </c:pt>
                <c:pt idx="118">
                  <c:v>0.129777998303403</c:v>
                </c:pt>
                <c:pt idx="119">
                  <c:v>0.13030309617529301</c:v>
                </c:pt>
                <c:pt idx="120">
                  <c:v>0.130861035849833</c:v>
                </c:pt>
                <c:pt idx="121">
                  <c:v>0.13128778436265501</c:v>
                </c:pt>
                <c:pt idx="122">
                  <c:v>0.13168187018716501</c:v>
                </c:pt>
                <c:pt idx="123">
                  <c:v>0.13197749619309501</c:v>
                </c:pt>
                <c:pt idx="124">
                  <c:v>0.13250325104067001</c:v>
                </c:pt>
                <c:pt idx="125">
                  <c:v>0.133292048139243</c:v>
                </c:pt>
                <c:pt idx="126">
                  <c:v>0.13388369549620899</c:v>
                </c:pt>
                <c:pt idx="127">
                  <c:v>0.134310996365129</c:v>
                </c:pt>
                <c:pt idx="128">
                  <c:v>0.13463971691729301</c:v>
                </c:pt>
                <c:pt idx="129">
                  <c:v>0.135133046232432</c:v>
                </c:pt>
                <c:pt idx="130">
                  <c:v>0.13552777605357599</c:v>
                </c:pt>
                <c:pt idx="131">
                  <c:v>0.136087188505435</c:v>
                </c:pt>
                <c:pt idx="132">
                  <c:v>0.136449283329695</c:v>
                </c:pt>
                <c:pt idx="133">
                  <c:v>0.137041927131723</c:v>
                </c:pt>
                <c:pt idx="134">
                  <c:v>0.137667601304409</c:v>
                </c:pt>
                <c:pt idx="135">
                  <c:v>0.13829335489080799</c:v>
                </c:pt>
                <c:pt idx="136">
                  <c:v>0.138688684921255</c:v>
                </c:pt>
                <c:pt idx="137">
                  <c:v>0.139117049964745</c:v>
                </c:pt>
                <c:pt idx="138">
                  <c:v>0.1396114432934</c:v>
                </c:pt>
                <c:pt idx="139">
                  <c:v>0.14007303407715499</c:v>
                </c:pt>
                <c:pt idx="140">
                  <c:v>0.14086446734446201</c:v>
                </c:pt>
                <c:pt idx="141">
                  <c:v>0.14116125481970301</c:v>
                </c:pt>
                <c:pt idx="142">
                  <c:v>0.14135913002296099</c:v>
                </c:pt>
                <c:pt idx="143">
                  <c:v>0.14192015969826999</c:v>
                </c:pt>
                <c:pt idx="144">
                  <c:v>0.142382203901666</c:v>
                </c:pt>
                <c:pt idx="145">
                  <c:v>0.14274533191806099</c:v>
                </c:pt>
                <c:pt idx="146">
                  <c:v>0.14347180590550199</c:v>
                </c:pt>
                <c:pt idx="147">
                  <c:v>0.14396723541235701</c:v>
                </c:pt>
                <c:pt idx="148">
                  <c:v>0.144330566001098</c:v>
                </c:pt>
                <c:pt idx="149">
                  <c:v>0.14456177637575099</c:v>
                </c:pt>
                <c:pt idx="150">
                  <c:v>0.14492518519094499</c:v>
                </c:pt>
                <c:pt idx="151">
                  <c:v>0.14535481644657899</c:v>
                </c:pt>
                <c:pt idx="152">
                  <c:v>0.14581763603672701</c:v>
                </c:pt>
                <c:pt idx="153">
                  <c:v>0.14601601299613501</c:v>
                </c:pt>
                <c:pt idx="154">
                  <c:v>0.14654520125217901</c:v>
                </c:pt>
                <c:pt idx="155">
                  <c:v>0.14684286964620399</c:v>
                </c:pt>
                <c:pt idx="156">
                  <c:v>0.14733898363624601</c:v>
                </c:pt>
                <c:pt idx="157">
                  <c:v>0.14763674241279701</c:v>
                </c:pt>
                <c:pt idx="158">
                  <c:v>0.14776913711977799</c:v>
                </c:pt>
                <c:pt idx="159">
                  <c:v>0.14813327002655599</c:v>
                </c:pt>
                <c:pt idx="160">
                  <c:v>0.14833196575326199</c:v>
                </c:pt>
                <c:pt idx="161">
                  <c:v>0.14889510859407401</c:v>
                </c:pt>
                <c:pt idx="162">
                  <c:v>0.149325766015169</c:v>
                </c:pt>
                <c:pt idx="163">
                  <c:v>0.14955768884099699</c:v>
                </c:pt>
                <c:pt idx="164">
                  <c:v>0.14988915197056801</c:v>
                </c:pt>
                <c:pt idx="165">
                  <c:v>0.150353322170758</c:v>
                </c:pt>
                <c:pt idx="166">
                  <c:v>0.15075133923414999</c:v>
                </c:pt>
                <c:pt idx="167">
                  <c:v>0.151282051921733</c:v>
                </c:pt>
                <c:pt idx="168">
                  <c:v>0.151713388518745</c:v>
                </c:pt>
                <c:pt idx="169">
                  <c:v>0.15191246694813601</c:v>
                </c:pt>
                <c:pt idx="170">
                  <c:v>0.15231064131293401</c:v>
                </c:pt>
                <c:pt idx="171">
                  <c:v>0.15267571480133099</c:v>
                </c:pt>
                <c:pt idx="172">
                  <c:v>0.15304091696132499</c:v>
                </c:pt>
                <c:pt idx="173">
                  <c:v>0.15333983736349199</c:v>
                </c:pt>
                <c:pt idx="174">
                  <c:v>0.15373852112412101</c:v>
                </c:pt>
                <c:pt idx="175">
                  <c:v>0.15410412670444101</c:v>
                </c:pt>
                <c:pt idx="176">
                  <c:v>0.15456944289757599</c:v>
                </c:pt>
                <c:pt idx="177">
                  <c:v>0.15476889062788801</c:v>
                </c:pt>
                <c:pt idx="178">
                  <c:v>0.15516787452363201</c:v>
                </c:pt>
                <c:pt idx="179">
                  <c:v>0.155400625458819</c:v>
                </c:pt>
                <c:pt idx="180">
                  <c:v>0.15583299238593101</c:v>
                </c:pt>
                <c:pt idx="181">
                  <c:v>0.15619893892735301</c:v>
                </c:pt>
                <c:pt idx="182">
                  <c:v>0.15659820665006699</c:v>
                </c:pt>
                <c:pt idx="183">
                  <c:v>0.156897670784828</c:v>
                </c:pt>
                <c:pt idx="184">
                  <c:v>0.15723045323371601</c:v>
                </c:pt>
                <c:pt idx="185">
                  <c:v>0.15769663992482</c:v>
                </c:pt>
                <c:pt idx="186">
                  <c:v>0.15796309186739299</c:v>
                </c:pt>
                <c:pt idx="187">
                  <c:v>0.158429612394862</c:v>
                </c:pt>
                <c:pt idx="188">
                  <c:v>0.15872962600408899</c:v>
                </c:pt>
                <c:pt idx="189">
                  <c:v>0.15909640803427599</c:v>
                </c:pt>
                <c:pt idx="190">
                  <c:v>0.15942986121942801</c:v>
                </c:pt>
                <c:pt idx="191">
                  <c:v>0.15986342830476999</c:v>
                </c:pt>
                <c:pt idx="192">
                  <c:v>0.16026386026263301</c:v>
                </c:pt>
                <c:pt idx="193">
                  <c:v>0.160631071787038</c:v>
                </c:pt>
                <c:pt idx="194">
                  <c:v>0.160831414167423</c:v>
                </c:pt>
                <c:pt idx="195">
                  <c:v>0.161232279914127</c:v>
                </c:pt>
                <c:pt idx="196">
                  <c:v>0.16166676717551601</c:v>
                </c:pt>
                <c:pt idx="197">
                  <c:v>0.16210125443690601</c:v>
                </c:pt>
                <c:pt idx="198">
                  <c:v>0.16233524091783999</c:v>
                </c:pt>
                <c:pt idx="199">
                  <c:v>0.162602799602865</c:v>
                </c:pt>
                <c:pt idx="200">
                  <c:v>0.16290387146506699</c:v>
                </c:pt>
                <c:pt idx="201">
                  <c:v>0.16320505281789999</c:v>
                </c:pt>
                <c:pt idx="202">
                  <c:v>0.16364023114790099</c:v>
                </c:pt>
                <c:pt idx="203">
                  <c:v>0.16420941421190799</c:v>
                </c:pt>
                <c:pt idx="204">
                  <c:v>0.16441030235214599</c:v>
                </c:pt>
                <c:pt idx="205">
                  <c:v>0.164611208829122</c:v>
                </c:pt>
                <c:pt idx="206">
                  <c:v>0.16487930448435101</c:v>
                </c:pt>
                <c:pt idx="207">
                  <c:v>0.16504692559272999</c:v>
                </c:pt>
                <c:pt idx="208">
                  <c:v>0.16528169183566399</c:v>
                </c:pt>
                <c:pt idx="209">
                  <c:v>0.16565074545142899</c:v>
                </c:pt>
                <c:pt idx="210">
                  <c:v>0.16601986677103001</c:v>
                </c:pt>
                <c:pt idx="211">
                  <c:v>0.166321888984656</c:v>
                </c:pt>
                <c:pt idx="212">
                  <c:v>0.166523264871168</c:v>
                </c:pt>
                <c:pt idx="213">
                  <c:v>0.166758343847834</c:v>
                </c:pt>
                <c:pt idx="214">
                  <c:v>0.167060769106115</c:v>
                </c:pt>
                <c:pt idx="215">
                  <c:v>0.16743055325928299</c:v>
                </c:pt>
                <c:pt idx="216">
                  <c:v>0.16769956162393501</c:v>
                </c:pt>
                <c:pt idx="217">
                  <c:v>0.16806953350214399</c:v>
                </c:pt>
                <c:pt idx="218">
                  <c:v>0.16840587157324399</c:v>
                </c:pt>
                <c:pt idx="219">
                  <c:v>0.16867497934746201</c:v>
                </c:pt>
                <c:pt idx="220">
                  <c:v>0.16904519091370099</c:v>
                </c:pt>
                <c:pt idx="221">
                  <c:v>0.16934821761153401</c:v>
                </c:pt>
                <c:pt idx="222">
                  <c:v>0.16958397063033501</c:v>
                </c:pt>
                <c:pt idx="223">
                  <c:v>0.17002206193080199</c:v>
                </c:pt>
                <c:pt idx="224">
                  <c:v>0.170460336533068</c:v>
                </c:pt>
                <c:pt idx="225">
                  <c:v>0.17076375741156</c:v>
                </c:pt>
                <c:pt idx="226">
                  <c:v>0.17093233241793099</c:v>
                </c:pt>
                <c:pt idx="227">
                  <c:v>0.17133717660561301</c:v>
                </c:pt>
                <c:pt idx="228">
                  <c:v>0.17150590105757799</c:v>
                </c:pt>
                <c:pt idx="229">
                  <c:v>0.17194464610165899</c:v>
                </c:pt>
                <c:pt idx="230">
                  <c:v>0.172417207045446</c:v>
                </c:pt>
                <c:pt idx="231">
                  <c:v>0.17272108156162899</c:v>
                </c:pt>
                <c:pt idx="232">
                  <c:v>0.172822373067023</c:v>
                </c:pt>
                <c:pt idx="233">
                  <c:v>0.172957434737774</c:v>
                </c:pt>
                <c:pt idx="234">
                  <c:v>0.17309254709070299</c:v>
                </c:pt>
                <c:pt idx="235">
                  <c:v>0.17326151682687399</c:v>
                </c:pt>
                <c:pt idx="236">
                  <c:v>0.17346431861659001</c:v>
                </c:pt>
                <c:pt idx="237">
                  <c:v>0.17387001756932499</c:v>
                </c:pt>
                <c:pt idx="238">
                  <c:v>0.174174306105359</c:v>
                </c:pt>
                <c:pt idx="239">
                  <c:v>0.174343355292045</c:v>
                </c:pt>
                <c:pt idx="240">
                  <c:v>0.174580035308085</c:v>
                </c:pt>
                <c:pt idx="241">
                  <c:v>0.174715363996543</c:v>
                </c:pt>
                <c:pt idx="242">
                  <c:v>0.17491843372805599</c:v>
                </c:pt>
                <c:pt idx="243">
                  <c:v>0.175121561054388</c:v>
                </c:pt>
                <c:pt idx="244">
                  <c:v>0.175494119763277</c:v>
                </c:pt>
                <c:pt idx="245">
                  <c:v>0.17576507155155999</c:v>
                </c:pt>
                <c:pt idx="246">
                  <c:v>0.17596830465200899</c:v>
                </c:pt>
                <c:pt idx="247">
                  <c:v>0.17613767359867899</c:v>
                </c:pt>
                <c:pt idx="248">
                  <c:v>0.17637488013693201</c:v>
                </c:pt>
                <c:pt idx="249">
                  <c:v>0.17657825797201801</c:v>
                </c:pt>
                <c:pt idx="250">
                  <c:v>0.176815622378449</c:v>
                </c:pt>
                <c:pt idx="251">
                  <c:v>0.17698524908849</c:v>
                </c:pt>
                <c:pt idx="252">
                  <c:v>0.17722281700616399</c:v>
                </c:pt>
                <c:pt idx="253">
                  <c:v>0.177731915387142</c:v>
                </c:pt>
                <c:pt idx="254">
                  <c:v>0.177833739922305</c:v>
                </c:pt>
                <c:pt idx="255">
                  <c:v>0.17820743546366299</c:v>
                </c:pt>
                <c:pt idx="256">
                  <c:v>0.17844530996739799</c:v>
                </c:pt>
                <c:pt idx="257">
                  <c:v>0.17875122181021599</c:v>
                </c:pt>
                <c:pt idx="258">
                  <c:v>0.17892119726161301</c:v>
                </c:pt>
                <c:pt idx="259">
                  <c:v>0.17932927529046799</c:v>
                </c:pt>
                <c:pt idx="260">
                  <c:v>0.179431294797681</c:v>
                </c:pt>
                <c:pt idx="261">
                  <c:v>0.17963536319984</c:v>
                </c:pt>
                <c:pt idx="262">
                  <c:v>0.179873614686269</c:v>
                </c:pt>
                <c:pt idx="263">
                  <c:v>0.18004383526343001</c:v>
                </c:pt>
                <c:pt idx="264">
                  <c:v>0.18031626686749599</c:v>
                </c:pt>
                <c:pt idx="265">
                  <c:v>0.180554701966989</c:v>
                </c:pt>
                <c:pt idx="266">
                  <c:v>0.18072502918050701</c:v>
                </c:pt>
                <c:pt idx="267">
                  <c:v>0.18079316006591301</c:v>
                </c:pt>
                <c:pt idx="268">
                  <c:v>0.181031629677878</c:v>
                </c:pt>
                <c:pt idx="269">
                  <c:v>0.18133826308538201</c:v>
                </c:pt>
                <c:pt idx="270">
                  <c:v>0.181542774348077</c:v>
                </c:pt>
                <c:pt idx="271">
                  <c:v>0.181645054731465</c:v>
                </c:pt>
                <c:pt idx="272">
                  <c:v>0.18188378987870099</c:v>
                </c:pt>
                <c:pt idx="273">
                  <c:v>0.18219083924839399</c:v>
                </c:pt>
                <c:pt idx="274">
                  <c:v>0.18253200521471899</c:v>
                </c:pt>
                <c:pt idx="275">
                  <c:v>0.18270261304850799</c:v>
                </c:pt>
                <c:pt idx="276">
                  <c:v>0.183009811613255</c:v>
                </c:pt>
                <c:pt idx="277">
                  <c:v>0.18331717460718999</c:v>
                </c:pt>
                <c:pt idx="278">
                  <c:v>0.183419653888416</c:v>
                </c:pt>
                <c:pt idx="279">
                  <c:v>0.18355635287990599</c:v>
                </c:pt>
                <c:pt idx="280">
                  <c:v>0.183829830885712</c:v>
                </c:pt>
                <c:pt idx="281">
                  <c:v>0.184000771329484</c:v>
                </c:pt>
                <c:pt idx="282">
                  <c:v>0.184137557097411</c:v>
                </c:pt>
                <c:pt idx="283">
                  <c:v>0.18434286621899701</c:v>
                </c:pt>
                <c:pt idx="284">
                  <c:v>0.18447980598892599</c:v>
                </c:pt>
                <c:pt idx="285">
                  <c:v>0.18471948581088901</c:v>
                </c:pt>
                <c:pt idx="286">
                  <c:v>0.18495925966181201</c:v>
                </c:pt>
                <c:pt idx="287">
                  <c:v>0.18530191144386299</c:v>
                </c:pt>
                <c:pt idx="288">
                  <c:v>0.18540470697847899</c:v>
                </c:pt>
                <c:pt idx="289">
                  <c:v>0.18561032836789501</c:v>
                </c:pt>
                <c:pt idx="290">
                  <c:v>0.18574751051070601</c:v>
                </c:pt>
                <c:pt idx="291">
                  <c:v>0.18588474672876501</c:v>
                </c:pt>
                <c:pt idx="292">
                  <c:v>0.186090682264721</c:v>
                </c:pt>
                <c:pt idx="293">
                  <c:v>0.18643406062752699</c:v>
                </c:pt>
                <c:pt idx="294">
                  <c:v>0.186605783737923</c:v>
                </c:pt>
                <c:pt idx="295">
                  <c:v>0.186846219861556</c:v>
                </c:pt>
                <c:pt idx="296">
                  <c:v>0.18701799393593099</c:v>
                </c:pt>
                <c:pt idx="297">
                  <c:v>0.18718983606322501</c:v>
                </c:pt>
                <c:pt idx="298">
                  <c:v>0.187327357456403</c:v>
                </c:pt>
                <c:pt idx="299">
                  <c:v>0.18763690339019501</c:v>
                </c:pt>
                <c:pt idx="300">
                  <c:v>0.187843380090842</c:v>
                </c:pt>
                <c:pt idx="301">
                  <c:v>0.18798106543554499</c:v>
                </c:pt>
                <c:pt idx="302">
                  <c:v>0.18822201478877601</c:v>
                </c:pt>
                <c:pt idx="303">
                  <c:v>0.188497399181626</c:v>
                </c:pt>
                <c:pt idx="304">
                  <c:v>0.18873843254011599</c:v>
                </c:pt>
                <c:pt idx="305">
                  <c:v>0.18897962216399999</c:v>
                </c:pt>
                <c:pt idx="306">
                  <c:v>0.18922087197394599</c:v>
                </c:pt>
                <c:pt idx="307">
                  <c:v>0.18942774017343</c:v>
                </c:pt>
                <c:pt idx="308">
                  <c:v>0.18953121048778199</c:v>
                </c:pt>
                <c:pt idx="309">
                  <c:v>0.189669177810461</c:v>
                </c:pt>
                <c:pt idx="310">
                  <c:v>0.18984163696381101</c:v>
                </c:pt>
                <c:pt idx="311">
                  <c:v>0.190014182549854</c:v>
                </c:pt>
                <c:pt idx="312">
                  <c:v>0.19018680605021601</c:v>
                </c:pt>
                <c:pt idx="313">
                  <c:v>0.19053220909086199</c:v>
                </c:pt>
                <c:pt idx="314">
                  <c:v>0.19080861486180301</c:v>
                </c:pt>
                <c:pt idx="315">
                  <c:v>0.19098145541931899</c:v>
                </c:pt>
                <c:pt idx="316">
                  <c:v>0.191050595124206</c:v>
                </c:pt>
                <c:pt idx="317">
                  <c:v>0.19118889543789699</c:v>
                </c:pt>
                <c:pt idx="318">
                  <c:v>0.19132727248433501</c:v>
                </c:pt>
                <c:pt idx="319">
                  <c:v>0.19150028744334599</c:v>
                </c:pt>
                <c:pt idx="320">
                  <c:v>0.19181184021769601</c:v>
                </c:pt>
                <c:pt idx="321">
                  <c:v>0.192158167507818</c:v>
                </c:pt>
                <c:pt idx="322">
                  <c:v>0.19250459998998901</c:v>
                </c:pt>
                <c:pt idx="323">
                  <c:v>0.19260852973463999</c:v>
                </c:pt>
                <c:pt idx="324">
                  <c:v>0.19271246474555701</c:v>
                </c:pt>
                <c:pt idx="325">
                  <c:v>0.19278177583391801</c:v>
                </c:pt>
                <c:pt idx="326">
                  <c:v>0.19292044723976201</c:v>
                </c:pt>
                <c:pt idx="327">
                  <c:v>0.19316318380512901</c:v>
                </c:pt>
                <c:pt idx="328">
                  <c:v>0.19347540058582699</c:v>
                </c:pt>
                <c:pt idx="329">
                  <c:v>0.19368360864893699</c:v>
                </c:pt>
                <c:pt idx="330">
                  <c:v>0.193822414024343</c:v>
                </c:pt>
                <c:pt idx="331">
                  <c:v>0.193926528660363</c:v>
                </c:pt>
                <c:pt idx="332">
                  <c:v>0.194169561871844</c:v>
                </c:pt>
                <c:pt idx="333">
                  <c:v>0.194447470026715</c:v>
                </c:pt>
                <c:pt idx="334">
                  <c:v>0.19455171752662601</c:v>
                </c:pt>
                <c:pt idx="335">
                  <c:v>0.19476037244795499</c:v>
                </c:pt>
                <c:pt idx="336">
                  <c:v>0.194934313842615</c:v>
                </c:pt>
                <c:pt idx="337">
                  <c:v>0.19510825523727399</c:v>
                </c:pt>
                <c:pt idx="338">
                  <c:v>0.19514304529912299</c:v>
                </c:pt>
                <c:pt idx="339">
                  <c:v>0.19528225550404199</c:v>
                </c:pt>
                <c:pt idx="340">
                  <c:v>0.19542155146913601</c:v>
                </c:pt>
                <c:pt idx="341">
                  <c:v>0.19552603954446801</c:v>
                </c:pt>
                <c:pt idx="342">
                  <c:v>0.195700249011626</c:v>
                </c:pt>
                <c:pt idx="343">
                  <c:v>0.195735094489984</c:v>
                </c:pt>
                <c:pt idx="344">
                  <c:v>0.19587449075049601</c:v>
                </c:pt>
                <c:pt idx="345">
                  <c:v>0.19604877197155399</c:v>
                </c:pt>
                <c:pt idx="346">
                  <c:v>0.19611853478871299</c:v>
                </c:pt>
                <c:pt idx="347">
                  <c:v>0.196223206012445</c:v>
                </c:pt>
                <c:pt idx="348">
                  <c:v>0.19646752715691199</c:v>
                </c:pt>
                <c:pt idx="349">
                  <c:v>0.19671189880965201</c:v>
                </c:pt>
                <c:pt idx="350">
                  <c:v>0.19678173372697999</c:v>
                </c:pt>
                <c:pt idx="351">
                  <c:v>0.196851568644309</c:v>
                </c:pt>
                <c:pt idx="352">
                  <c:v>0.19699125293828901</c:v>
                </c:pt>
                <c:pt idx="353">
                  <c:v>0.197096065001966</c:v>
                </c:pt>
                <c:pt idx="354">
                  <c:v>0.197235857894901</c:v>
                </c:pt>
                <c:pt idx="355">
                  <c:v>0.19737567254322799</c:v>
                </c:pt>
                <c:pt idx="356">
                  <c:v>0.19755050436615601</c:v>
                </c:pt>
                <c:pt idx="357">
                  <c:v>0.19786528339972201</c:v>
                </c:pt>
                <c:pt idx="358">
                  <c:v>0.19811013700008501</c:v>
                </c:pt>
                <c:pt idx="359">
                  <c:v>0.19818010973561601</c:v>
                </c:pt>
                <c:pt idx="360">
                  <c:v>0.19828513445886001</c:v>
                </c:pt>
                <c:pt idx="361">
                  <c:v>0.19839019751029599</c:v>
                </c:pt>
                <c:pt idx="362">
                  <c:v>0.19849529345046299</c:v>
                </c:pt>
                <c:pt idx="363">
                  <c:v>0.19874056851650301</c:v>
                </c:pt>
                <c:pt idx="364">
                  <c:v>0.19905602103495099</c:v>
                </c:pt>
                <c:pt idx="365">
                  <c:v>0.19926632271391601</c:v>
                </c:pt>
                <c:pt idx="366">
                  <c:v>0.19944159245342299</c:v>
                </c:pt>
                <c:pt idx="367">
                  <c:v>0.19947665925034</c:v>
                </c:pt>
                <c:pt idx="368">
                  <c:v>0.19958187617596401</c:v>
                </c:pt>
                <c:pt idx="369">
                  <c:v>0.19961694848450501</c:v>
                </c:pt>
                <c:pt idx="370">
                  <c:v>0.19986255763586699</c:v>
                </c:pt>
                <c:pt idx="371">
                  <c:v>0.20000290572236001</c:v>
                </c:pt>
                <c:pt idx="372">
                  <c:v>0.200108172312745</c:v>
                </c:pt>
                <c:pt idx="373">
                  <c:v>0.20017835741166501</c:v>
                </c:pt>
                <c:pt idx="374">
                  <c:v>0.20035393086101499</c:v>
                </c:pt>
                <c:pt idx="375">
                  <c:v>0.20059986304639699</c:v>
                </c:pt>
                <c:pt idx="376">
                  <c:v>0.200810762004027</c:v>
                </c:pt>
                <c:pt idx="377">
                  <c:v>0.20105688862683399</c:v>
                </c:pt>
                <c:pt idx="378">
                  <c:v>0.20126792110709699</c:v>
                </c:pt>
                <c:pt idx="379">
                  <c:v>0.20133826526718501</c:v>
                </c:pt>
                <c:pt idx="380">
                  <c:v>0.20161965677395099</c:v>
                </c:pt>
                <c:pt idx="381">
                  <c:v>0.20165484931694</c:v>
                </c:pt>
                <c:pt idx="382">
                  <c:v>0.201866116338626</c:v>
                </c:pt>
                <c:pt idx="383">
                  <c:v>0.20228876230561599</c:v>
                </c:pt>
                <c:pt idx="384">
                  <c:v>0.20253541038690401</c:v>
                </c:pt>
                <c:pt idx="385">
                  <c:v>0.202746867916301</c:v>
                </c:pt>
                <c:pt idx="386">
                  <c:v>0.20288783960256601</c:v>
                </c:pt>
                <c:pt idx="387">
                  <c:v>0.20309935332583301</c:v>
                </c:pt>
                <c:pt idx="388">
                  <c:v>0.203169906671578</c:v>
                </c:pt>
                <c:pt idx="389">
                  <c:v>0.20334635577353699</c:v>
                </c:pt>
                <c:pt idx="390">
                  <c:v>0.20345227036476499</c:v>
                </c:pt>
                <c:pt idx="391">
                  <c:v>0.20366412213149299</c:v>
                </c:pt>
                <c:pt idx="392">
                  <c:v>0.20373477329963</c:v>
                </c:pt>
                <c:pt idx="393">
                  <c:v>0.203946738119089</c:v>
                </c:pt>
                <c:pt idx="394">
                  <c:v>0.20401739683301001</c:v>
                </c:pt>
                <c:pt idx="395">
                  <c:v>0.204264768420855</c:v>
                </c:pt>
                <c:pt idx="396">
                  <c:v>0.204441519120594</c:v>
                </c:pt>
                <c:pt idx="397">
                  <c:v>0.204689062857907</c:v>
                </c:pt>
                <c:pt idx="398">
                  <c:v>0.20490133419547901</c:v>
                </c:pt>
                <c:pt idx="399">
                  <c:v>0.20497213307277201</c:v>
                </c:pt>
                <c:pt idx="400">
                  <c:v>0.20514913026600401</c:v>
                </c:pt>
                <c:pt idx="401">
                  <c:v>0.205184535408411</c:v>
                </c:pt>
                <c:pt idx="402">
                  <c:v>0.20529081935434601</c:v>
                </c:pt>
                <c:pt idx="403">
                  <c:v>0.20536172488659299</c:v>
                </c:pt>
                <c:pt idx="404">
                  <c:v>0.205468129009306</c:v>
                </c:pt>
                <c:pt idx="405">
                  <c:v>0.20564557436379699</c:v>
                </c:pt>
                <c:pt idx="406">
                  <c:v>0.20582307715016401</c:v>
                </c:pt>
                <c:pt idx="407">
                  <c:v>0.20592957882198501</c:v>
                </c:pt>
                <c:pt idx="408">
                  <c:v>0.206107081608353</c:v>
                </c:pt>
                <c:pt idx="409">
                  <c:v>0.206178113419447</c:v>
                </c:pt>
                <c:pt idx="410">
                  <c:v>0.206391266471008</c:v>
                </c:pt>
                <c:pt idx="411">
                  <c:v>0.20656900943773099</c:v>
                </c:pt>
                <c:pt idx="412">
                  <c:v>0.206782416602981</c:v>
                </c:pt>
                <c:pt idx="413">
                  <c:v>0.20706703667299201</c:v>
                </c:pt>
                <c:pt idx="414">
                  <c:v>0.20710261611320399</c:v>
                </c:pt>
                <c:pt idx="415">
                  <c:v>0.20720935443384</c:v>
                </c:pt>
                <c:pt idx="416">
                  <c:v>0.207280536511944</c:v>
                </c:pt>
                <c:pt idx="417">
                  <c:v>0.20749410596284801</c:v>
                </c:pt>
                <c:pt idx="418">
                  <c:v>0.207743365211009</c:v>
                </c:pt>
                <c:pt idx="419">
                  <c:v>0.207778983370213</c:v>
                </c:pt>
                <c:pt idx="420">
                  <c:v>0.20802833764742201</c:v>
                </c:pt>
                <c:pt idx="421">
                  <c:v>0.20809958172662499</c:v>
                </c:pt>
                <c:pt idx="422">
                  <c:v>0.20813520765000701</c:v>
                </c:pt>
                <c:pt idx="423">
                  <c:v>0.20820651002999599</c:v>
                </c:pt>
                <c:pt idx="424">
                  <c:v>0.20834920043847899</c:v>
                </c:pt>
                <c:pt idx="425">
                  <c:v>0.20838489253489001</c:v>
                </c:pt>
                <c:pt idx="426">
                  <c:v>0.20849202739016301</c:v>
                </c:pt>
                <c:pt idx="427">
                  <c:v>0.208599185700059</c:v>
                </c:pt>
                <c:pt idx="428">
                  <c:v>0.20870635574625701</c:v>
                </c:pt>
                <c:pt idx="429">
                  <c:v>0.20877780244372299</c:v>
                </c:pt>
                <c:pt idx="430">
                  <c:v>0.20888499010884601</c:v>
                </c:pt>
                <c:pt idx="431">
                  <c:v>0.209063675400607</c:v>
                </c:pt>
                <c:pt idx="432">
                  <c:v>0.20917095131671201</c:v>
                </c:pt>
                <c:pt idx="433">
                  <c:v>0.20938557386475201</c:v>
                </c:pt>
                <c:pt idx="434">
                  <c:v>0.20949290283425001</c:v>
                </c:pt>
                <c:pt idx="435">
                  <c:v>0.209671804123614</c:v>
                </c:pt>
                <c:pt idx="436">
                  <c:v>0.209779174430269</c:v>
                </c:pt>
                <c:pt idx="437">
                  <c:v>0.20988659204964499</c:v>
                </c:pt>
                <c:pt idx="438">
                  <c:v>0.21006569050047399</c:v>
                </c:pt>
                <c:pt idx="439">
                  <c:v>0.21028066792269001</c:v>
                </c:pt>
                <c:pt idx="440">
                  <c:v>0.21042401785223599</c:v>
                </c:pt>
                <c:pt idx="441">
                  <c:v>0.21056741529847101</c:v>
                </c:pt>
                <c:pt idx="442">
                  <c:v>0.21067496338314701</c:v>
                </c:pt>
                <c:pt idx="443">
                  <c:v>0.21092593667045001</c:v>
                </c:pt>
                <c:pt idx="444">
                  <c:v>0.21110531248001899</c:v>
                </c:pt>
                <c:pt idx="445">
                  <c:v>0.21124886083400601</c:v>
                </c:pt>
                <c:pt idx="446">
                  <c:v>0.21135658777209301</c:v>
                </c:pt>
                <c:pt idx="447">
                  <c:v>0.21153620241055399</c:v>
                </c:pt>
                <c:pt idx="448">
                  <c:v>0.21167992603862801</c:v>
                </c:pt>
                <c:pt idx="449">
                  <c:v>0.211823649666703</c:v>
                </c:pt>
                <c:pt idx="450">
                  <c:v>0.211931454370719</c:v>
                </c:pt>
                <c:pt idx="451">
                  <c:v>0.21203929504760899</c:v>
                </c:pt>
                <c:pt idx="452">
                  <c:v>0.21225506043152401</c:v>
                </c:pt>
                <c:pt idx="453">
                  <c:v>0.21239893606615701</c:v>
                </c:pt>
                <c:pt idx="454">
                  <c:v>0.21250685481784501</c:v>
                </c:pt>
                <c:pt idx="455">
                  <c:v>0.21254283575668501</c:v>
                </c:pt>
                <c:pt idx="456">
                  <c:v>0.21265077857320799</c:v>
                </c:pt>
                <c:pt idx="457">
                  <c:v>0.21283073345843301</c:v>
                </c:pt>
                <c:pt idx="458">
                  <c:v>0.21286673850466001</c:v>
                </c:pt>
                <c:pt idx="459">
                  <c:v>0.21293879287633599</c:v>
                </c:pt>
                <c:pt idx="460">
                  <c:v>0.21297482409161</c:v>
                </c:pt>
                <c:pt idx="461">
                  <c:v>0.21308297218048</c:v>
                </c:pt>
                <c:pt idx="462">
                  <c:v>0.213155083017041</c:v>
                </c:pt>
                <c:pt idx="463">
                  <c:v>0.21319114045455401</c:v>
                </c:pt>
                <c:pt idx="464">
                  <c:v>0.21329931276709399</c:v>
                </c:pt>
                <c:pt idx="465">
                  <c:v>0.21337145189328399</c:v>
                </c:pt>
                <c:pt idx="466">
                  <c:v>0.21351577869695301</c:v>
                </c:pt>
                <c:pt idx="467">
                  <c:v>0.21355187052237301</c:v>
                </c:pt>
                <c:pt idx="468">
                  <c:v>0.21380466938402601</c:v>
                </c:pt>
                <c:pt idx="469">
                  <c:v>0.21394920709561299</c:v>
                </c:pt>
                <c:pt idx="470">
                  <c:v>0.213985343556503</c:v>
                </c:pt>
                <c:pt idx="471">
                  <c:v>0.21420217452667201</c:v>
                </c:pt>
                <c:pt idx="472">
                  <c:v>0.214274484101452</c:v>
                </c:pt>
                <c:pt idx="473">
                  <c:v>0.21445532940190001</c:v>
                </c:pt>
                <c:pt idx="474">
                  <c:v>0.21460005464076001</c:v>
                </c:pt>
                <c:pt idx="475">
                  <c:v>0.21478108385863301</c:v>
                </c:pt>
                <c:pt idx="476">
                  <c:v>0.21488972595929001</c:v>
                </c:pt>
                <c:pt idx="477">
                  <c:v>0.21507079612705199</c:v>
                </c:pt>
                <c:pt idx="478">
                  <c:v>0.21521565226126099</c:v>
                </c:pt>
                <c:pt idx="479">
                  <c:v>0.21539679422935001</c:v>
                </c:pt>
                <c:pt idx="480">
                  <c:v>0.21543303083662599</c:v>
                </c:pt>
                <c:pt idx="481">
                  <c:v>0.21554178381929301</c:v>
                </c:pt>
                <c:pt idx="482">
                  <c:v>0.21572307993562301</c:v>
                </c:pt>
                <c:pt idx="483">
                  <c:v>0.215831869960904</c:v>
                </c:pt>
                <c:pt idx="484">
                  <c:v>0.215940659986184</c:v>
                </c:pt>
                <c:pt idx="485">
                  <c:v>0.215940659986184</c:v>
                </c:pt>
                <c:pt idx="486">
                  <c:v>0.216085820630424</c:v>
                </c:pt>
                <c:pt idx="487">
                  <c:v>0.21615842987723799</c:v>
                </c:pt>
                <c:pt idx="488">
                  <c:v>0.21633998401326099</c:v>
                </c:pt>
                <c:pt idx="489">
                  <c:v>0.21666685595883201</c:v>
                </c:pt>
                <c:pt idx="490">
                  <c:v>0.216921220234189</c:v>
                </c:pt>
                <c:pt idx="491">
                  <c:v>0.21706657124868001</c:v>
                </c:pt>
                <c:pt idx="492">
                  <c:v>0.21717559696109001</c:v>
                </c:pt>
                <c:pt idx="493">
                  <c:v>0.21728466628378601</c:v>
                </c:pt>
                <c:pt idx="494">
                  <c:v>0.21732103520044399</c:v>
                </c:pt>
                <c:pt idx="495">
                  <c:v>0.21746652751093501</c:v>
                </c:pt>
                <c:pt idx="496">
                  <c:v>0.21757570298116799</c:v>
                </c:pt>
                <c:pt idx="497">
                  <c:v>0.217612109405528</c:v>
                </c:pt>
                <c:pt idx="498">
                  <c:v>0.21768492225424901</c:v>
                </c:pt>
                <c:pt idx="499">
                  <c:v>0.21783055630514001</c:v>
                </c:pt>
                <c:pt idx="500">
                  <c:v>0.217903410957803</c:v>
                </c:pt>
                <c:pt idx="501">
                  <c:v>0.218158563434243</c:v>
                </c:pt>
                <c:pt idx="502">
                  <c:v>0.21819502846882999</c:v>
                </c:pt>
                <c:pt idx="503">
                  <c:v>0.21837739562557201</c:v>
                </c:pt>
                <c:pt idx="504">
                  <c:v>0.21866928393617499</c:v>
                </c:pt>
                <c:pt idx="505">
                  <c:v>0.21881522809147699</c:v>
                </c:pt>
                <c:pt idx="506">
                  <c:v>0.21888820016912799</c:v>
                </c:pt>
                <c:pt idx="507">
                  <c:v>0.21899769620193099</c:v>
                </c:pt>
                <c:pt idx="508">
                  <c:v>0.21907071042246101</c:v>
                </c:pt>
                <c:pt idx="509">
                  <c:v>0.21910723019195699</c:v>
                </c:pt>
                <c:pt idx="510">
                  <c:v>0.219253368397586</c:v>
                </c:pt>
                <c:pt idx="511">
                  <c:v>0.219509199046418</c:v>
                </c:pt>
                <c:pt idx="512">
                  <c:v>0.21958229351751199</c:v>
                </c:pt>
                <c:pt idx="513">
                  <c:v>0.21965540492430499</c:v>
                </c:pt>
                <c:pt idx="514">
                  <c:v>0.21987482813439599</c:v>
                </c:pt>
                <c:pt idx="515">
                  <c:v>0.219947990419495</c:v>
                </c:pt>
                <c:pt idx="516">
                  <c:v>0.22005775932591301</c:v>
                </c:pt>
                <c:pt idx="517">
                  <c:v>0.22024078189405299</c:v>
                </c:pt>
                <c:pt idx="518">
                  <c:v>0.22038722548362899</c:v>
                </c:pt>
                <c:pt idx="519">
                  <c:v>0.22038722548362899</c:v>
                </c:pt>
                <c:pt idx="520">
                  <c:v>0.220533686113418</c:v>
                </c:pt>
                <c:pt idx="521">
                  <c:v>0.22057031192843801</c:v>
                </c:pt>
                <c:pt idx="522">
                  <c:v>0.22064360196821201</c:v>
                </c:pt>
                <c:pt idx="523">
                  <c:v>0.22079021621959299</c:v>
                </c:pt>
                <c:pt idx="524">
                  <c:v>0.22097353747401699</c:v>
                </c:pt>
                <c:pt idx="525">
                  <c:v>0.22115688012448001</c:v>
                </c:pt>
                <c:pt idx="526">
                  <c:v>0.221266885714757</c:v>
                </c:pt>
                <c:pt idx="527">
                  <c:v>0.22134023562681299</c:v>
                </c:pt>
                <c:pt idx="528">
                  <c:v>0.22141363270923101</c:v>
                </c:pt>
                <c:pt idx="529">
                  <c:v>0.221523773414423</c:v>
                </c:pt>
                <c:pt idx="530">
                  <c:v>0.221633946352774</c:v>
                </c:pt>
                <c:pt idx="531">
                  <c:v>0.221670690029247</c:v>
                </c:pt>
                <c:pt idx="532">
                  <c:v>0.221817725044826</c:v>
                </c:pt>
                <c:pt idx="533">
                  <c:v>0.22196477730488001</c:v>
                </c:pt>
                <c:pt idx="534">
                  <c:v>0.222185394526906</c:v>
                </c:pt>
                <c:pt idx="535">
                  <c:v>0.22222217918385201</c:v>
                </c:pt>
                <c:pt idx="536">
                  <c:v>0.22229575282077199</c:v>
                </c:pt>
                <c:pt idx="537">
                  <c:v>0.22233254829037399</c:v>
                </c:pt>
                <c:pt idx="538">
                  <c:v>0.222516558099248</c:v>
                </c:pt>
                <c:pt idx="539">
                  <c:v>0.222774202151653</c:v>
                </c:pt>
                <c:pt idx="540">
                  <c:v>0.222884621031255</c:v>
                </c:pt>
                <c:pt idx="541">
                  <c:v>0.22295824229071501</c:v>
                </c:pt>
                <c:pt idx="542">
                  <c:v>0.22314233883277601</c:v>
                </c:pt>
                <c:pt idx="543">
                  <c:v>0.22325282281401901</c:v>
                </c:pt>
                <c:pt idx="544">
                  <c:v>0.22340013478901</c:v>
                </c:pt>
                <c:pt idx="545">
                  <c:v>0.22351063181286601</c:v>
                </c:pt>
                <c:pt idx="546">
                  <c:v>0.22362116800154699</c:v>
                </c:pt>
                <c:pt idx="547">
                  <c:v>0.223731704190228</c:v>
                </c:pt>
                <c:pt idx="548">
                  <c:v>0.223731704190228</c:v>
                </c:pt>
                <c:pt idx="549">
                  <c:v>0.22387913807829399</c:v>
                </c:pt>
                <c:pt idx="550">
                  <c:v>0.22395288556501</c:v>
                </c:pt>
                <c:pt idx="551">
                  <c:v>0.224211032343756</c:v>
                </c:pt>
                <c:pt idx="552">
                  <c:v>0.224211032343756</c:v>
                </c:pt>
                <c:pt idx="553">
                  <c:v>0.224321745421973</c:v>
                </c:pt>
                <c:pt idx="554">
                  <c:v>0.22435864978137801</c:v>
                </c:pt>
                <c:pt idx="555">
                  <c:v>0.22446936285959501</c:v>
                </c:pt>
                <c:pt idx="556">
                  <c:v>0.22461701536699</c:v>
                </c:pt>
                <c:pt idx="557">
                  <c:v>0.22465393726961899</c:v>
                </c:pt>
                <c:pt idx="558">
                  <c:v>0.22469088113519101</c:v>
                </c:pt>
                <c:pt idx="559">
                  <c:v>0.22483870936814601</c:v>
                </c:pt>
                <c:pt idx="560">
                  <c:v>0.224912649898245</c:v>
                </c:pt>
                <c:pt idx="561">
                  <c:v>0.22502356069339299</c:v>
                </c:pt>
                <c:pt idx="562">
                  <c:v>0.22502356069339299</c:v>
                </c:pt>
                <c:pt idx="563">
                  <c:v>0.22509756298134401</c:v>
                </c:pt>
                <c:pt idx="564">
                  <c:v>0.22524561173771501</c:v>
                </c:pt>
                <c:pt idx="565">
                  <c:v>0.225430727961555</c:v>
                </c:pt>
                <c:pt idx="566">
                  <c:v>0.225504805440295</c:v>
                </c:pt>
                <c:pt idx="567">
                  <c:v>0.22561593494902299</c:v>
                </c:pt>
                <c:pt idx="568">
                  <c:v>0.22572707110544701</c:v>
                </c:pt>
                <c:pt idx="569">
                  <c:v>0.225838227214501</c:v>
                </c:pt>
                <c:pt idx="570">
                  <c:v>0.22587531477320699</c:v>
                </c:pt>
                <c:pt idx="571">
                  <c:v>0.22594950767841801</c:v>
                </c:pt>
                <c:pt idx="572">
                  <c:v>0.22606083042237399</c:v>
                </c:pt>
                <c:pt idx="573">
                  <c:v>0.226172186586547</c:v>
                </c:pt>
                <c:pt idx="574">
                  <c:v>0.22624643740785499</c:v>
                </c:pt>
                <c:pt idx="575">
                  <c:v>0.22632068822916401</c:v>
                </c:pt>
                <c:pt idx="576">
                  <c:v>0.22632068822916401</c:v>
                </c:pt>
                <c:pt idx="577">
                  <c:v>0.22635782926875</c:v>
                </c:pt>
                <c:pt idx="578">
                  <c:v>0.22639499713627001</c:v>
                </c:pt>
                <c:pt idx="579">
                  <c:v>0.226543695466599</c:v>
                </c:pt>
                <c:pt idx="580">
                  <c:v>0.226543695466599</c:v>
                </c:pt>
                <c:pt idx="581">
                  <c:v>0.226543695466599</c:v>
                </c:pt>
                <c:pt idx="582">
                  <c:v>0.22658088797949499</c:v>
                </c:pt>
                <c:pt idx="583">
                  <c:v>0.22665527749280101</c:v>
                </c:pt>
                <c:pt idx="584">
                  <c:v>0.226841341102202</c:v>
                </c:pt>
                <c:pt idx="585">
                  <c:v>0.2269529995007</c:v>
                </c:pt>
                <c:pt idx="586">
                  <c:v>0.22706469840160901</c:v>
                </c:pt>
                <c:pt idx="587">
                  <c:v>0.22725096462115699</c:v>
                </c:pt>
                <c:pt idx="588">
                  <c:v>0.22736277174025701</c:v>
                </c:pt>
                <c:pt idx="589">
                  <c:v>0.22747457885935701</c:v>
                </c:pt>
                <c:pt idx="590">
                  <c:v>0.227660957953182</c:v>
                </c:pt>
                <c:pt idx="591">
                  <c:v>0.227772853294779</c:v>
                </c:pt>
                <c:pt idx="592">
                  <c:v>0.227884796222486</c:v>
                </c:pt>
                <c:pt idx="593">
                  <c:v>0.22807143581907699</c:v>
                </c:pt>
                <c:pt idx="594">
                  <c:v>0.22818348090065901</c:v>
                </c:pt>
                <c:pt idx="595">
                  <c:v>0.22825820036182701</c:v>
                </c:pt>
                <c:pt idx="596">
                  <c:v>0.22837029320595501</c:v>
                </c:pt>
                <c:pt idx="597">
                  <c:v>0.228445035429403</c:v>
                </c:pt>
                <c:pt idx="598">
                  <c:v>0.22859469321804499</c:v>
                </c:pt>
                <c:pt idx="599">
                  <c:v>0.228669540393413</c:v>
                </c:pt>
                <c:pt idx="600">
                  <c:v>0.228669540393413</c:v>
                </c:pt>
                <c:pt idx="601">
                  <c:v>0.22878185233030299</c:v>
                </c:pt>
                <c:pt idx="602">
                  <c:v>0.22885675443350301</c:v>
                </c:pt>
                <c:pt idx="603">
                  <c:v>0.22896910758830399</c:v>
                </c:pt>
                <c:pt idx="604">
                  <c:v>0.22919385516375501</c:v>
                </c:pt>
                <c:pt idx="605">
                  <c:v>0.22934382464434599</c:v>
                </c:pt>
                <c:pt idx="606">
                  <c:v>0.229456350051917</c:v>
                </c:pt>
                <c:pt idx="607">
                  <c:v>0.22964394996151</c:v>
                </c:pt>
                <c:pt idx="608">
                  <c:v>0.229681497614733</c:v>
                </c:pt>
                <c:pt idx="609">
                  <c:v>0.22979419599869899</c:v>
                </c:pt>
                <c:pt idx="610">
                  <c:v>0.22990690131837699</c:v>
                </c:pt>
                <c:pt idx="611">
                  <c:v>0.23005717507794801</c:v>
                </c:pt>
                <c:pt idx="612">
                  <c:v>0.23013236290113101</c:v>
                </c:pt>
                <c:pt idx="613">
                  <c:v>0.230169968408624</c:v>
                </c:pt>
                <c:pt idx="614">
                  <c:v>0.230245221220406</c:v>
                </c:pt>
                <c:pt idx="615">
                  <c:v>0.230358128333599</c:v>
                </c:pt>
                <c:pt idx="616">
                  <c:v>0.23058402632932801</c:v>
                </c:pt>
                <c:pt idx="617">
                  <c:v>0.23065932566123801</c:v>
                </c:pt>
                <c:pt idx="618">
                  <c:v>0.230772288637074</c:v>
                </c:pt>
                <c:pt idx="619">
                  <c:v>0.23084762526781</c:v>
                </c:pt>
                <c:pt idx="620">
                  <c:v>0.23096067223881001</c:v>
                </c:pt>
                <c:pt idx="621">
                  <c:v>0.23096067223881001</c:v>
                </c:pt>
                <c:pt idx="622">
                  <c:v>0.23107378233798601</c:v>
                </c:pt>
                <c:pt idx="623">
                  <c:v>0.23114918907077101</c:v>
                </c:pt>
                <c:pt idx="624">
                  <c:v>0.23122460048633001</c:v>
                </c:pt>
                <c:pt idx="625">
                  <c:v>0.23137544205669699</c:v>
                </c:pt>
                <c:pt idx="626">
                  <c:v>0.231752639748741</c:v>
                </c:pt>
                <c:pt idx="627">
                  <c:v>0.231752639748741</c:v>
                </c:pt>
                <c:pt idx="628">
                  <c:v>0.231828159160931</c:v>
                </c:pt>
                <c:pt idx="629">
                  <c:v>0.23201706361914001</c:v>
                </c:pt>
                <c:pt idx="630">
                  <c:v>0.23205486101310599</c:v>
                </c:pt>
                <c:pt idx="631">
                  <c:v>0.232168253195003</c:v>
                </c:pt>
                <c:pt idx="632">
                  <c:v>0.23220606239327601</c:v>
                </c:pt>
                <c:pt idx="633">
                  <c:v>0.232281737524896</c:v>
                </c:pt>
                <c:pt idx="634">
                  <c:v>0.232319594029612</c:v>
                </c:pt>
                <c:pt idx="635">
                  <c:v>0.23247112436902301</c:v>
                </c:pt>
                <c:pt idx="636">
                  <c:v>0.23266063227876899</c:v>
                </c:pt>
                <c:pt idx="637">
                  <c:v>0.23281227665320101</c:v>
                </c:pt>
                <c:pt idx="638">
                  <c:v>0.23300183212124001</c:v>
                </c:pt>
                <c:pt idx="639">
                  <c:v>0.23319138758928001</c:v>
                </c:pt>
                <c:pt idx="640">
                  <c:v>0.23319138758928001</c:v>
                </c:pt>
                <c:pt idx="641">
                  <c:v>0.23338108610680999</c:v>
                </c:pt>
                <c:pt idx="642">
                  <c:v>0.23353293089775301</c:v>
                </c:pt>
                <c:pt idx="643">
                  <c:v>0.23364687907522799</c:v>
                </c:pt>
                <c:pt idx="644">
                  <c:v>0.23376086317810099</c:v>
                </c:pt>
                <c:pt idx="645">
                  <c:v>0.23387484728097499</c:v>
                </c:pt>
                <c:pt idx="646">
                  <c:v>0.23391284677773</c:v>
                </c:pt>
                <c:pt idx="647">
                  <c:v>0.233950884694197</c:v>
                </c:pt>
                <c:pt idx="648">
                  <c:v>0.234103113340417</c:v>
                </c:pt>
                <c:pt idx="649">
                  <c:v>0.23425540943397699</c:v>
                </c:pt>
                <c:pt idx="650">
                  <c:v>0.23440776340912101</c:v>
                </c:pt>
                <c:pt idx="651">
                  <c:v>0.234445859145442</c:v>
                </c:pt>
                <c:pt idx="652">
                  <c:v>0.234560146354407</c:v>
                </c:pt>
                <c:pt idx="653">
                  <c:v>0.23463636199180399</c:v>
                </c:pt>
                <c:pt idx="654">
                  <c:v>0.23471262601701101</c:v>
                </c:pt>
                <c:pt idx="655">
                  <c:v>0.234750774985788</c:v>
                </c:pt>
                <c:pt idx="656">
                  <c:v>0.234865294644586</c:v>
                </c:pt>
                <c:pt idx="657">
                  <c:v>0.234903489724645</c:v>
                </c:pt>
                <c:pt idx="658">
                  <c:v>0.23505630894750101</c:v>
                </c:pt>
                <c:pt idx="659">
                  <c:v>0.23505630894750101</c:v>
                </c:pt>
                <c:pt idx="660">
                  <c:v>0.23509452349002499</c:v>
                </c:pt>
                <c:pt idx="661">
                  <c:v>0.23513275021442401</c:v>
                </c:pt>
                <c:pt idx="662">
                  <c:v>0.235170998896987</c:v>
                </c:pt>
                <c:pt idx="663">
                  <c:v>0.23520926468103101</c:v>
                </c:pt>
                <c:pt idx="664">
                  <c:v>0.23520926468103101</c:v>
                </c:pt>
                <c:pt idx="665">
                  <c:v>0.23524756717454101</c:v>
                </c:pt>
                <c:pt idx="666">
                  <c:v>0.23536247465507401</c:v>
                </c:pt>
                <c:pt idx="667">
                  <c:v>0.23551569443706599</c:v>
                </c:pt>
                <c:pt idx="668">
                  <c:v>0.235592358327088</c:v>
                </c:pt>
                <c:pt idx="669">
                  <c:v>0.23570736890517699</c:v>
                </c:pt>
                <c:pt idx="670">
                  <c:v>0.235745720517998</c:v>
                </c:pt>
                <c:pt idx="671">
                  <c:v>0.23597590403796001</c:v>
                </c:pt>
                <c:pt idx="672">
                  <c:v>0.23609101797504201</c:v>
                </c:pt>
                <c:pt idx="673">
                  <c:v>0.23616776553054</c:v>
                </c:pt>
                <c:pt idx="674">
                  <c:v>0.236244522951398</c:v>
                </c:pt>
                <c:pt idx="675">
                  <c:v>0.23639812668416099</c:v>
                </c:pt>
                <c:pt idx="676">
                  <c:v>0.236590180794438</c:v>
                </c:pt>
                <c:pt idx="677">
                  <c:v>0.23670548009647399</c:v>
                </c:pt>
                <c:pt idx="678">
                  <c:v>0.23682082401610599</c:v>
                </c:pt>
                <c:pt idx="679">
                  <c:v>0.23682082401610599</c:v>
                </c:pt>
                <c:pt idx="680">
                  <c:v>0.23689773981304499</c:v>
                </c:pt>
                <c:pt idx="681">
                  <c:v>0.236974675479733</c:v>
                </c:pt>
                <c:pt idx="682">
                  <c:v>0.23709016850345799</c:v>
                </c:pt>
                <c:pt idx="683">
                  <c:v>0.23716720868975699</c:v>
                </c:pt>
                <c:pt idx="684">
                  <c:v>0.23724425386312201</c:v>
                </c:pt>
                <c:pt idx="685">
                  <c:v>0.23735985905281001</c:v>
                </c:pt>
                <c:pt idx="686">
                  <c:v>0.237398401609246</c:v>
                </c:pt>
                <c:pt idx="687">
                  <c:v>0.23766823449300001</c:v>
                </c:pt>
                <c:pt idx="688">
                  <c:v>0.237745339608499</c:v>
                </c:pt>
                <c:pt idx="689">
                  <c:v>0.237822474764952</c:v>
                </c:pt>
                <c:pt idx="690">
                  <c:v>0.23793825269964</c:v>
                </c:pt>
                <c:pt idx="691">
                  <c:v>0.23809266343806501</c:v>
                </c:pt>
                <c:pt idx="692">
                  <c:v>0.238169898967588</c:v>
                </c:pt>
                <c:pt idx="693">
                  <c:v>0.238247159653626</c:v>
                </c:pt>
                <c:pt idx="694">
                  <c:v>0.2384016810257</c:v>
                </c:pt>
                <c:pt idx="695">
                  <c:v>0.238517587163423</c:v>
                </c:pt>
                <c:pt idx="696">
                  <c:v>0.23874955068325801</c:v>
                </c:pt>
                <c:pt idx="697">
                  <c:v>0.238865547587363</c:v>
                </c:pt>
                <c:pt idx="698">
                  <c:v>0.23890421827375499</c:v>
                </c:pt>
                <c:pt idx="699">
                  <c:v>0.23898158997846999</c:v>
                </c:pt>
                <c:pt idx="700">
                  <c:v>0.23909765512348499</c:v>
                </c:pt>
                <c:pt idx="701">
                  <c:v>0.23917503694777201</c:v>
                </c:pt>
                <c:pt idx="702">
                  <c:v>0.239213732923508</c:v>
                </c:pt>
                <c:pt idx="703">
                  <c:v>0.239329858852525</c:v>
                </c:pt>
                <c:pt idx="704">
                  <c:v>0.239368582716178</c:v>
                </c:pt>
                <c:pt idx="705">
                  <c:v>0.239407319275347</c:v>
                </c:pt>
                <c:pt idx="706">
                  <c:v>0.23944606600159199</c:v>
                </c:pt>
                <c:pt idx="707">
                  <c:v>0.239562329068261</c:v>
                </c:pt>
                <c:pt idx="708">
                  <c:v>0.23963983777937301</c:v>
                </c:pt>
                <c:pt idx="709">
                  <c:v>0.23975610848286799</c:v>
                </c:pt>
                <c:pt idx="710">
                  <c:v>0.23975610848286799</c:v>
                </c:pt>
                <c:pt idx="711">
                  <c:v>0.23983370897491399</c:v>
                </c:pt>
                <c:pt idx="712">
                  <c:v>0.23995016335740699</c:v>
                </c:pt>
                <c:pt idx="713">
                  <c:v>0.23998899171433499</c:v>
                </c:pt>
                <c:pt idx="714">
                  <c:v>0.24022203863730399</c:v>
                </c:pt>
                <c:pt idx="715">
                  <c:v>0.24033856209878801</c:v>
                </c:pt>
                <c:pt idx="716">
                  <c:v>0.240455100938848</c:v>
                </c:pt>
                <c:pt idx="717">
                  <c:v>0.24057169367148101</c:v>
                </c:pt>
                <c:pt idx="718">
                  <c:v>0.240649437575085</c:v>
                </c:pt>
                <c:pt idx="719">
                  <c:v>0.240843848748621</c:v>
                </c:pt>
                <c:pt idx="720">
                  <c:v>0.24099943945430299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A6-403A-9D17-0B80C8568628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bez události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25400"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List1!$E$2:$E$722</c:f>
              <c:numCache>
                <c:formatCode>0.00</c:formatCode>
                <c:ptCount val="721"/>
                <c:pt idx="0">
                  <c:v>0.99522369049514414</c:v>
                </c:pt>
                <c:pt idx="1">
                  <c:v>0.99337661443201908</c:v>
                </c:pt>
                <c:pt idx="2">
                  <c:v>0.99140183727109865</c:v>
                </c:pt>
                <c:pt idx="3">
                  <c:v>0.98700509421928107</c:v>
                </c:pt>
                <c:pt idx="4">
                  <c:v>0.98298860221683837</c:v>
                </c:pt>
                <c:pt idx="5">
                  <c:v>0.97884406492600762</c:v>
                </c:pt>
                <c:pt idx="6">
                  <c:v>0.97425319285001022</c:v>
                </c:pt>
                <c:pt idx="7">
                  <c:v>0.96966232077401293</c:v>
                </c:pt>
                <c:pt idx="8">
                  <c:v>0.96538983784018018</c:v>
                </c:pt>
                <c:pt idx="9">
                  <c:v>0.96137189770779397</c:v>
                </c:pt>
                <c:pt idx="10">
                  <c:v>0.95824548503232154</c:v>
                </c:pt>
                <c:pt idx="11">
                  <c:v>0.95476641109092786</c:v>
                </c:pt>
                <c:pt idx="12">
                  <c:v>0.95083903939123593</c:v>
                </c:pt>
                <c:pt idx="13">
                  <c:v>0.94665496434386431</c:v>
                </c:pt>
                <c:pt idx="14">
                  <c:v>0.94298105367635809</c:v>
                </c:pt>
                <c:pt idx="15">
                  <c:v>0.93943481106360316</c:v>
                </c:pt>
                <c:pt idx="16">
                  <c:v>0.93623967191979118</c:v>
                </c:pt>
                <c:pt idx="17">
                  <c:v>0.93288328673929422</c:v>
                </c:pt>
                <c:pt idx="18">
                  <c:v>0.93019725821779908</c:v>
                </c:pt>
                <c:pt idx="19">
                  <c:v>0.92735027049533991</c:v>
                </c:pt>
                <c:pt idx="20">
                  <c:v>0.92434292469300217</c:v>
                </c:pt>
                <c:pt idx="21">
                  <c:v>0.92120586946998262</c:v>
                </c:pt>
                <c:pt idx="22">
                  <c:v>0.91858098652827247</c:v>
                </c:pt>
                <c:pt idx="23">
                  <c:v>0.91605160702545851</c:v>
                </c:pt>
                <c:pt idx="24">
                  <c:v>0.91380952267259874</c:v>
                </c:pt>
                <c:pt idx="25">
                  <c:v>0.91134253812573018</c:v>
                </c:pt>
                <c:pt idx="26">
                  <c:v>0.90887503309968565</c:v>
                </c:pt>
                <c:pt idx="27">
                  <c:v>0.90586137289610269</c:v>
                </c:pt>
                <c:pt idx="28">
                  <c:v>0.90329564764095349</c:v>
                </c:pt>
                <c:pt idx="29">
                  <c:v>0.90095442334562992</c:v>
                </c:pt>
                <c:pt idx="30">
                  <c:v>0.89938286068342721</c:v>
                </c:pt>
                <c:pt idx="31">
                  <c:v>0.8974577430764562</c:v>
                </c:pt>
                <c:pt idx="32">
                  <c:v>0.89530749029480405</c:v>
                </c:pt>
                <c:pt idx="33">
                  <c:v>0.89341330512151917</c:v>
                </c:pt>
                <c:pt idx="34">
                  <c:v>0.89087620274168522</c:v>
                </c:pt>
                <c:pt idx="35">
                  <c:v>0.88875591031151868</c:v>
                </c:pt>
                <c:pt idx="36">
                  <c:v>0.88673199480999587</c:v>
                </c:pt>
                <c:pt idx="37">
                  <c:v>0.88522208959457427</c:v>
                </c:pt>
                <c:pt idx="38">
                  <c:v>0.88351844128677393</c:v>
                </c:pt>
                <c:pt idx="39">
                  <c:v>0.88146045685518426</c:v>
                </c:pt>
                <c:pt idx="40">
                  <c:v>0.88004517951969963</c:v>
                </c:pt>
                <c:pt idx="41">
                  <c:v>0.87808266010934999</c:v>
                </c:pt>
                <c:pt idx="42">
                  <c:v>0.87618365065418158</c:v>
                </c:pt>
                <c:pt idx="43">
                  <c:v>0.87489618661677915</c:v>
                </c:pt>
                <c:pt idx="44">
                  <c:v>0.87335122977189616</c:v>
                </c:pt>
                <c:pt idx="45">
                  <c:v>0.87174172177408582</c:v>
                </c:pt>
                <c:pt idx="46">
                  <c:v>0.8698415199938857</c:v>
                </c:pt>
                <c:pt idx="47">
                  <c:v>0.8684239479771545</c:v>
                </c:pt>
                <c:pt idx="48">
                  <c:v>0.86684464373684578</c:v>
                </c:pt>
                <c:pt idx="49">
                  <c:v>0.86520069472485028</c:v>
                </c:pt>
                <c:pt idx="50">
                  <c:v>0.86391132295073636</c:v>
                </c:pt>
                <c:pt idx="51">
                  <c:v>0.86268628263906655</c:v>
                </c:pt>
                <c:pt idx="52">
                  <c:v>0.860815155740556</c:v>
                </c:pt>
                <c:pt idx="53">
                  <c:v>0.859556654050877</c:v>
                </c:pt>
                <c:pt idx="54">
                  <c:v>0.85820093737093639</c:v>
                </c:pt>
                <c:pt idx="55">
                  <c:v>0.85648983024277969</c:v>
                </c:pt>
                <c:pt idx="56">
                  <c:v>0.85503651039508277</c:v>
                </c:pt>
                <c:pt idx="57">
                  <c:v>0.85384155852030963</c:v>
                </c:pt>
                <c:pt idx="58">
                  <c:v>0.85316321430175979</c:v>
                </c:pt>
                <c:pt idx="59">
                  <c:v>0.85203208386119156</c:v>
                </c:pt>
                <c:pt idx="60">
                  <c:v>0.85067446985754325</c:v>
                </c:pt>
                <c:pt idx="61">
                  <c:v>0.84957503122998557</c:v>
                </c:pt>
                <c:pt idx="62">
                  <c:v>0.84799018421547034</c:v>
                </c:pt>
                <c:pt idx="63">
                  <c:v>0.84643714789808555</c:v>
                </c:pt>
                <c:pt idx="64">
                  <c:v>0.84543410693536214</c:v>
                </c:pt>
                <c:pt idx="65">
                  <c:v>0.84420443166691139</c:v>
                </c:pt>
                <c:pt idx="66">
                  <c:v>0.84333014530831352</c:v>
                </c:pt>
                <c:pt idx="67">
                  <c:v>0.84229347641426511</c:v>
                </c:pt>
                <c:pt idx="68">
                  <c:v>0.8412242059883499</c:v>
                </c:pt>
                <c:pt idx="69">
                  <c:v>0.83976582908541508</c:v>
                </c:pt>
                <c:pt idx="70">
                  <c:v>0.83850146328476172</c:v>
                </c:pt>
                <c:pt idx="71">
                  <c:v>0.83710741894045104</c:v>
                </c:pt>
                <c:pt idx="72">
                  <c:v>0.83600506593514623</c:v>
                </c:pt>
                <c:pt idx="73">
                  <c:v>0.83493455384109239</c:v>
                </c:pt>
                <c:pt idx="74">
                  <c:v>0.83402592282132615</c:v>
                </c:pt>
                <c:pt idx="75">
                  <c:v>0.83272717104366201</c:v>
                </c:pt>
                <c:pt idx="76">
                  <c:v>0.83159040865095879</c:v>
                </c:pt>
                <c:pt idx="77">
                  <c:v>0.83029099787920835</c:v>
                </c:pt>
                <c:pt idx="78">
                  <c:v>0.82934888820949682</c:v>
                </c:pt>
                <c:pt idx="79">
                  <c:v>0.82830923747017338</c:v>
                </c:pt>
                <c:pt idx="80">
                  <c:v>0.82723663486318366</c:v>
                </c:pt>
                <c:pt idx="81">
                  <c:v>0.82639128830395603</c:v>
                </c:pt>
                <c:pt idx="82">
                  <c:v>0.82538317678430262</c:v>
                </c:pt>
                <c:pt idx="83">
                  <c:v>0.82434238151074424</c:v>
                </c:pt>
                <c:pt idx="84">
                  <c:v>0.82310619325117773</c:v>
                </c:pt>
                <c:pt idx="85">
                  <c:v>0.82187000499161145</c:v>
                </c:pt>
                <c:pt idx="86">
                  <c:v>0.8212517885105618</c:v>
                </c:pt>
                <c:pt idx="87">
                  <c:v>0.82043795884856863</c:v>
                </c:pt>
                <c:pt idx="88">
                  <c:v>0.8192656254946532</c:v>
                </c:pt>
                <c:pt idx="89">
                  <c:v>0.81858143802406591</c:v>
                </c:pt>
                <c:pt idx="90">
                  <c:v>0.81734294086508719</c:v>
                </c:pt>
                <c:pt idx="91">
                  <c:v>0.81623459084756145</c:v>
                </c:pt>
                <c:pt idx="92">
                  <c:v>0.81528923347967164</c:v>
                </c:pt>
                <c:pt idx="93">
                  <c:v>0.81444163781129408</c:v>
                </c:pt>
                <c:pt idx="94">
                  <c:v>0.81359380458807629</c:v>
                </c:pt>
                <c:pt idx="95">
                  <c:v>0.81281106381560309</c:v>
                </c:pt>
                <c:pt idx="96">
                  <c:v>0.81170178046274521</c:v>
                </c:pt>
                <c:pt idx="97">
                  <c:v>0.8103964264154444</c:v>
                </c:pt>
                <c:pt idx="98">
                  <c:v>0.80915599041271447</c:v>
                </c:pt>
                <c:pt idx="99">
                  <c:v>0.80817669883161125</c:v>
                </c:pt>
                <c:pt idx="100">
                  <c:v>0.8073278766070261</c:v>
                </c:pt>
                <c:pt idx="101">
                  <c:v>0.80641342755585232</c:v>
                </c:pt>
                <c:pt idx="102">
                  <c:v>0.80562907407008444</c:v>
                </c:pt>
                <c:pt idx="103">
                  <c:v>0.80448494675856252</c:v>
                </c:pt>
                <c:pt idx="104">
                  <c:v>0.80347141211865702</c:v>
                </c:pt>
                <c:pt idx="105">
                  <c:v>0.80245767122424527</c:v>
                </c:pt>
                <c:pt idx="106">
                  <c:v>0.8017055102315751</c:v>
                </c:pt>
                <c:pt idx="107">
                  <c:v>0.80101869851065677</c:v>
                </c:pt>
                <c:pt idx="108">
                  <c:v>0.79997174354793454</c:v>
                </c:pt>
                <c:pt idx="109">
                  <c:v>0.79895725698422027</c:v>
                </c:pt>
                <c:pt idx="110">
                  <c:v>0.79804072129118653</c:v>
                </c:pt>
                <c:pt idx="111">
                  <c:v>0.79682913757743845</c:v>
                </c:pt>
                <c:pt idx="112">
                  <c:v>0.7956498632114446</c:v>
                </c:pt>
                <c:pt idx="113">
                  <c:v>0.79479812999160371</c:v>
                </c:pt>
                <c:pt idx="114">
                  <c:v>0.79420844422680181</c:v>
                </c:pt>
                <c:pt idx="115">
                  <c:v>0.79325776750733323</c:v>
                </c:pt>
                <c:pt idx="116">
                  <c:v>0.79233953122264955</c:v>
                </c:pt>
                <c:pt idx="117">
                  <c:v>0.79142091473164566</c:v>
                </c:pt>
                <c:pt idx="118">
                  <c:v>0.79060048336374533</c:v>
                </c:pt>
                <c:pt idx="119">
                  <c:v>0.78974719932192439</c:v>
                </c:pt>
                <c:pt idx="120">
                  <c:v>0.78895951978139711</c:v>
                </c:pt>
                <c:pt idx="121">
                  <c:v>0.78823732999046792</c:v>
                </c:pt>
                <c:pt idx="122">
                  <c:v>0.78754767979757534</c:v>
                </c:pt>
                <c:pt idx="123">
                  <c:v>0.78695642778571517</c:v>
                </c:pt>
                <c:pt idx="124">
                  <c:v>0.78626637454827308</c:v>
                </c:pt>
                <c:pt idx="125">
                  <c:v>0.78514891199196146</c:v>
                </c:pt>
                <c:pt idx="126">
                  <c:v>0.78419570236129377</c:v>
                </c:pt>
                <c:pt idx="127">
                  <c:v>0.78363692430193699</c:v>
                </c:pt>
                <c:pt idx="128">
                  <c:v>0.78314384347369126</c:v>
                </c:pt>
                <c:pt idx="129">
                  <c:v>0.78242029381148703</c:v>
                </c:pt>
                <c:pt idx="130">
                  <c:v>0.78166372832096076</c:v>
                </c:pt>
                <c:pt idx="131">
                  <c:v>0.78093978279502574</c:v>
                </c:pt>
                <c:pt idx="132">
                  <c:v>0.78034726399169119</c:v>
                </c:pt>
                <c:pt idx="133">
                  <c:v>0.77945829828864943</c:v>
                </c:pt>
                <c:pt idx="134">
                  <c:v>0.77843746148058257</c:v>
                </c:pt>
                <c:pt idx="135">
                  <c:v>0.77738356070348946</c:v>
                </c:pt>
                <c:pt idx="136">
                  <c:v>0.77672467731941153</c:v>
                </c:pt>
                <c:pt idx="137">
                  <c:v>0.77593384954681444</c:v>
                </c:pt>
                <c:pt idx="138">
                  <c:v>0.77517577977620988</c:v>
                </c:pt>
                <c:pt idx="139">
                  <c:v>0.77441745206004087</c:v>
                </c:pt>
                <c:pt idx="140">
                  <c:v>0.77323030215908028</c:v>
                </c:pt>
                <c:pt idx="141">
                  <c:v>0.77283458552542594</c:v>
                </c:pt>
                <c:pt idx="142">
                  <c:v>0.77240585591836675</c:v>
                </c:pt>
                <c:pt idx="143">
                  <c:v>0.77148180704138702</c:v>
                </c:pt>
                <c:pt idx="144">
                  <c:v>0.77082174389367852</c:v>
                </c:pt>
                <c:pt idx="145">
                  <c:v>0.77022753441230474</c:v>
                </c:pt>
                <c:pt idx="146">
                  <c:v>0.76926990961067776</c:v>
                </c:pt>
                <c:pt idx="147">
                  <c:v>0.76841116513212915</c:v>
                </c:pt>
                <c:pt idx="148">
                  <c:v>0.76771753400816967</c:v>
                </c:pt>
                <c:pt idx="149">
                  <c:v>0.76722208320534202</c:v>
                </c:pt>
                <c:pt idx="150">
                  <c:v>0.76666045140004213</c:v>
                </c:pt>
                <c:pt idx="151">
                  <c:v>0.76599948023752806</c:v>
                </c:pt>
                <c:pt idx="152">
                  <c:v>0.76533830939445935</c:v>
                </c:pt>
                <c:pt idx="153">
                  <c:v>0.7647431785162363</c:v>
                </c:pt>
                <c:pt idx="154">
                  <c:v>0.76391632186616709</c:v>
                </c:pt>
                <c:pt idx="155">
                  <c:v>0.76338713361012289</c:v>
                </c:pt>
                <c:pt idx="156">
                  <c:v>0.76272564829006695</c:v>
                </c:pt>
                <c:pt idx="157">
                  <c:v>0.76213013073696478</c:v>
                </c:pt>
                <c:pt idx="158">
                  <c:v>0.76179914396951198</c:v>
                </c:pt>
                <c:pt idx="159">
                  <c:v>0.76110398114748201</c:v>
                </c:pt>
                <c:pt idx="160">
                  <c:v>0.76067347373961902</c:v>
                </c:pt>
                <c:pt idx="161">
                  <c:v>0.75971281830529236</c:v>
                </c:pt>
                <c:pt idx="162">
                  <c:v>0.75898401343882405</c:v>
                </c:pt>
                <c:pt idx="163">
                  <c:v>0.75838764045812312</c:v>
                </c:pt>
                <c:pt idx="164">
                  <c:v>0.75779100682489542</c:v>
                </c:pt>
                <c:pt idx="165">
                  <c:v>0.75699528648171233</c:v>
                </c:pt>
                <c:pt idx="166">
                  <c:v>0.75646459706385671</c:v>
                </c:pt>
                <c:pt idx="167">
                  <c:v>0.75563535848950802</c:v>
                </c:pt>
                <c:pt idx="168">
                  <c:v>0.75500494346310576</c:v>
                </c:pt>
                <c:pt idx="169">
                  <c:v>0.75467314608078773</c:v>
                </c:pt>
                <c:pt idx="170">
                  <c:v>0.75407588453359065</c:v>
                </c:pt>
                <c:pt idx="171">
                  <c:v>0.75357805704941283</c:v>
                </c:pt>
                <c:pt idx="172">
                  <c:v>0.75288085292578799</c:v>
                </c:pt>
                <c:pt idx="173">
                  <c:v>0.75221658536541647</c:v>
                </c:pt>
                <c:pt idx="174">
                  <c:v>0.75151888878431605</c:v>
                </c:pt>
                <c:pt idx="175">
                  <c:v>0.75098709884930503</c:v>
                </c:pt>
                <c:pt idx="176">
                  <c:v>0.75032236143054065</c:v>
                </c:pt>
                <c:pt idx="177">
                  <c:v>0.7498569833931471</c:v>
                </c:pt>
                <c:pt idx="178">
                  <c:v>0.74919201023357374</c:v>
                </c:pt>
                <c:pt idx="179">
                  <c:v>0.748826258763994</c:v>
                </c:pt>
                <c:pt idx="180">
                  <c:v>0.74819433787052259</c:v>
                </c:pt>
                <c:pt idx="181">
                  <c:v>0.74742917692027677</c:v>
                </c:pt>
                <c:pt idx="182">
                  <c:v>0.74676373071575364</c:v>
                </c:pt>
                <c:pt idx="183">
                  <c:v>0.74613152865348031</c:v>
                </c:pt>
                <c:pt idx="184">
                  <c:v>0.74569891146992573</c:v>
                </c:pt>
                <c:pt idx="185">
                  <c:v>0.74499963143326986</c:v>
                </c:pt>
                <c:pt idx="186">
                  <c:v>0.74433350157683775</c:v>
                </c:pt>
                <c:pt idx="187">
                  <c:v>0.74360039789081489</c:v>
                </c:pt>
                <c:pt idx="188">
                  <c:v>0.7430337055178311</c:v>
                </c:pt>
                <c:pt idx="189">
                  <c:v>0.74243351674116109</c:v>
                </c:pt>
                <c:pt idx="190">
                  <c:v>0.74193333696343311</c:v>
                </c:pt>
                <c:pt idx="191">
                  <c:v>0.74129966199254849</c:v>
                </c:pt>
                <c:pt idx="192">
                  <c:v>0.74066564472593255</c:v>
                </c:pt>
                <c:pt idx="193">
                  <c:v>0.7400647531405421</c:v>
                </c:pt>
                <c:pt idx="194">
                  <c:v>0.73956389718958027</c:v>
                </c:pt>
                <c:pt idx="195">
                  <c:v>0.73902940952730833</c:v>
                </c:pt>
                <c:pt idx="196">
                  <c:v>0.73826070129561938</c:v>
                </c:pt>
                <c:pt idx="197">
                  <c:v>0.73772594774313927</c:v>
                </c:pt>
                <c:pt idx="198">
                  <c:v>0.73729140142140515</c:v>
                </c:pt>
                <c:pt idx="199">
                  <c:v>0.73668939438009928</c:v>
                </c:pt>
                <c:pt idx="200">
                  <c:v>0.73615415551396213</c:v>
                </c:pt>
                <c:pt idx="201">
                  <c:v>0.73551832821353658</c:v>
                </c:pt>
                <c:pt idx="202">
                  <c:v>0.73488229834661212</c:v>
                </c:pt>
                <c:pt idx="203">
                  <c:v>0.73401178307224857</c:v>
                </c:pt>
                <c:pt idx="204">
                  <c:v>0.73367696950518546</c:v>
                </c:pt>
                <c:pt idx="205">
                  <c:v>0.73330864096406212</c:v>
                </c:pt>
                <c:pt idx="206">
                  <c:v>0.73280596161050815</c:v>
                </c:pt>
                <c:pt idx="207">
                  <c:v>0.73257129205877769</c:v>
                </c:pt>
                <c:pt idx="208">
                  <c:v>0.73220237367702423</c:v>
                </c:pt>
                <c:pt idx="209">
                  <c:v>0.73166556841772978</c:v>
                </c:pt>
                <c:pt idx="210">
                  <c:v>0.7311622211637282</c:v>
                </c:pt>
                <c:pt idx="211">
                  <c:v>0.73072596685515745</c:v>
                </c:pt>
                <c:pt idx="212">
                  <c:v>0.73032321508213383</c:v>
                </c:pt>
                <c:pt idx="213">
                  <c:v>0.73002097068356298</c:v>
                </c:pt>
                <c:pt idx="214">
                  <c:v>0.7295841341993794</c:v>
                </c:pt>
                <c:pt idx="215">
                  <c:v>0.72894541611663499</c:v>
                </c:pt>
                <c:pt idx="216">
                  <c:v>0.72857552961523853</c:v>
                </c:pt>
                <c:pt idx="217">
                  <c:v>0.72817192392991958</c:v>
                </c:pt>
                <c:pt idx="218">
                  <c:v>0.72763378301616</c:v>
                </c:pt>
                <c:pt idx="219">
                  <c:v>0.72719648288305505</c:v>
                </c:pt>
                <c:pt idx="220">
                  <c:v>0.7265906821383008</c:v>
                </c:pt>
                <c:pt idx="221">
                  <c:v>0.72615297690809744</c:v>
                </c:pt>
                <c:pt idx="222">
                  <c:v>0.72581618688123895</c:v>
                </c:pt>
                <c:pt idx="223">
                  <c:v>0.72517589959594131</c:v>
                </c:pt>
                <c:pt idx="224">
                  <c:v>0.72436677725329601</c:v>
                </c:pt>
                <c:pt idx="225">
                  <c:v>0.72382736235819911</c:v>
                </c:pt>
                <c:pt idx="226">
                  <c:v>0.72335535234035919</c:v>
                </c:pt>
                <c:pt idx="227">
                  <c:v>0.72284929710575696</c:v>
                </c:pt>
                <c:pt idx="228">
                  <c:v>0.72257933798261331</c:v>
                </c:pt>
                <c:pt idx="229">
                  <c:v>0.7218705959883287</c:v>
                </c:pt>
                <c:pt idx="230">
                  <c:v>0.72116175457264786</c:v>
                </c:pt>
                <c:pt idx="231">
                  <c:v>0.72072282471593907</c:v>
                </c:pt>
                <c:pt idx="232">
                  <c:v>0.72038518636462512</c:v>
                </c:pt>
                <c:pt idx="233">
                  <c:v>0.72011506302312356</c:v>
                </c:pt>
                <c:pt idx="234">
                  <c:v>0.71977728214080128</c:v>
                </c:pt>
                <c:pt idx="235">
                  <c:v>0.71940554872122509</c:v>
                </c:pt>
                <c:pt idx="236">
                  <c:v>0.71889854424693422</c:v>
                </c:pt>
                <c:pt idx="237">
                  <c:v>0.71832380406389285</c:v>
                </c:pt>
                <c:pt idx="238">
                  <c:v>0.71771522699182499</c:v>
                </c:pt>
                <c:pt idx="239">
                  <c:v>0.71737712861845349</c:v>
                </c:pt>
                <c:pt idx="240">
                  <c:v>0.71697139144809907</c:v>
                </c:pt>
                <c:pt idx="241">
                  <c:v>0.71659923755484034</c:v>
                </c:pt>
                <c:pt idx="242">
                  <c:v>0.71619309809181408</c:v>
                </c:pt>
                <c:pt idx="243">
                  <c:v>0.71568527977598417</c:v>
                </c:pt>
                <c:pt idx="244">
                  <c:v>0.71514337619941837</c:v>
                </c:pt>
                <c:pt idx="245">
                  <c:v>0.7148046864640647</c:v>
                </c:pt>
                <c:pt idx="246">
                  <c:v>0.71446596462998269</c:v>
                </c:pt>
                <c:pt idx="247">
                  <c:v>0.71412722673664319</c:v>
                </c:pt>
                <c:pt idx="248">
                  <c:v>0.71361892701181473</c:v>
                </c:pt>
                <c:pt idx="249">
                  <c:v>0.71307658611825175</c:v>
                </c:pt>
                <c:pt idx="250">
                  <c:v>0.71270358490814611</c:v>
                </c:pt>
                <c:pt idx="251">
                  <c:v>0.71226255546203954</c:v>
                </c:pt>
                <c:pt idx="252">
                  <c:v>0.71185529617459808</c:v>
                </c:pt>
                <c:pt idx="253">
                  <c:v>0.71124437811742469</c:v>
                </c:pt>
                <c:pt idx="254">
                  <c:v>0.71107467055881934</c:v>
                </c:pt>
                <c:pt idx="255">
                  <c:v>0.7104291964419287</c:v>
                </c:pt>
                <c:pt idx="256">
                  <c:v>0.71012335779426938</c:v>
                </c:pt>
                <c:pt idx="257">
                  <c:v>0.70954552431339113</c:v>
                </c:pt>
                <c:pt idx="258">
                  <c:v>0.70910358813975816</c:v>
                </c:pt>
                <c:pt idx="259">
                  <c:v>0.70862749710609407</c:v>
                </c:pt>
                <c:pt idx="260">
                  <c:v>0.70842345809166751</c:v>
                </c:pt>
                <c:pt idx="261">
                  <c:v>0.70798130988699093</c:v>
                </c:pt>
                <c:pt idx="262">
                  <c:v>0.70750480691413276</c:v>
                </c:pt>
                <c:pt idx="263">
                  <c:v>0.70726649810610709</c:v>
                </c:pt>
                <c:pt idx="264">
                  <c:v>0.70672163489797502</c:v>
                </c:pt>
                <c:pt idx="265">
                  <c:v>0.70631288901312972</c:v>
                </c:pt>
                <c:pt idx="266">
                  <c:v>0.70587003825798411</c:v>
                </c:pt>
                <c:pt idx="267">
                  <c:v>0.70559751471635768</c:v>
                </c:pt>
                <c:pt idx="268">
                  <c:v>0.70532497801696903</c:v>
                </c:pt>
                <c:pt idx="269">
                  <c:v>0.70467764082334916</c:v>
                </c:pt>
                <c:pt idx="270">
                  <c:v>0.70423453308751105</c:v>
                </c:pt>
                <c:pt idx="271">
                  <c:v>0.70409815924299379</c:v>
                </c:pt>
                <c:pt idx="272">
                  <c:v>0.70362068894852092</c:v>
                </c:pt>
                <c:pt idx="273">
                  <c:v>0.70314305659566556</c:v>
                </c:pt>
                <c:pt idx="274">
                  <c:v>0.70266542424281042</c:v>
                </c:pt>
                <c:pt idx="275">
                  <c:v>0.7023924517087482</c:v>
                </c:pt>
                <c:pt idx="276">
                  <c:v>0.70184632092697519</c:v>
                </c:pt>
                <c:pt idx="277">
                  <c:v>0.70136820071418782</c:v>
                </c:pt>
                <c:pt idx="278">
                  <c:v>0.70102660311010001</c:v>
                </c:pt>
                <c:pt idx="279">
                  <c:v>0.7007532051271198</c:v>
                </c:pt>
                <c:pt idx="280">
                  <c:v>0.70024043386623347</c:v>
                </c:pt>
                <c:pt idx="281">
                  <c:v>0.69979598871242688</c:v>
                </c:pt>
                <c:pt idx="282">
                  <c:v>0.69955661361855492</c:v>
                </c:pt>
                <c:pt idx="283">
                  <c:v>0.69914599537538258</c:v>
                </c:pt>
                <c:pt idx="284">
                  <c:v>0.69883788089304166</c:v>
                </c:pt>
                <c:pt idx="285">
                  <c:v>0.69849548114738036</c:v>
                </c:pt>
                <c:pt idx="286">
                  <c:v>0.69798168003825911</c:v>
                </c:pt>
                <c:pt idx="287">
                  <c:v>0.69739917200877233</c:v>
                </c:pt>
                <c:pt idx="288">
                  <c:v>0.69712505058313068</c:v>
                </c:pt>
                <c:pt idx="289">
                  <c:v>0.6967138078042987</c:v>
                </c:pt>
                <c:pt idx="290">
                  <c:v>0.6963022613758646</c:v>
                </c:pt>
                <c:pt idx="291">
                  <c:v>0.69602778893974682</c:v>
                </c:pt>
                <c:pt idx="292">
                  <c:v>0.69568456304648718</c:v>
                </c:pt>
                <c:pt idx="293">
                  <c:v>0.69516949550227791</c:v>
                </c:pt>
                <c:pt idx="294">
                  <c:v>0.69482604928148661</c:v>
                </c:pt>
                <c:pt idx="295">
                  <c:v>0.69441387306954427</c:v>
                </c:pt>
                <c:pt idx="296">
                  <c:v>0.69400161529104387</c:v>
                </c:pt>
                <c:pt idx="297">
                  <c:v>0.69372666788737336</c:v>
                </c:pt>
                <c:pt idx="298">
                  <c:v>0.69331410370783897</c:v>
                </c:pt>
                <c:pt idx="299">
                  <c:v>0.69286698180347295</c:v>
                </c:pt>
                <c:pt idx="300">
                  <c:v>0.69248844118562025</c:v>
                </c:pt>
                <c:pt idx="301">
                  <c:v>0.6921098064876865</c:v>
                </c:pt>
                <c:pt idx="302">
                  <c:v>0.69173117178975208</c:v>
                </c:pt>
                <c:pt idx="303">
                  <c:v>0.69128367215137099</c:v>
                </c:pt>
                <c:pt idx="304">
                  <c:v>0.69090490544517191</c:v>
                </c:pt>
                <c:pt idx="305">
                  <c:v>0.69056034883962347</c:v>
                </c:pt>
                <c:pt idx="306">
                  <c:v>0.6901123134782956</c:v>
                </c:pt>
                <c:pt idx="307">
                  <c:v>0.6895606649463385</c:v>
                </c:pt>
                <c:pt idx="308">
                  <c:v>0.6892847441080665</c:v>
                </c:pt>
                <c:pt idx="309">
                  <c:v>0.68897431763203776</c:v>
                </c:pt>
                <c:pt idx="310">
                  <c:v>0.68856041566399817</c:v>
                </c:pt>
                <c:pt idx="311">
                  <c:v>0.68811179714028614</c:v>
                </c:pt>
                <c:pt idx="312">
                  <c:v>0.68780107483963515</c:v>
                </c:pt>
                <c:pt idx="313">
                  <c:v>0.68735205088679519</c:v>
                </c:pt>
                <c:pt idx="314">
                  <c:v>0.68679923934491338</c:v>
                </c:pt>
                <c:pt idx="315">
                  <c:v>0.68641899011837837</c:v>
                </c:pt>
                <c:pt idx="316">
                  <c:v>0.68614243129883035</c:v>
                </c:pt>
                <c:pt idx="317">
                  <c:v>0.68586583067144857</c:v>
                </c:pt>
                <c:pt idx="318">
                  <c:v>0.68558907657857227</c:v>
                </c:pt>
                <c:pt idx="319">
                  <c:v>0.6853122526441543</c:v>
                </c:pt>
                <c:pt idx="320">
                  <c:v>0.68489684894502123</c:v>
                </c:pt>
                <c:pt idx="321">
                  <c:v>0.68434272528082596</c:v>
                </c:pt>
                <c:pt idx="322">
                  <c:v>0.68396164955043792</c:v>
                </c:pt>
                <c:pt idx="323">
                  <c:v>0.68371914681291845</c:v>
                </c:pt>
                <c:pt idx="324">
                  <c:v>0.68344198678380708</c:v>
                </c:pt>
                <c:pt idx="325">
                  <c:v>0.68333802015126566</c:v>
                </c:pt>
                <c:pt idx="326">
                  <c:v>0.68299134163665465</c:v>
                </c:pt>
                <c:pt idx="327">
                  <c:v>0.68247119185372607</c:v>
                </c:pt>
                <c:pt idx="328">
                  <c:v>0.68202021205938423</c:v>
                </c:pt>
                <c:pt idx="329">
                  <c:v>0.68170789996471948</c:v>
                </c:pt>
                <c:pt idx="330">
                  <c:v>0.6813955878700555</c:v>
                </c:pt>
                <c:pt idx="331">
                  <c:v>0.68115265371934264</c:v>
                </c:pt>
                <c:pt idx="332">
                  <c:v>0.680736025356804</c:v>
                </c:pt>
                <c:pt idx="333">
                  <c:v>0.68024968608577951</c:v>
                </c:pt>
                <c:pt idx="334">
                  <c:v>0.68007594025259455</c:v>
                </c:pt>
                <c:pt idx="335">
                  <c:v>0.67972818205037955</c:v>
                </c:pt>
                <c:pt idx="336">
                  <c:v>0.67917156958746872</c:v>
                </c:pt>
                <c:pt idx="337">
                  <c:v>0.67882368679815008</c:v>
                </c:pt>
                <c:pt idx="338">
                  <c:v>0.678614946427056</c:v>
                </c:pt>
                <c:pt idx="339">
                  <c:v>0.67833652601721828</c:v>
                </c:pt>
                <c:pt idx="340">
                  <c:v>0.67795346211320962</c:v>
                </c:pt>
                <c:pt idx="341">
                  <c:v>0.67767482724565742</c:v>
                </c:pt>
                <c:pt idx="342">
                  <c:v>0.67732640831134105</c:v>
                </c:pt>
                <c:pt idx="343">
                  <c:v>0.67711733544119612</c:v>
                </c:pt>
                <c:pt idx="344">
                  <c:v>0.67680369385504302</c:v>
                </c:pt>
                <c:pt idx="345">
                  <c:v>0.67642027516871595</c:v>
                </c:pt>
                <c:pt idx="346">
                  <c:v>0.67617610530866057</c:v>
                </c:pt>
                <c:pt idx="347">
                  <c:v>0.67586209163746458</c:v>
                </c:pt>
                <c:pt idx="348">
                  <c:v>0.67547815841044501</c:v>
                </c:pt>
                <c:pt idx="349">
                  <c:v>0.67509414581328198</c:v>
                </c:pt>
                <c:pt idx="350">
                  <c:v>0.67491955851996155</c:v>
                </c:pt>
                <c:pt idx="351">
                  <c:v>0.67464021885064729</c:v>
                </c:pt>
                <c:pt idx="352">
                  <c:v>0.67443069240967723</c:v>
                </c:pt>
                <c:pt idx="353">
                  <c:v>0.674046381509527</c:v>
                </c:pt>
                <c:pt idx="354">
                  <c:v>0.67380174394689085</c:v>
                </c:pt>
                <c:pt idx="355">
                  <c:v>0.67352211465023748</c:v>
                </c:pt>
                <c:pt idx="356">
                  <c:v>0.67317245100438072</c:v>
                </c:pt>
                <c:pt idx="357">
                  <c:v>0.67264781928177109</c:v>
                </c:pt>
                <c:pt idx="358">
                  <c:v>0.67222807025257758</c:v>
                </c:pt>
                <c:pt idx="359">
                  <c:v>0.67194817931045181</c:v>
                </c:pt>
                <c:pt idx="360">
                  <c:v>0.67173812986396442</c:v>
                </c:pt>
                <c:pt idx="361">
                  <c:v>0.67145796172680194</c:v>
                </c:pt>
                <c:pt idx="362">
                  <c:v>0.67121273786641211</c:v>
                </c:pt>
                <c:pt idx="363">
                  <c:v>0.67082730561977777</c:v>
                </c:pt>
                <c:pt idx="364">
                  <c:v>0.67047680282150224</c:v>
                </c:pt>
                <c:pt idx="365">
                  <c:v>0.66991599834426163</c:v>
                </c:pt>
                <c:pt idx="366">
                  <c:v>0.66967062070895167</c:v>
                </c:pt>
                <c:pt idx="367">
                  <c:v>0.66942515313053741</c:v>
                </c:pt>
                <c:pt idx="368">
                  <c:v>0.66924979158783049</c:v>
                </c:pt>
                <c:pt idx="369">
                  <c:v>0.66910950235366529</c:v>
                </c:pt>
                <c:pt idx="370">
                  <c:v>0.66875863213743381</c:v>
                </c:pt>
                <c:pt idx="371">
                  <c:v>0.66844284894282502</c:v>
                </c:pt>
                <c:pt idx="372">
                  <c:v>0.66812704917167054</c:v>
                </c:pt>
                <c:pt idx="373">
                  <c:v>0.66788140132544982</c:v>
                </c:pt>
                <c:pt idx="374">
                  <c:v>0.66760048380649017</c:v>
                </c:pt>
                <c:pt idx="375">
                  <c:v>0.66724915211308689</c:v>
                </c:pt>
                <c:pt idx="376">
                  <c:v>0.66686250402409908</c:v>
                </c:pt>
                <c:pt idx="377">
                  <c:v>0.66644057267071521</c:v>
                </c:pt>
                <c:pt idx="378">
                  <c:v>0.66598333563014522</c:v>
                </c:pt>
                <c:pt idx="379">
                  <c:v>0.66573713106983823</c:v>
                </c:pt>
                <c:pt idx="380">
                  <c:v>0.66535021774803493</c:v>
                </c:pt>
                <c:pt idx="381">
                  <c:v>0.66524464011906825</c:v>
                </c:pt>
                <c:pt idx="382">
                  <c:v>0.66482210607569614</c:v>
                </c:pt>
                <c:pt idx="383">
                  <c:v>0.6643994601087061</c:v>
                </c:pt>
                <c:pt idx="384">
                  <c:v>0.66394139938631436</c:v>
                </c:pt>
                <c:pt idx="385">
                  <c:v>0.66362421309221864</c:v>
                </c:pt>
                <c:pt idx="386">
                  <c:v>0.66327178387655628</c:v>
                </c:pt>
                <c:pt idx="387">
                  <c:v>0.662954513291656</c:v>
                </c:pt>
                <c:pt idx="388">
                  <c:v>0.66281340660016608</c:v>
                </c:pt>
                <c:pt idx="389">
                  <c:v>0.66256637785742345</c:v>
                </c:pt>
                <c:pt idx="390">
                  <c:v>0.66235454867496757</c:v>
                </c:pt>
                <c:pt idx="391">
                  <c:v>0.66203677102487557</c:v>
                </c:pt>
                <c:pt idx="392">
                  <c:v>0.66175416635232842</c:v>
                </c:pt>
                <c:pt idx="393">
                  <c:v>0.66140089165322979</c:v>
                </c:pt>
                <c:pt idx="394">
                  <c:v>0.66118891551146763</c:v>
                </c:pt>
                <c:pt idx="395">
                  <c:v>0.66087086632709569</c:v>
                </c:pt>
                <c:pt idx="396">
                  <c:v>0.66037596436782509</c:v>
                </c:pt>
                <c:pt idx="397">
                  <c:v>0.65998696706633342</c:v>
                </c:pt>
                <c:pt idx="398">
                  <c:v>0.65970393861623744</c:v>
                </c:pt>
                <c:pt idx="399">
                  <c:v>0.65952694142300494</c:v>
                </c:pt>
                <c:pt idx="400">
                  <c:v>0.659208346475187</c:v>
                </c:pt>
                <c:pt idx="401">
                  <c:v>0.65903132076315218</c:v>
                </c:pt>
                <c:pt idx="402">
                  <c:v>0.65881875287128178</c:v>
                </c:pt>
                <c:pt idx="403">
                  <c:v>0.6585705835084178</c:v>
                </c:pt>
                <c:pt idx="404">
                  <c:v>0.65839324330389648</c:v>
                </c:pt>
                <c:pt idx="405">
                  <c:v>0.65810933073671085</c:v>
                </c:pt>
                <c:pt idx="406">
                  <c:v>0.65771882460670261</c:v>
                </c:pt>
                <c:pt idx="407">
                  <c:v>0.65739931959124043</c:v>
                </c:pt>
                <c:pt idx="408">
                  <c:v>0.65718631624759893</c:v>
                </c:pt>
                <c:pt idx="409">
                  <c:v>0.65693770490876835</c:v>
                </c:pt>
                <c:pt idx="410">
                  <c:v>0.65647587329705359</c:v>
                </c:pt>
                <c:pt idx="411">
                  <c:v>0.65622703314364117</c:v>
                </c:pt>
                <c:pt idx="412">
                  <c:v>0.65580021881314121</c:v>
                </c:pt>
                <c:pt idx="413">
                  <c:v>0.65537328870812483</c:v>
                </c:pt>
                <c:pt idx="414">
                  <c:v>0.65530212982770064</c:v>
                </c:pt>
                <c:pt idx="415">
                  <c:v>0.65505307374621613</c:v>
                </c:pt>
                <c:pt idx="416">
                  <c:v>0.65480393647285373</c:v>
                </c:pt>
                <c:pt idx="417">
                  <c:v>0.65451917720498143</c:v>
                </c:pt>
                <c:pt idx="418">
                  <c:v>0.65409187563670601</c:v>
                </c:pt>
                <c:pt idx="419">
                  <c:v>0.65394940299988757</c:v>
                </c:pt>
                <c:pt idx="420">
                  <c:v>0.65366442668307734</c:v>
                </c:pt>
                <c:pt idx="421">
                  <c:v>0.65352193852467189</c:v>
                </c:pt>
                <c:pt idx="422">
                  <c:v>0.65348631260128986</c:v>
                </c:pt>
                <c:pt idx="423">
                  <c:v>0.65334370784131168</c:v>
                </c:pt>
                <c:pt idx="424">
                  <c:v>0.6531296722285872</c:v>
                </c:pt>
                <c:pt idx="425">
                  <c:v>0.65291551965012018</c:v>
                </c:pt>
                <c:pt idx="426">
                  <c:v>0.65262982670272607</c:v>
                </c:pt>
                <c:pt idx="427">
                  <c:v>0.65234407120967031</c:v>
                </c:pt>
                <c:pt idx="428">
                  <c:v>0.65212973111727401</c:v>
                </c:pt>
                <c:pt idx="429">
                  <c:v>0.65198683772234234</c:v>
                </c:pt>
                <c:pt idx="430">
                  <c:v>0.65173673317038838</c:v>
                </c:pt>
                <c:pt idx="431">
                  <c:v>0.65137936258686602</c:v>
                </c:pt>
                <c:pt idx="432">
                  <c:v>0.65116481075465638</c:v>
                </c:pt>
                <c:pt idx="433">
                  <c:v>0.65087864735726964</c:v>
                </c:pt>
                <c:pt idx="434">
                  <c:v>0.65066398941827386</c:v>
                </c:pt>
                <c:pt idx="435">
                  <c:v>0.65041352761316418</c:v>
                </c:pt>
                <c:pt idx="436">
                  <c:v>0.65005562659098104</c:v>
                </c:pt>
                <c:pt idx="437">
                  <c:v>0.64976917960597824</c:v>
                </c:pt>
                <c:pt idx="438">
                  <c:v>0.64948262208465213</c:v>
                </c:pt>
                <c:pt idx="439">
                  <c:v>0.64916015595132814</c:v>
                </c:pt>
                <c:pt idx="440">
                  <c:v>0.64890929357462235</c:v>
                </c:pt>
                <c:pt idx="441">
                  <c:v>0.64858664932059362</c:v>
                </c:pt>
                <c:pt idx="442">
                  <c:v>0.64829985442812388</c:v>
                </c:pt>
                <c:pt idx="443">
                  <c:v>0.64797717448730607</c:v>
                </c:pt>
                <c:pt idx="444">
                  <c:v>0.64769017319199562</c:v>
                </c:pt>
                <c:pt idx="445">
                  <c:v>0.64754662483800862</c:v>
                </c:pt>
                <c:pt idx="446">
                  <c:v>0.64736707994119724</c:v>
                </c:pt>
                <c:pt idx="447">
                  <c:v>0.64704377359196741</c:v>
                </c:pt>
                <c:pt idx="448">
                  <c:v>0.64679225724283751</c:v>
                </c:pt>
                <c:pt idx="449">
                  <c:v>0.6465048099866878</c:v>
                </c:pt>
                <c:pt idx="450">
                  <c:v>0.64636107038133295</c:v>
                </c:pt>
                <c:pt idx="451">
                  <c:v>0.64610944213525745</c:v>
                </c:pt>
                <c:pt idx="452">
                  <c:v>0.64582175495670402</c:v>
                </c:pt>
                <c:pt idx="453">
                  <c:v>0.64556997259609661</c:v>
                </c:pt>
                <c:pt idx="454">
                  <c:v>0.64542608092717924</c:v>
                </c:pt>
                <c:pt idx="455">
                  <c:v>0.64531813811065764</c:v>
                </c:pt>
                <c:pt idx="456">
                  <c:v>0.64503029059993022</c:v>
                </c:pt>
                <c:pt idx="457">
                  <c:v>0.64474236278357056</c:v>
                </c:pt>
                <c:pt idx="458">
                  <c:v>0.64449032745998258</c:v>
                </c:pt>
                <c:pt idx="459">
                  <c:v>0.64431019153079194</c:v>
                </c:pt>
                <c:pt idx="460">
                  <c:v>0.64416606666969567</c:v>
                </c:pt>
                <c:pt idx="461">
                  <c:v>0.64394977049195623</c:v>
                </c:pt>
                <c:pt idx="462">
                  <c:v>0.64384160423711467</c:v>
                </c:pt>
                <c:pt idx="463">
                  <c:v>0.64369737448706166</c:v>
                </c:pt>
                <c:pt idx="464">
                  <c:v>0.64355314473700831</c:v>
                </c:pt>
                <c:pt idx="465">
                  <c:v>0.64333672735843928</c:v>
                </c:pt>
                <c:pt idx="466">
                  <c:v>0.64312023715293531</c:v>
                </c:pt>
                <c:pt idx="467">
                  <c:v>0.64301196167667607</c:v>
                </c:pt>
                <c:pt idx="468">
                  <c:v>0.64268693456883641</c:v>
                </c:pt>
                <c:pt idx="469">
                  <c:v>0.64228945586197328</c:v>
                </c:pt>
                <c:pt idx="470">
                  <c:v>0.64200036417485207</c:v>
                </c:pt>
                <c:pt idx="471">
                  <c:v>0.64156670223451417</c:v>
                </c:pt>
                <c:pt idx="472">
                  <c:v>0.64134977351017453</c:v>
                </c:pt>
                <c:pt idx="473">
                  <c:v>0.640988082909278</c:v>
                </c:pt>
                <c:pt idx="474">
                  <c:v>0.64073481374127317</c:v>
                </c:pt>
                <c:pt idx="475">
                  <c:v>0.64037275530552684</c:v>
                </c:pt>
                <c:pt idx="476">
                  <c:v>0.64008304303710828</c:v>
                </c:pt>
                <c:pt idx="477">
                  <c:v>0.63986575883579411</c:v>
                </c:pt>
                <c:pt idx="478">
                  <c:v>0.63953983253382363</c:v>
                </c:pt>
                <c:pt idx="479">
                  <c:v>0.63932246217211686</c:v>
                </c:pt>
                <c:pt idx="480">
                  <c:v>0.63914127913573648</c:v>
                </c:pt>
                <c:pt idx="481">
                  <c:v>0.63892377317040217</c:v>
                </c:pt>
                <c:pt idx="482">
                  <c:v>0.63852492171447606</c:v>
                </c:pt>
                <c:pt idx="483">
                  <c:v>0.63827107832215413</c:v>
                </c:pt>
                <c:pt idx="484">
                  <c:v>0.63805349827159341</c:v>
                </c:pt>
                <c:pt idx="485">
                  <c:v>0.63787216095042243</c:v>
                </c:pt>
                <c:pt idx="486">
                  <c:v>0.63769071014512246</c:v>
                </c:pt>
                <c:pt idx="487">
                  <c:v>0.63747288240468025</c:v>
                </c:pt>
                <c:pt idx="488">
                  <c:v>0.63725501744145274</c:v>
                </c:pt>
                <c:pt idx="489">
                  <c:v>0.63692814549588161</c:v>
                </c:pt>
                <c:pt idx="490">
                  <c:v>0.63660110571327955</c:v>
                </c:pt>
                <c:pt idx="491">
                  <c:v>0.63634674143792092</c:v>
                </c:pt>
                <c:pt idx="492">
                  <c:v>0.63623771572551091</c:v>
                </c:pt>
                <c:pt idx="493">
                  <c:v>0.63591050775742342</c:v>
                </c:pt>
                <c:pt idx="494">
                  <c:v>0.63583776992410779</c:v>
                </c:pt>
                <c:pt idx="495">
                  <c:v>0.63551041222550275</c:v>
                </c:pt>
                <c:pt idx="496">
                  <c:v>0.63518288581480398</c:v>
                </c:pt>
                <c:pt idx="497">
                  <c:v>0.63503726011736306</c:v>
                </c:pt>
                <c:pt idx="498">
                  <c:v>0.63470960229811968</c:v>
                </c:pt>
                <c:pt idx="499">
                  <c:v>0.63445474270905999</c:v>
                </c:pt>
                <c:pt idx="500">
                  <c:v>0.63427260607740366</c:v>
                </c:pt>
                <c:pt idx="501">
                  <c:v>0.63376230112452314</c:v>
                </c:pt>
                <c:pt idx="502">
                  <c:v>0.63357997595158755</c:v>
                </c:pt>
                <c:pt idx="503">
                  <c:v>0.63332466193214887</c:v>
                </c:pt>
                <c:pt idx="504">
                  <c:v>0.63270439927211686</c:v>
                </c:pt>
                <c:pt idx="505">
                  <c:v>0.63241251096151307</c:v>
                </c:pt>
                <c:pt idx="506">
                  <c:v>0.63219359472856029</c:v>
                </c:pt>
                <c:pt idx="507">
                  <c:v>0.63204760001815619</c:v>
                </c:pt>
                <c:pt idx="508">
                  <c:v>0.63190157157709614</c:v>
                </c:pt>
                <c:pt idx="509">
                  <c:v>0.63182853203810485</c:v>
                </c:pt>
                <c:pt idx="510">
                  <c:v>0.63160932472966114</c:v>
                </c:pt>
                <c:pt idx="511">
                  <c:v>0.63128039960973459</c:v>
                </c:pt>
                <c:pt idx="512">
                  <c:v>0.63109766343199825</c:v>
                </c:pt>
                <c:pt idx="513">
                  <c:v>0.63095144061841291</c:v>
                </c:pt>
                <c:pt idx="514">
                  <c:v>0.63058573526826089</c:v>
                </c:pt>
                <c:pt idx="515">
                  <c:v>0.63040282955551341</c:v>
                </c:pt>
                <c:pt idx="516">
                  <c:v>0.63014670210720547</c:v>
                </c:pt>
                <c:pt idx="517">
                  <c:v>0.629780656970925</c:v>
                </c:pt>
                <c:pt idx="518">
                  <c:v>0.62941454799698537</c:v>
                </c:pt>
                <c:pt idx="519">
                  <c:v>0.62934132620219729</c:v>
                </c:pt>
                <c:pt idx="520">
                  <c:v>0.62915825041496121</c:v>
                </c:pt>
                <c:pt idx="521">
                  <c:v>0.62897512133986078</c:v>
                </c:pt>
                <c:pt idx="522">
                  <c:v>0.62890183130008681</c:v>
                </c:pt>
                <c:pt idx="523">
                  <c:v>0.6286819099230152</c:v>
                </c:pt>
                <c:pt idx="524">
                  <c:v>0.62835193166505177</c:v>
                </c:pt>
                <c:pt idx="525">
                  <c:v>0.62802191489421866</c:v>
                </c:pt>
                <c:pt idx="526">
                  <c:v>0.62783857224375672</c:v>
                </c:pt>
                <c:pt idx="527">
                  <c:v>0.62772854737567274</c:v>
                </c:pt>
                <c:pt idx="528">
                  <c:v>0.62761845175204611</c:v>
                </c:pt>
                <c:pt idx="529">
                  <c:v>0.62743488391005942</c:v>
                </c:pt>
                <c:pt idx="530">
                  <c:v>0.62717781372057324</c:v>
                </c:pt>
                <c:pt idx="531">
                  <c:v>0.62706758269115392</c:v>
                </c:pt>
                <c:pt idx="532">
                  <c:v>0.62692054767557492</c:v>
                </c:pt>
                <c:pt idx="533">
                  <c:v>0.62658968009045335</c:v>
                </c:pt>
                <c:pt idx="534">
                  <c:v>0.62618521518340597</c:v>
                </c:pt>
                <c:pt idx="535">
                  <c:v>0.62603807655562327</c:v>
                </c:pt>
                <c:pt idx="536">
                  <c:v>0.62585414246332283</c:v>
                </c:pt>
                <c:pt idx="537">
                  <c:v>0.62574375605451638</c:v>
                </c:pt>
                <c:pt idx="538">
                  <c:v>0.62544934036031841</c:v>
                </c:pt>
                <c:pt idx="539">
                  <c:v>0.62508127742831121</c:v>
                </c:pt>
                <c:pt idx="540">
                  <c:v>0.62486043966910709</c:v>
                </c:pt>
                <c:pt idx="541">
                  <c:v>0.62467638652045643</c:v>
                </c:pt>
                <c:pt idx="542">
                  <c:v>0.62449228997839545</c:v>
                </c:pt>
                <c:pt idx="543">
                  <c:v>0.62427132201590962</c:v>
                </c:pt>
                <c:pt idx="544">
                  <c:v>0.62401352605967575</c:v>
                </c:pt>
                <c:pt idx="545">
                  <c:v>0.62371886732939208</c:v>
                </c:pt>
                <c:pt idx="546">
                  <c:v>0.6234241041595765</c:v>
                </c:pt>
                <c:pt idx="547">
                  <c:v>0.6232767225746686</c:v>
                </c:pt>
                <c:pt idx="548">
                  <c:v>0.62316618638598764</c:v>
                </c:pt>
                <c:pt idx="549">
                  <c:v>0.62298189402590498</c:v>
                </c:pt>
                <c:pt idx="550">
                  <c:v>0.62265003033568622</c:v>
                </c:pt>
                <c:pt idx="551">
                  <c:v>0.62224437111194242</c:v>
                </c:pt>
                <c:pt idx="552">
                  <c:v>0.62213369086094417</c:v>
                </c:pt>
                <c:pt idx="553">
                  <c:v>0.62187536034510449</c:v>
                </c:pt>
                <c:pt idx="554">
                  <c:v>0.62176464726688829</c:v>
                </c:pt>
                <c:pt idx="555">
                  <c:v>0.62150631675104839</c:v>
                </c:pt>
                <c:pt idx="556">
                  <c:v>0.6212110117362587</c:v>
                </c:pt>
                <c:pt idx="557">
                  <c:v>0.62106332412574206</c:v>
                </c:pt>
                <c:pt idx="558">
                  <c:v>0.62095249252902673</c:v>
                </c:pt>
                <c:pt idx="559">
                  <c:v>0.620730750179594</c:v>
                </c:pt>
                <c:pt idx="560">
                  <c:v>0.62054589885434686</c:v>
                </c:pt>
                <c:pt idx="561">
                  <c:v>0.62036104752910004</c:v>
                </c:pt>
                <c:pt idx="562">
                  <c:v>0.62017617416888748</c:v>
                </c:pt>
                <c:pt idx="563">
                  <c:v>0.6199541673050355</c:v>
                </c:pt>
                <c:pt idx="564">
                  <c:v>0.61973209417047881</c:v>
                </c:pt>
                <c:pt idx="565">
                  <c:v>0.61950995470187087</c:v>
                </c:pt>
                <c:pt idx="566">
                  <c:v>0.61939883848376098</c:v>
                </c:pt>
                <c:pt idx="567">
                  <c:v>0.61928770897503305</c:v>
                </c:pt>
                <c:pt idx="568">
                  <c:v>0.61913952743313472</c:v>
                </c:pt>
                <c:pt idx="569">
                  <c:v>0.61895426725137759</c:v>
                </c:pt>
                <c:pt idx="570">
                  <c:v>0.61876882945784606</c:v>
                </c:pt>
                <c:pt idx="571">
                  <c:v>0.61847205783700276</c:v>
                </c:pt>
                <c:pt idx="572">
                  <c:v>0.61821230476777234</c:v>
                </c:pt>
                <c:pt idx="573">
                  <c:v>0.61802671116081731</c:v>
                </c:pt>
                <c:pt idx="574">
                  <c:v>0.61784108410754657</c:v>
                </c:pt>
                <c:pt idx="575">
                  <c:v>0.61765545705427494</c:v>
                </c:pt>
                <c:pt idx="576">
                  <c:v>0.61758120623296642</c:v>
                </c:pt>
                <c:pt idx="577">
                  <c:v>0.61746978311420886</c:v>
                </c:pt>
                <c:pt idx="578">
                  <c:v>0.61728394377660778</c:v>
                </c:pt>
                <c:pt idx="579">
                  <c:v>0.61702372169853226</c:v>
                </c:pt>
                <c:pt idx="580">
                  <c:v>0.61683782638589713</c:v>
                </c:pt>
                <c:pt idx="581">
                  <c:v>0.61668905633431181</c:v>
                </c:pt>
                <c:pt idx="582">
                  <c:v>0.61654028628272672</c:v>
                </c:pt>
                <c:pt idx="583">
                  <c:v>0.61635431249946138</c:v>
                </c:pt>
                <c:pt idx="584">
                  <c:v>0.61609382344630015</c:v>
                </c:pt>
                <c:pt idx="585">
                  <c:v>0.61587050664930409</c:v>
                </c:pt>
                <c:pt idx="586">
                  <c:v>0.6156471088474853</c:v>
                </c:pt>
                <c:pt idx="587">
                  <c:v>0.61527457640839012</c:v>
                </c:pt>
                <c:pt idx="588">
                  <c:v>0.61505096217018984</c:v>
                </c:pt>
                <c:pt idx="589">
                  <c:v>0.61479007889228954</c:v>
                </c:pt>
                <c:pt idx="590">
                  <c:v>0.61441732070463928</c:v>
                </c:pt>
                <c:pt idx="591">
                  <c:v>0.61419353002144605</c:v>
                </c:pt>
                <c:pt idx="592">
                  <c:v>0.61404427278450324</c:v>
                </c:pt>
                <c:pt idx="593">
                  <c:v>0.6138203052685941</c:v>
                </c:pt>
                <c:pt idx="594">
                  <c:v>0.61359621510542972</c:v>
                </c:pt>
                <c:pt idx="595">
                  <c:v>0.61348413591367812</c:v>
                </c:pt>
                <c:pt idx="596">
                  <c:v>0.61329731450679792</c:v>
                </c:pt>
                <c:pt idx="597">
                  <c:v>0.61303571672472867</c:v>
                </c:pt>
                <c:pt idx="598">
                  <c:v>0.61273640114744476</c:v>
                </c:pt>
                <c:pt idx="599">
                  <c:v>0.61251185962134136</c:v>
                </c:pt>
                <c:pt idx="600">
                  <c:v>0.61247442917281891</c:v>
                </c:pt>
                <c:pt idx="601">
                  <c:v>0.61228724261133571</c:v>
                </c:pt>
                <c:pt idx="602">
                  <c:v>0.61221234050813578</c:v>
                </c:pt>
                <c:pt idx="603">
                  <c:v>0.61191273209533381</c:v>
                </c:pt>
                <c:pt idx="604">
                  <c:v>0.6116505265906409</c:v>
                </c:pt>
                <c:pt idx="605">
                  <c:v>0.61146306473990208</c:v>
                </c:pt>
                <c:pt idx="606">
                  <c:v>0.61120050545557003</c:v>
                </c:pt>
                <c:pt idx="607">
                  <c:v>0.61093786558213969</c:v>
                </c:pt>
                <c:pt idx="608">
                  <c:v>0.61078767496924935</c:v>
                </c:pt>
                <c:pt idx="609">
                  <c:v>0.61044957981735082</c:v>
                </c:pt>
                <c:pt idx="610">
                  <c:v>0.61026173761788727</c:v>
                </c:pt>
                <c:pt idx="611">
                  <c:v>0.6099236216588525</c:v>
                </c:pt>
                <c:pt idx="612">
                  <c:v>0.60958527645452976</c:v>
                </c:pt>
                <c:pt idx="613">
                  <c:v>0.60935964340957383</c:v>
                </c:pt>
                <c:pt idx="614">
                  <c:v>0.60917151138011794</c:v>
                </c:pt>
                <c:pt idx="615">
                  <c:v>0.60894569715373192</c:v>
                </c:pt>
                <c:pt idx="616">
                  <c:v>0.60868214949204824</c:v>
                </c:pt>
                <c:pt idx="617">
                  <c:v>0.60853155082822852</c:v>
                </c:pt>
                <c:pt idx="618">
                  <c:v>0.60830562487655648</c:v>
                </c:pt>
                <c:pt idx="619">
                  <c:v>0.60796661003824515</c:v>
                </c:pt>
                <c:pt idx="620">
                  <c:v>0.60774051609624502</c:v>
                </c:pt>
                <c:pt idx="621">
                  <c:v>0.60758974940904675</c:v>
                </c:pt>
                <c:pt idx="622">
                  <c:v>0.60736352921069447</c:v>
                </c:pt>
                <c:pt idx="623">
                  <c:v>0.60717501237873295</c:v>
                </c:pt>
                <c:pt idx="624">
                  <c:v>0.60702418954761428</c:v>
                </c:pt>
                <c:pt idx="625">
                  <c:v>0.60679792719206405</c:v>
                </c:pt>
                <c:pt idx="626">
                  <c:v>0.60634528996161119</c:v>
                </c:pt>
                <c:pt idx="627">
                  <c:v>0.6062320813563159</c:v>
                </c:pt>
                <c:pt idx="628">
                  <c:v>0.60604328282584075</c:v>
                </c:pt>
                <c:pt idx="629">
                  <c:v>0.60574103569270632</c:v>
                </c:pt>
                <c:pt idx="630">
                  <c:v>0.60555204872287782</c:v>
                </c:pt>
                <c:pt idx="631">
                  <c:v>0.60532526435908407</c:v>
                </c:pt>
                <c:pt idx="632">
                  <c:v>0.60517402756599048</c:v>
                </c:pt>
                <c:pt idx="633">
                  <c:v>0.6050605148685605</c:v>
                </c:pt>
                <c:pt idx="634">
                  <c:v>0.6048712323449823</c:v>
                </c:pt>
                <c:pt idx="635">
                  <c:v>0.60464393683586581</c:v>
                </c:pt>
                <c:pt idx="636">
                  <c:v>0.60426492101637364</c:v>
                </c:pt>
                <c:pt idx="637">
                  <c:v>0.60399954336111783</c:v>
                </c:pt>
                <c:pt idx="638">
                  <c:v>0.60369625461225518</c:v>
                </c:pt>
                <c:pt idx="639">
                  <c:v>0.60335505476978346</c:v>
                </c:pt>
                <c:pt idx="640">
                  <c:v>0.60324128574625679</c:v>
                </c:pt>
                <c:pt idx="641">
                  <c:v>0.60305158722872687</c:v>
                </c:pt>
                <c:pt idx="642">
                  <c:v>0.60278585884457692</c:v>
                </c:pt>
                <c:pt idx="643">
                  <c:v>0.60255796248962656</c:v>
                </c:pt>
                <c:pt idx="644">
                  <c:v>0.60225400488196457</c:v>
                </c:pt>
                <c:pt idx="645">
                  <c:v>0.6021020260781329</c:v>
                </c:pt>
                <c:pt idx="646">
                  <c:v>0.60195002809111364</c:v>
                </c:pt>
                <c:pt idx="647">
                  <c:v>0.60175983850877868</c:v>
                </c:pt>
                <c:pt idx="648">
                  <c:v>0.60153149553944862</c:v>
                </c:pt>
                <c:pt idx="649">
                  <c:v>0.60130305139910845</c:v>
                </c:pt>
                <c:pt idx="650">
                  <c:v>0.60103643194260647</c:v>
                </c:pt>
                <c:pt idx="651">
                  <c:v>0.60099833620628551</c:v>
                </c:pt>
                <c:pt idx="652">
                  <c:v>0.60076976178835606</c:v>
                </c:pt>
                <c:pt idx="653">
                  <c:v>0.60061733051356114</c:v>
                </c:pt>
                <c:pt idx="654">
                  <c:v>0.60054106648835404</c:v>
                </c:pt>
                <c:pt idx="655">
                  <c:v>0.60050291751957707</c:v>
                </c:pt>
                <c:pt idx="656">
                  <c:v>0.60027387820198064</c:v>
                </c:pt>
                <c:pt idx="657">
                  <c:v>0.60015929296180459</c:v>
                </c:pt>
                <c:pt idx="658">
                  <c:v>0.59989185932180644</c:v>
                </c:pt>
                <c:pt idx="659">
                  <c:v>0.59973903036586151</c:v>
                </c:pt>
                <c:pt idx="660">
                  <c:v>0.59958617219576649</c:v>
                </c:pt>
                <c:pt idx="661">
                  <c:v>0.5992803584005757</c:v>
                </c:pt>
                <c:pt idx="662">
                  <c:v>0.59908911498776052</c:v>
                </c:pt>
                <c:pt idx="663">
                  <c:v>0.59893605185158494</c:v>
                </c:pt>
                <c:pt idx="664">
                  <c:v>0.59885948604118489</c:v>
                </c:pt>
                <c:pt idx="665">
                  <c:v>0.59855306609309999</c:v>
                </c:pt>
                <c:pt idx="666">
                  <c:v>0.59836155362554488</c:v>
                </c:pt>
                <c:pt idx="667">
                  <c:v>0.59820833384355288</c:v>
                </c:pt>
                <c:pt idx="668">
                  <c:v>0.59805500606350892</c:v>
                </c:pt>
                <c:pt idx="669">
                  <c:v>0.59793999548541998</c:v>
                </c:pt>
                <c:pt idx="670">
                  <c:v>0.59774823742131689</c:v>
                </c:pt>
                <c:pt idx="671">
                  <c:v>0.59740296214137423</c:v>
                </c:pt>
                <c:pt idx="672">
                  <c:v>0.59724947689193131</c:v>
                </c:pt>
                <c:pt idx="673">
                  <c:v>0.59713435555868433</c:v>
                </c:pt>
                <c:pt idx="674">
                  <c:v>0.59686570458568267</c:v>
                </c:pt>
                <c:pt idx="675">
                  <c:v>0.59663529898653755</c:v>
                </c:pt>
                <c:pt idx="676">
                  <c:v>0.59636642323215061</c:v>
                </c:pt>
                <c:pt idx="677">
                  <c:v>0.59613582462807757</c:v>
                </c:pt>
                <c:pt idx="678">
                  <c:v>0.59590513678881452</c:v>
                </c:pt>
                <c:pt idx="679">
                  <c:v>0.59578976309340548</c:v>
                </c:pt>
                <c:pt idx="680">
                  <c:v>0.59563593149952665</c:v>
                </c:pt>
                <c:pt idx="681">
                  <c:v>0.59552052799949451</c:v>
                </c:pt>
                <c:pt idx="682">
                  <c:v>0.59532803962661962</c:v>
                </c:pt>
                <c:pt idx="683">
                  <c:v>0.59509691906772266</c:v>
                </c:pt>
                <c:pt idx="684">
                  <c:v>0.59490430613431111</c:v>
                </c:pt>
                <c:pt idx="685">
                  <c:v>0.59463456069170506</c:v>
                </c:pt>
                <c:pt idx="686">
                  <c:v>0.59448039046596213</c:v>
                </c:pt>
                <c:pt idx="687">
                  <c:v>0.59409491491774213</c:v>
                </c:pt>
                <c:pt idx="688">
                  <c:v>0.59394070468674409</c:v>
                </c:pt>
                <c:pt idx="689">
                  <c:v>0.59378643437383805</c:v>
                </c:pt>
                <c:pt idx="690">
                  <c:v>0.59355487850446109</c:v>
                </c:pt>
                <c:pt idx="691">
                  <c:v>0.59313024897379285</c:v>
                </c:pt>
                <c:pt idx="692">
                  <c:v>0.59301439567950887</c:v>
                </c:pt>
                <c:pt idx="693">
                  <c:v>0.59293713499347089</c:v>
                </c:pt>
                <c:pt idx="694">
                  <c:v>0.59270535293535986</c:v>
                </c:pt>
                <c:pt idx="695">
                  <c:v>0.59255081141839594</c:v>
                </c:pt>
                <c:pt idx="696">
                  <c:v>0.59224152672528185</c:v>
                </c:pt>
                <c:pt idx="697">
                  <c:v>0.59197086728237036</c:v>
                </c:pt>
                <c:pt idx="698">
                  <c:v>0.59185485522319536</c:v>
                </c:pt>
                <c:pt idx="699">
                  <c:v>0.59173879766612236</c:v>
                </c:pt>
                <c:pt idx="700">
                  <c:v>0.59154535575776435</c:v>
                </c:pt>
                <c:pt idx="701">
                  <c:v>0.59135190119704739</c:v>
                </c:pt>
                <c:pt idx="702">
                  <c:v>0.59123581326984032</c:v>
                </c:pt>
                <c:pt idx="703">
                  <c:v>0.59088743548278855</c:v>
                </c:pt>
                <c:pt idx="704">
                  <c:v>0.59077126389182955</c:v>
                </c:pt>
                <c:pt idx="705">
                  <c:v>0.59050010797764352</c:v>
                </c:pt>
                <c:pt idx="706">
                  <c:v>0.59046136125139848</c:v>
                </c:pt>
                <c:pt idx="707">
                  <c:v>0.59022883511806146</c:v>
                </c:pt>
                <c:pt idx="708">
                  <c:v>0.59003506334028144</c:v>
                </c:pt>
                <c:pt idx="709">
                  <c:v>0.58980252193329152</c:v>
                </c:pt>
                <c:pt idx="710">
                  <c:v>0.58976373954757755</c:v>
                </c:pt>
                <c:pt idx="711">
                  <c:v>0.5896085385634855</c:v>
                </c:pt>
                <c:pt idx="712">
                  <c:v>0.58937562979849945</c:v>
                </c:pt>
                <c:pt idx="713">
                  <c:v>0.58925914472771657</c:v>
                </c:pt>
                <c:pt idx="714">
                  <c:v>0.58887073318943528</c:v>
                </c:pt>
                <c:pt idx="715">
                  <c:v>0.5886765274202943</c:v>
                </c:pt>
                <c:pt idx="716">
                  <c:v>0.58828806462009542</c:v>
                </c:pt>
                <c:pt idx="717">
                  <c:v>0.58801601491061961</c:v>
                </c:pt>
                <c:pt idx="718">
                  <c:v>0.58793827100701568</c:v>
                </c:pt>
                <c:pt idx="719">
                  <c:v>0.58766609536406467</c:v>
                </c:pt>
                <c:pt idx="720">
                  <c:v>0.58743270930554159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6A6-403A-9D17-0B80C85686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3481535"/>
        <c:axId val="293462399"/>
      </c:areaChart>
      <c:catAx>
        <c:axId val="29348153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Počet měsíců od propuštění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3462399"/>
        <c:crosses val="autoZero"/>
        <c:auto val="1"/>
        <c:lblAlgn val="ctr"/>
        <c:lblOffset val="100"/>
        <c:tickLblSkip val="60"/>
        <c:tickMarkSkip val="60"/>
        <c:noMultiLvlLbl val="0"/>
      </c:catAx>
      <c:valAx>
        <c:axId val="293462399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Pravděpodobnost</a:t>
                </a:r>
                <a:r>
                  <a:rPr lang="cs-CZ" baseline="0" dirty="0"/>
                  <a:t> stavu</a:t>
                </a:r>
                <a:endParaRPr lang="cs-CZ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348153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lt"/>
        </a:defRPr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8825511148374797"/>
          <c:y val="0.15573556917754688"/>
          <c:w val="0.56494832852654975"/>
          <c:h val="0.821541244989106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ln w="3175"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83B-4A16-800B-F68F2FE3FEFE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83B-4A16-800B-F68F2FE3FEFE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Moravskoslezský kraj</c:v>
                </c:pt>
                <c:pt idx="1">
                  <c:v>Kraj Vysočina</c:v>
                </c:pt>
                <c:pt idx="2">
                  <c:v>Plzeňský kraj</c:v>
                </c:pt>
                <c:pt idx="3">
                  <c:v>Karlovarský kraj</c:v>
                </c:pt>
                <c:pt idx="4">
                  <c:v>Ústecký kraj</c:v>
                </c:pt>
                <c:pt idx="5">
                  <c:v>Královéhradecký kraj</c:v>
                </c:pt>
                <c:pt idx="6">
                  <c:v>Zlínský kraj</c:v>
                </c:pt>
                <c:pt idx="7">
                  <c:v>Česká republika</c:v>
                </c:pt>
                <c:pt idx="8">
                  <c:v>Pardubický kraj</c:v>
                </c:pt>
                <c:pt idx="9">
                  <c:v>Středočeský kraj</c:v>
                </c:pt>
                <c:pt idx="10">
                  <c:v>Jihomoravský kraj</c:v>
                </c:pt>
                <c:pt idx="11">
                  <c:v>Olomoucký kraj</c:v>
                </c:pt>
                <c:pt idx="12">
                  <c:v>Liberecký kraj</c:v>
                </c:pt>
                <c:pt idx="13">
                  <c:v>Jihočeský kraj</c:v>
                </c:pt>
                <c:pt idx="14">
                  <c:v>Hlavní město Praha</c:v>
                </c:pt>
              </c:strCache>
            </c:strRef>
          </c:cat>
          <c:val>
            <c:numRef>
              <c:f>List1!$B$2:$B$16</c:f>
              <c:numCache>
                <c:formatCode>0.0</c:formatCode>
                <c:ptCount val="15"/>
                <c:pt idx="0">
                  <c:v>4093.0375593521112</c:v>
                </c:pt>
                <c:pt idx="1">
                  <c:v>3864.0746278183201</c:v>
                </c:pt>
                <c:pt idx="2">
                  <c:v>3659.9316887050359</c:v>
                </c:pt>
                <c:pt idx="3">
                  <c:v>3582.8101056400101</c:v>
                </c:pt>
                <c:pt idx="4">
                  <c:v>3572.4480053544885</c:v>
                </c:pt>
                <c:pt idx="5">
                  <c:v>3513.0867196159766</c:v>
                </c:pt>
                <c:pt idx="6">
                  <c:v>3479.3774506597633</c:v>
                </c:pt>
                <c:pt idx="7">
                  <c:v>3445.8131343857654</c:v>
                </c:pt>
                <c:pt idx="8">
                  <c:v>3426.0086979809071</c:v>
                </c:pt>
                <c:pt idx="9">
                  <c:v>3380.7715086884191</c:v>
                </c:pt>
                <c:pt idx="10">
                  <c:v>3341.443712984129</c:v>
                </c:pt>
                <c:pt idx="11">
                  <c:v>3325.7478784430855</c:v>
                </c:pt>
                <c:pt idx="12">
                  <c:v>3271.839271839272</c:v>
                </c:pt>
                <c:pt idx="13">
                  <c:v>3271.6281544402959</c:v>
                </c:pt>
                <c:pt idx="14">
                  <c:v>2687.1197248994786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3B-4A16-800B-F68F2FE3FEFE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spPr>
            <a:solidFill>
              <a:srgbClr val="D71440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c:spPr>
          <c:invertIfNegative val="0"/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883B-4A16-800B-F68F2FE3FEFE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883B-4A16-800B-F68F2FE3FEFE}"/>
              </c:ext>
            </c:extLst>
          </c:dPt>
          <c:dLbls>
            <c:delete val="1"/>
          </c:dLbls>
          <c:cat>
            <c:strRef>
              <c:f>List1!$A$2:$A$16</c:f>
              <c:strCache>
                <c:ptCount val="15"/>
                <c:pt idx="0">
                  <c:v>Moravskoslezský kraj</c:v>
                </c:pt>
                <c:pt idx="1">
                  <c:v>Kraj Vysočina</c:v>
                </c:pt>
                <c:pt idx="2">
                  <c:v>Plzeňský kraj</c:v>
                </c:pt>
                <c:pt idx="3">
                  <c:v>Karlovarský kraj</c:v>
                </c:pt>
                <c:pt idx="4">
                  <c:v>Ústecký kraj</c:v>
                </c:pt>
                <c:pt idx="5">
                  <c:v>Královéhradecký kraj</c:v>
                </c:pt>
                <c:pt idx="6">
                  <c:v>Zlínský kraj</c:v>
                </c:pt>
                <c:pt idx="7">
                  <c:v>Česká republika</c:v>
                </c:pt>
                <c:pt idx="8">
                  <c:v>Pardubický kraj</c:v>
                </c:pt>
                <c:pt idx="9">
                  <c:v>Středočeský kraj</c:v>
                </c:pt>
                <c:pt idx="10">
                  <c:v>Jihomoravský kraj</c:v>
                </c:pt>
                <c:pt idx="11">
                  <c:v>Olomoucký kraj</c:v>
                </c:pt>
                <c:pt idx="12">
                  <c:v>Liberecký kraj</c:v>
                </c:pt>
                <c:pt idx="13">
                  <c:v>Jihočeský kraj</c:v>
                </c:pt>
                <c:pt idx="14">
                  <c:v>Hlavní město Praha</c:v>
                </c:pt>
              </c:strCache>
            </c:strRef>
          </c:cat>
          <c:val>
            <c:numRef>
              <c:f>List1!$C$2:$C$16</c:f>
              <c:numCache>
                <c:formatCode>General</c:formatCode>
                <c:ptCount val="15"/>
              </c:numCache>
            </c:numRef>
          </c:val>
          <c:extLst>
            <c:ext xmlns:c16="http://schemas.microsoft.com/office/drawing/2014/chart" uri="{C3380CC4-5D6E-409C-BE32-E72D297353CC}">
              <c16:uniqueId val="{00000005-883B-4A16-800B-F68F2FE3FEFE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spPr>
            <a:solidFill>
              <a:sysClr val="windowText" lastClr="000000">
                <a:lumMod val="65000"/>
                <a:lumOff val="35000"/>
              </a:sysClr>
            </a:solidFill>
            <a:ln w="3175">
              <a:noFill/>
            </a:ln>
            <a:effectLst/>
          </c:spPr>
          <c:invertIfNegative val="0"/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883B-4A16-800B-F68F2FE3FEFE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883B-4A16-800B-F68F2FE3FEFE}"/>
              </c:ext>
            </c:extLst>
          </c:dPt>
          <c:dLbls>
            <c:delete val="1"/>
          </c:dLbls>
          <c:cat>
            <c:strRef>
              <c:f>List1!$A$2:$A$16</c:f>
              <c:strCache>
                <c:ptCount val="15"/>
                <c:pt idx="0">
                  <c:v>Moravskoslezský kraj</c:v>
                </c:pt>
                <c:pt idx="1">
                  <c:v>Kraj Vysočina</c:v>
                </c:pt>
                <c:pt idx="2">
                  <c:v>Plzeňský kraj</c:v>
                </c:pt>
                <c:pt idx="3">
                  <c:v>Karlovarský kraj</c:v>
                </c:pt>
                <c:pt idx="4">
                  <c:v>Ústecký kraj</c:v>
                </c:pt>
                <c:pt idx="5">
                  <c:v>Královéhradecký kraj</c:v>
                </c:pt>
                <c:pt idx="6">
                  <c:v>Zlínský kraj</c:v>
                </c:pt>
                <c:pt idx="7">
                  <c:v>Česká republika</c:v>
                </c:pt>
                <c:pt idx="8">
                  <c:v>Pardubický kraj</c:v>
                </c:pt>
                <c:pt idx="9">
                  <c:v>Středočeský kraj</c:v>
                </c:pt>
                <c:pt idx="10">
                  <c:v>Jihomoravský kraj</c:v>
                </c:pt>
                <c:pt idx="11">
                  <c:v>Olomoucký kraj</c:v>
                </c:pt>
                <c:pt idx="12">
                  <c:v>Liberecký kraj</c:v>
                </c:pt>
                <c:pt idx="13">
                  <c:v>Jihočeský kraj</c:v>
                </c:pt>
                <c:pt idx="14">
                  <c:v>Hlavní město Praha</c:v>
                </c:pt>
              </c:strCache>
            </c:strRef>
          </c:cat>
          <c:val>
            <c:numRef>
              <c:f>List1!$D$2:$D$16</c:f>
              <c:numCache>
                <c:formatCode>General</c:formatCode>
                <c:ptCount val="15"/>
                <c:pt idx="7" formatCode="0.0">
                  <c:v>3445.8131343857654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83B-4A16-800B-F68F2FE3FE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593864360"/>
        <c:axId val="593863184"/>
      </c:barChart>
      <c:catAx>
        <c:axId val="5938643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593863184"/>
        <c:crosses val="autoZero"/>
        <c:auto val="1"/>
        <c:lblAlgn val="ctr"/>
        <c:lblOffset val="100"/>
        <c:tickLblSkip val="1"/>
        <c:noMultiLvlLbl val="0"/>
      </c:catAx>
      <c:valAx>
        <c:axId val="593863184"/>
        <c:scaling>
          <c:orientation val="minMax"/>
        </c:scaling>
        <c:delete val="0"/>
        <c:axPos val="t"/>
        <c:title>
          <c:tx>
            <c:rich>
              <a:bodyPr/>
              <a:lstStyle/>
              <a:p>
                <a:pPr>
                  <a:defRPr/>
                </a:pPr>
                <a:r>
                  <a:rPr lang="cs-CZ" sz="1400" b="0" i="0" baseline="0" dirty="0">
                    <a:effectLst/>
                  </a:rPr>
                  <a:t>Počet případů na 100 000 obyvatel</a:t>
                </a:r>
                <a:endParaRPr lang="cs-CZ" sz="1400" dirty="0">
                  <a:effectLst/>
                </a:endParaRPr>
              </a:p>
            </c:rich>
          </c:tx>
          <c:layout>
            <c:manualLayout>
              <c:xMode val="edge"/>
              <c:yMode val="edge"/>
              <c:x val="0.37802540347410418"/>
              <c:y val="2.5372690749446796E-2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593864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cs-CZ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úmrtí bez rehospitalizace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List1!$B$2:$B$722</c:f>
              <c:numCache>
                <c:formatCode>0.00</c:formatCode>
                <c:ptCount val="721"/>
                <c:pt idx="0">
                  <c:v>2.3020650376004001E-3</c:v>
                </c:pt>
                <c:pt idx="1">
                  <c:v>4.9112952191211999E-3</c:v>
                </c:pt>
                <c:pt idx="2">
                  <c:v>7.35015483638745E-3</c:v>
                </c:pt>
                <c:pt idx="3">
                  <c:v>9.8755274061349905E-3</c:v>
                </c:pt>
                <c:pt idx="4">
                  <c:v>1.23501593408689E-2</c:v>
                </c:pt>
                <c:pt idx="5">
                  <c:v>1.45096816748661E-2</c:v>
                </c:pt>
                <c:pt idx="6">
                  <c:v>1.6857091093471999E-2</c:v>
                </c:pt>
                <c:pt idx="7">
                  <c:v>1.9298418328421899E-2</c:v>
                </c:pt>
                <c:pt idx="8">
                  <c:v>2.1441246558497301E-2</c:v>
                </c:pt>
                <c:pt idx="9">
                  <c:v>2.39430350189372E-2</c:v>
                </c:pt>
                <c:pt idx="10">
                  <c:v>2.5830957882040598E-2</c:v>
                </c:pt>
                <c:pt idx="11">
                  <c:v>2.7984570041122401E-2</c:v>
                </c:pt>
                <c:pt idx="12">
                  <c:v>3.0113175758711998E-2</c:v>
                </c:pt>
                <c:pt idx="13">
                  <c:v>3.23107066064297E-2</c:v>
                </c:pt>
                <c:pt idx="14">
                  <c:v>3.4294974443733701E-2</c:v>
                </c:pt>
                <c:pt idx="15">
                  <c:v>3.6210854215069803E-2</c:v>
                </c:pt>
                <c:pt idx="16">
                  <c:v>3.8066964767822502E-2</c:v>
                </c:pt>
                <c:pt idx="17">
                  <c:v>3.99922825319773E-2</c:v>
                </c:pt>
                <c:pt idx="18">
                  <c:v>4.1807063982277903E-2</c:v>
                </c:pt>
                <c:pt idx="19">
                  <c:v>4.3596729162816303E-2</c:v>
                </c:pt>
                <c:pt idx="20">
                  <c:v>4.5404160357118202E-2</c:v>
                </c:pt>
                <c:pt idx="21">
                  <c:v>4.6972168444827003E-2</c:v>
                </c:pt>
                <c:pt idx="22">
                  <c:v>4.8720128315366103E-2</c:v>
                </c:pt>
                <c:pt idx="23">
                  <c:v>5.0553876267821297E-2</c:v>
                </c:pt>
                <c:pt idx="24">
                  <c:v>5.2165534401190899E-2</c:v>
                </c:pt>
                <c:pt idx="25">
                  <c:v>5.3777652347058801E-2</c:v>
                </c:pt>
                <c:pt idx="26">
                  <c:v>5.5175766559E-2</c:v>
                </c:pt>
                <c:pt idx="27">
                  <c:v>5.6634453415053597E-2</c:v>
                </c:pt>
                <c:pt idx="28">
                  <c:v>5.8024964225139503E-2</c:v>
                </c:pt>
                <c:pt idx="29">
                  <c:v>5.9355429769595201E-2</c:v>
                </c:pt>
                <c:pt idx="30">
                  <c:v>6.0788940755437199E-2</c:v>
                </c:pt>
                <c:pt idx="31">
                  <c:v>6.2412117788198003E-2</c:v>
                </c:pt>
                <c:pt idx="32">
                  <c:v>6.3769549539580306E-2</c:v>
                </c:pt>
                <c:pt idx="33">
                  <c:v>6.5196131102317395E-2</c:v>
                </c:pt>
                <c:pt idx="34">
                  <c:v>6.6554455653444006E-2</c:v>
                </c:pt>
                <c:pt idx="35">
                  <c:v>6.7827262336330504E-2</c:v>
                </c:pt>
                <c:pt idx="36">
                  <c:v>6.9160295726251694E-2</c:v>
                </c:pt>
                <c:pt idx="37">
                  <c:v>7.0510583180393493E-2</c:v>
                </c:pt>
                <c:pt idx="38">
                  <c:v>7.1715249163994299E-2</c:v>
                </c:pt>
                <c:pt idx="39">
                  <c:v>7.3126753855193502E-2</c:v>
                </c:pt>
                <c:pt idx="40">
                  <c:v>7.4306302625981993E-2</c:v>
                </c:pt>
                <c:pt idx="41">
                  <c:v>7.5357052719708495E-2</c:v>
                </c:pt>
                <c:pt idx="42">
                  <c:v>7.6580415173680999E-2</c:v>
                </c:pt>
                <c:pt idx="43">
                  <c:v>7.7734890893263797E-2</c:v>
                </c:pt>
                <c:pt idx="44">
                  <c:v>7.8725722636935197E-2</c:v>
                </c:pt>
                <c:pt idx="45">
                  <c:v>7.9940679910931303E-2</c:v>
                </c:pt>
                <c:pt idx="46">
                  <c:v>8.1087347924054407E-2</c:v>
                </c:pt>
                <c:pt idx="47">
                  <c:v>8.20619943864732E-2</c:v>
                </c:pt>
                <c:pt idx="48">
                  <c:v>8.3192184820009299E-2</c:v>
                </c:pt>
                <c:pt idx="49">
                  <c:v>8.4322818415172904E-2</c:v>
                </c:pt>
                <c:pt idx="50">
                  <c:v>8.5436201954082497E-2</c:v>
                </c:pt>
                <c:pt idx="51">
                  <c:v>8.6566905935063707E-2</c:v>
                </c:pt>
                <c:pt idx="52">
                  <c:v>8.7732632629751506E-2</c:v>
                </c:pt>
                <c:pt idx="53">
                  <c:v>8.8777872876449004E-2</c:v>
                </c:pt>
                <c:pt idx="54">
                  <c:v>8.9788803150798902E-2</c:v>
                </c:pt>
                <c:pt idx="55">
                  <c:v>9.0972952236670193E-2</c:v>
                </c:pt>
                <c:pt idx="56">
                  <c:v>9.2027760974902201E-2</c:v>
                </c:pt>
                <c:pt idx="57">
                  <c:v>9.2918296221114499E-2</c:v>
                </c:pt>
                <c:pt idx="58">
                  <c:v>9.3713776300180393E-2</c:v>
                </c:pt>
                <c:pt idx="59">
                  <c:v>9.4734683411637294E-2</c:v>
                </c:pt>
                <c:pt idx="60">
                  <c:v>9.5894500021612705E-2</c:v>
                </c:pt>
                <c:pt idx="61">
                  <c:v>9.6760302855589397E-2</c:v>
                </c:pt>
                <c:pt idx="62">
                  <c:v>9.7791038547153E-2</c:v>
                </c:pt>
                <c:pt idx="63">
                  <c:v>9.88569244243694E-2</c:v>
                </c:pt>
                <c:pt idx="64">
                  <c:v>9.9723516975796705E-2</c:v>
                </c:pt>
                <c:pt idx="65">
                  <c:v>0.100728840289983</c:v>
                </c:pt>
                <c:pt idx="66">
                  <c:v>0.101604638688441</c:v>
                </c:pt>
                <c:pt idx="67">
                  <c:v>0.102602170455119</c:v>
                </c:pt>
                <c:pt idx="68">
                  <c:v>0.103582844628441</c:v>
                </c:pt>
                <c:pt idx="69">
                  <c:v>0.10447705541598699</c:v>
                </c:pt>
                <c:pt idx="70">
                  <c:v>0.105449709693049</c:v>
                </c:pt>
                <c:pt idx="71">
                  <c:v>0.106274728945913</c:v>
                </c:pt>
                <c:pt idx="72">
                  <c:v>0.10729086114797701</c:v>
                </c:pt>
                <c:pt idx="73">
                  <c:v>0.108151091832625</c:v>
                </c:pt>
                <c:pt idx="74">
                  <c:v>0.10890739470514101</c:v>
                </c:pt>
                <c:pt idx="75">
                  <c:v>0.10968140956030401</c:v>
                </c:pt>
                <c:pt idx="76">
                  <c:v>0.11066443130473599</c:v>
                </c:pt>
                <c:pt idx="77">
                  <c:v>0.111499871753927</c:v>
                </c:pt>
                <c:pt idx="78">
                  <c:v>0.112300511122004</c:v>
                </c:pt>
                <c:pt idx="79">
                  <c:v>0.11309247447104399</c:v>
                </c:pt>
                <c:pt idx="80">
                  <c:v>0.11401548825461801</c:v>
                </c:pt>
                <c:pt idx="81">
                  <c:v>0.114816873766915</c:v>
                </c:pt>
                <c:pt idx="82">
                  <c:v>0.11556631585840001</c:v>
                </c:pt>
                <c:pt idx="83">
                  <c:v>0.116403167002066</c:v>
                </c:pt>
                <c:pt idx="84">
                  <c:v>0.11732750412729299</c:v>
                </c:pt>
                <c:pt idx="85">
                  <c:v>0.118112318667581</c:v>
                </c:pt>
                <c:pt idx="86">
                  <c:v>0.118801258451444</c:v>
                </c:pt>
                <c:pt idx="87">
                  <c:v>0.119603979790814</c:v>
                </c:pt>
                <c:pt idx="88">
                  <c:v>0.120241183875122</c:v>
                </c:pt>
                <c:pt idx="89">
                  <c:v>0.12090481767387901</c:v>
                </c:pt>
                <c:pt idx="90">
                  <c:v>0.12149879984843701</c:v>
                </c:pt>
                <c:pt idx="91">
                  <c:v>0.12218908973126701</c:v>
                </c:pt>
                <c:pt idx="92">
                  <c:v>0.122870649626522</c:v>
                </c:pt>
                <c:pt idx="93">
                  <c:v>0.123569750018692</c:v>
                </c:pt>
                <c:pt idx="94">
                  <c:v>0.124409029861523</c:v>
                </c:pt>
                <c:pt idx="95">
                  <c:v>0.12514342528300601</c:v>
                </c:pt>
                <c:pt idx="96">
                  <c:v>0.12583439586419201</c:v>
                </c:pt>
                <c:pt idx="97">
                  <c:v>0.12654314014732301</c:v>
                </c:pt>
                <c:pt idx="98">
                  <c:v>0.127129618324682</c:v>
                </c:pt>
                <c:pt idx="99">
                  <c:v>0.127716110233838</c:v>
                </c:pt>
                <c:pt idx="100">
                  <c:v>0.12828510826480399</c:v>
                </c:pt>
                <c:pt idx="101">
                  <c:v>0.12898580029718901</c:v>
                </c:pt>
                <c:pt idx="102">
                  <c:v>0.12964283054392001</c:v>
                </c:pt>
                <c:pt idx="103">
                  <c:v>0.130335122845262</c:v>
                </c:pt>
                <c:pt idx="104">
                  <c:v>0.13104515970993599</c:v>
                </c:pt>
                <c:pt idx="105">
                  <c:v>0.13165026397124399</c:v>
                </c:pt>
                <c:pt idx="106">
                  <c:v>0.13225537541531099</c:v>
                </c:pt>
                <c:pt idx="107">
                  <c:v>0.13288681857732401</c:v>
                </c:pt>
                <c:pt idx="108">
                  <c:v>0.13349218954519901</c:v>
                </c:pt>
                <c:pt idx="109">
                  <c:v>0.13398365761929601</c:v>
                </c:pt>
                <c:pt idx="110">
                  <c:v>0.13469484563315801</c:v>
                </c:pt>
                <c:pt idx="111">
                  <c:v>0.13530961459392901</c:v>
                </c:pt>
                <c:pt idx="112">
                  <c:v>0.13585428115845399</c:v>
                </c:pt>
                <c:pt idx="113">
                  <c:v>0.136504374877125</c:v>
                </c:pt>
                <c:pt idx="114">
                  <c:v>0.13704026939969799</c:v>
                </c:pt>
                <c:pt idx="115">
                  <c:v>0.137611594086816</c:v>
                </c:pt>
                <c:pt idx="116">
                  <c:v>0.138262221949846</c:v>
                </c:pt>
                <c:pt idx="117">
                  <c:v>0.13880748130947099</c:v>
                </c:pt>
                <c:pt idx="118">
                  <c:v>0.13932648312453799</c:v>
                </c:pt>
                <c:pt idx="119">
                  <c:v>0.13988969414365901</c:v>
                </c:pt>
                <c:pt idx="120">
                  <c:v>0.140391310069093</c:v>
                </c:pt>
                <c:pt idx="121">
                  <c:v>0.14113940684267201</c:v>
                </c:pt>
                <c:pt idx="122">
                  <c:v>0.14159728994357501</c:v>
                </c:pt>
                <c:pt idx="123">
                  <c:v>0.14218743542620299</c:v>
                </c:pt>
                <c:pt idx="124">
                  <c:v>0.14278661699067999</c:v>
                </c:pt>
                <c:pt idx="125">
                  <c:v>0.14330663577592401</c:v>
                </c:pt>
                <c:pt idx="126">
                  <c:v>0.143932544454385</c:v>
                </c:pt>
                <c:pt idx="127">
                  <c:v>0.144452672170157</c:v>
                </c:pt>
                <c:pt idx="128">
                  <c:v>0.144928780110089</c:v>
                </c:pt>
                <c:pt idx="129">
                  <c:v>0.14548454897088101</c:v>
                </c:pt>
                <c:pt idx="130">
                  <c:v>0.14595221657282401</c:v>
                </c:pt>
                <c:pt idx="131">
                  <c:v>0.14649066279887901</c:v>
                </c:pt>
                <c:pt idx="132">
                  <c:v>0.14715290935146899</c:v>
                </c:pt>
                <c:pt idx="133">
                  <c:v>0.147621153839572</c:v>
                </c:pt>
                <c:pt idx="134">
                  <c:v>0.148177781125678</c:v>
                </c:pt>
                <c:pt idx="135">
                  <c:v>0.14872559362826099</c:v>
                </c:pt>
                <c:pt idx="136">
                  <c:v>0.149211879405135</c:v>
                </c:pt>
                <c:pt idx="137">
                  <c:v>0.14980443508269201</c:v>
                </c:pt>
                <c:pt idx="138">
                  <c:v>0.150282167568975</c:v>
                </c:pt>
                <c:pt idx="139">
                  <c:v>0.150813249216007</c:v>
                </c:pt>
                <c:pt idx="140">
                  <c:v>0.15128251951257399</c:v>
                </c:pt>
                <c:pt idx="141">
                  <c:v>0.15177835855401101</c:v>
                </c:pt>
                <c:pt idx="142">
                  <c:v>0.152238792193268</c:v>
                </c:pt>
                <c:pt idx="143">
                  <c:v>0.15282350783446699</c:v>
                </c:pt>
                <c:pt idx="144">
                  <c:v>0.15327544277161101</c:v>
                </c:pt>
                <c:pt idx="145">
                  <c:v>0.153709765436779</c:v>
                </c:pt>
                <c:pt idx="146">
                  <c:v>0.15426837275789301</c:v>
                </c:pt>
                <c:pt idx="147">
                  <c:v>0.15476505865308701</c:v>
                </c:pt>
                <c:pt idx="148">
                  <c:v>0.15535933068670699</c:v>
                </c:pt>
                <c:pt idx="149">
                  <c:v>0.155776224126634</c:v>
                </c:pt>
                <c:pt idx="150">
                  <c:v>0.156228812915572</c:v>
                </c:pt>
                <c:pt idx="151">
                  <c:v>0.156725945845515</c:v>
                </c:pt>
                <c:pt idx="152">
                  <c:v>0.15713444718032299</c:v>
                </c:pt>
                <c:pt idx="153">
                  <c:v>0.15746315588042001</c:v>
                </c:pt>
                <c:pt idx="154">
                  <c:v>0.15793418549272201</c:v>
                </c:pt>
                <c:pt idx="155">
                  <c:v>0.158405215105025</c:v>
                </c:pt>
                <c:pt idx="156">
                  <c:v>0.15877852743284199</c:v>
                </c:pt>
                <c:pt idx="157">
                  <c:v>0.15934765039333099</c:v>
                </c:pt>
                <c:pt idx="158">
                  <c:v>0.15988134205333901</c:v>
                </c:pt>
                <c:pt idx="159">
                  <c:v>0.16037967513575599</c:v>
                </c:pt>
                <c:pt idx="160">
                  <c:v>0.16085146582797599</c:v>
                </c:pt>
                <c:pt idx="161">
                  <c:v>0.16124329491077699</c:v>
                </c:pt>
                <c:pt idx="162">
                  <c:v>0.16163512912827899</c:v>
                </c:pt>
                <c:pt idx="163">
                  <c:v>0.16204478473963399</c:v>
                </c:pt>
                <c:pt idx="164">
                  <c:v>0.16248134050108701</c:v>
                </c:pt>
                <c:pt idx="165">
                  <c:v>0.162882433197863</c:v>
                </c:pt>
                <c:pt idx="166">
                  <c:v>0.16325688013388301</c:v>
                </c:pt>
                <c:pt idx="167">
                  <c:v>0.16364033862622401</c:v>
                </c:pt>
                <c:pt idx="168">
                  <c:v>0.16405065307076599</c:v>
                </c:pt>
                <c:pt idx="169">
                  <c:v>0.16471072413372501</c:v>
                </c:pt>
                <c:pt idx="170">
                  <c:v>0.16521025061796299</c:v>
                </c:pt>
                <c:pt idx="171">
                  <c:v>0.16562082669775899</c:v>
                </c:pt>
                <c:pt idx="172">
                  <c:v>0.16602261083042999</c:v>
                </c:pt>
                <c:pt idx="173">
                  <c:v>0.16650491888282101</c:v>
                </c:pt>
                <c:pt idx="174">
                  <c:v>0.166862298584323</c:v>
                </c:pt>
                <c:pt idx="175">
                  <c:v>0.16723764261229701</c:v>
                </c:pt>
                <c:pt idx="176">
                  <c:v>0.167675549841342</c:v>
                </c:pt>
                <c:pt idx="177">
                  <c:v>0.16800623664945999</c:v>
                </c:pt>
                <c:pt idx="178">
                  <c:v>0.168551664601263</c:v>
                </c:pt>
                <c:pt idx="179">
                  <c:v>0.16890934151279199</c:v>
                </c:pt>
                <c:pt idx="180">
                  <c:v>0.169365422554587</c:v>
                </c:pt>
                <c:pt idx="181">
                  <c:v>0.16972335998093899</c:v>
                </c:pt>
                <c:pt idx="182">
                  <c:v>0.17003666526164901</c:v>
                </c:pt>
                <c:pt idx="183">
                  <c:v>0.17044844348726701</c:v>
                </c:pt>
                <c:pt idx="184">
                  <c:v>0.17089606488787401</c:v>
                </c:pt>
                <c:pt idx="185">
                  <c:v>0.171245399049724</c:v>
                </c:pt>
                <c:pt idx="186">
                  <c:v>0.17160386091798399</c:v>
                </c:pt>
                <c:pt idx="187">
                  <c:v>0.17213288007133101</c:v>
                </c:pt>
                <c:pt idx="188">
                  <c:v>0.172518588878287</c:v>
                </c:pt>
                <c:pt idx="189">
                  <c:v>0.17301216647505999</c:v>
                </c:pt>
                <c:pt idx="190">
                  <c:v>0.17346987882704301</c:v>
                </c:pt>
                <c:pt idx="191">
                  <c:v>0.173918659465503</c:v>
                </c:pt>
                <c:pt idx="192">
                  <c:v>0.17429585254152399</c:v>
                </c:pt>
                <c:pt idx="193">
                  <c:v>0.174727120007204</c:v>
                </c:pt>
                <c:pt idx="194">
                  <c:v>0.17507765511557899</c:v>
                </c:pt>
                <c:pt idx="195">
                  <c:v>0.175419357643499</c:v>
                </c:pt>
                <c:pt idx="196">
                  <c:v>0.17593210268415199</c:v>
                </c:pt>
                <c:pt idx="197">
                  <c:v>0.17647185671906401</c:v>
                </c:pt>
                <c:pt idx="198">
                  <c:v>0.17690368389282601</c:v>
                </c:pt>
                <c:pt idx="199">
                  <c:v>0.17738083747387001</c:v>
                </c:pt>
                <c:pt idx="200">
                  <c:v>0.177759132830274</c:v>
                </c:pt>
                <c:pt idx="201">
                  <c:v>0.178335864139366</c:v>
                </c:pt>
                <c:pt idx="202">
                  <c:v>0.178831741855525</c:v>
                </c:pt>
                <c:pt idx="203">
                  <c:v>0.179228655013665</c:v>
                </c:pt>
                <c:pt idx="204">
                  <c:v>0.179589510446544</c:v>
                </c:pt>
                <c:pt idx="205">
                  <c:v>0.18001356318910799</c:v>
                </c:pt>
                <c:pt idx="206">
                  <c:v>0.18038372597042299</c:v>
                </c:pt>
                <c:pt idx="207">
                  <c:v>0.180817239826562</c:v>
                </c:pt>
                <c:pt idx="208">
                  <c:v>0.18134126852771101</c:v>
                </c:pt>
                <c:pt idx="209">
                  <c:v>0.18163051445117501</c:v>
                </c:pt>
                <c:pt idx="210">
                  <c:v>0.18192893438341101</c:v>
                </c:pt>
                <c:pt idx="211">
                  <c:v>0.18237204904565099</c:v>
                </c:pt>
                <c:pt idx="212">
                  <c:v>0.18281518885093201</c:v>
                </c:pt>
                <c:pt idx="213">
                  <c:v>0.183131937735173</c:v>
                </c:pt>
                <c:pt idx="214">
                  <c:v>0.18356652790229699</c:v>
                </c:pt>
                <c:pt idx="215">
                  <c:v>0.183856403419242</c:v>
                </c:pt>
                <c:pt idx="216">
                  <c:v>0.18418264841291301</c:v>
                </c:pt>
                <c:pt idx="217">
                  <c:v>0.184472768378174</c:v>
                </c:pt>
                <c:pt idx="218">
                  <c:v>0.184817285836922</c:v>
                </c:pt>
                <c:pt idx="219">
                  <c:v>0.18532504671741301</c:v>
                </c:pt>
                <c:pt idx="220">
                  <c:v>0.185814947522248</c:v>
                </c:pt>
                <c:pt idx="221">
                  <c:v>0.18616892255843501</c:v>
                </c:pt>
                <c:pt idx="222">
                  <c:v>0.18648671144876799</c:v>
                </c:pt>
                <c:pt idx="223">
                  <c:v>0.18683186382886099</c:v>
                </c:pt>
                <c:pt idx="224">
                  <c:v>0.18726809782084899</c:v>
                </c:pt>
                <c:pt idx="225">
                  <c:v>0.187631636670375</c:v>
                </c:pt>
                <c:pt idx="226">
                  <c:v>0.188013391180995</c:v>
                </c:pt>
                <c:pt idx="227">
                  <c:v>0.188349977017227</c:v>
                </c:pt>
                <c:pt idx="228">
                  <c:v>0.18884142464091999</c:v>
                </c:pt>
                <c:pt idx="229">
                  <c:v>0.18927840688066899</c:v>
                </c:pt>
                <c:pt idx="230">
                  <c:v>0.189578950442995</c:v>
                </c:pt>
                <c:pt idx="231">
                  <c:v>0.18987047598048001</c:v>
                </c:pt>
                <c:pt idx="232">
                  <c:v>0.19021667267658601</c:v>
                </c:pt>
                <c:pt idx="233">
                  <c:v>0.19051732597407101</c:v>
                </c:pt>
                <c:pt idx="234">
                  <c:v>0.19094581782882</c:v>
                </c:pt>
                <c:pt idx="235">
                  <c:v>0.191356250634754</c:v>
                </c:pt>
                <c:pt idx="236">
                  <c:v>0.191757822368914</c:v>
                </c:pt>
                <c:pt idx="237">
                  <c:v>0.192077386160559</c:v>
                </c:pt>
                <c:pt idx="238">
                  <c:v>0.19242434113434501</c:v>
                </c:pt>
                <c:pt idx="239">
                  <c:v>0.19275304987648001</c:v>
                </c:pt>
                <c:pt idx="240">
                  <c:v>0.193154834694582</c:v>
                </c:pt>
                <c:pt idx="241">
                  <c:v>0.193575305486582</c:v>
                </c:pt>
                <c:pt idx="242">
                  <c:v>0.19400507631595701</c:v>
                </c:pt>
                <c:pt idx="243">
                  <c:v>0.19438017224340901</c:v>
                </c:pt>
                <c:pt idx="244">
                  <c:v>0.19468225402648801</c:v>
                </c:pt>
                <c:pt idx="245">
                  <c:v>0.195030110961707</c:v>
                </c:pt>
                <c:pt idx="246">
                  <c:v>0.19541461885047801</c:v>
                </c:pt>
                <c:pt idx="247">
                  <c:v>0.19583578430183499</c:v>
                </c:pt>
                <c:pt idx="248">
                  <c:v>0.19622974184094</c:v>
                </c:pt>
                <c:pt idx="249">
                  <c:v>0.19646804877744301</c:v>
                </c:pt>
                <c:pt idx="250">
                  <c:v>0.196834829042462</c:v>
                </c:pt>
                <c:pt idx="251">
                  <c:v>0.19722934922445401</c:v>
                </c:pt>
                <c:pt idx="252">
                  <c:v>0.197550620370708</c:v>
                </c:pt>
                <c:pt idx="253">
                  <c:v>0.197881090642782</c:v>
                </c:pt>
                <c:pt idx="254">
                  <c:v>0.198220761169774</c:v>
                </c:pt>
                <c:pt idx="255">
                  <c:v>0.19854226562235</c:v>
                </c:pt>
                <c:pt idx="256">
                  <c:v>0.19888230146689601</c:v>
                </c:pt>
                <c:pt idx="257">
                  <c:v>0.199213297814096</c:v>
                </c:pt>
                <c:pt idx="258">
                  <c:v>0.199562890014573</c:v>
                </c:pt>
                <c:pt idx="259">
                  <c:v>0.19994942848765901</c:v>
                </c:pt>
                <c:pt idx="260">
                  <c:v>0.20026235489863201</c:v>
                </c:pt>
                <c:pt idx="261">
                  <c:v>0.20058451945054301</c:v>
                </c:pt>
                <c:pt idx="262">
                  <c:v>0.201063537228198</c:v>
                </c:pt>
                <c:pt idx="263">
                  <c:v>0.20145063180655401</c:v>
                </c:pt>
                <c:pt idx="264">
                  <c:v>0.20174566961865001</c:v>
                </c:pt>
                <c:pt idx="265">
                  <c:v>0.20203157092395399</c:v>
                </c:pt>
                <c:pt idx="266">
                  <c:v>0.20229903932218599</c:v>
                </c:pt>
                <c:pt idx="267">
                  <c:v>0.20262186588390699</c:v>
                </c:pt>
                <c:pt idx="268">
                  <c:v>0.20303694139695899</c:v>
                </c:pt>
                <c:pt idx="269">
                  <c:v>0.203332128970763</c:v>
                </c:pt>
                <c:pt idx="270">
                  <c:v>0.20366448187133501</c:v>
                </c:pt>
                <c:pt idx="271">
                  <c:v>0.204070911064584</c:v>
                </c:pt>
                <c:pt idx="272">
                  <c:v>0.20438510635401</c:v>
                </c:pt>
                <c:pt idx="273">
                  <c:v>0.20473642941429199</c:v>
                </c:pt>
                <c:pt idx="274">
                  <c:v>0.20511550029378001</c:v>
                </c:pt>
                <c:pt idx="275">
                  <c:v>0.205485354327163</c:v>
                </c:pt>
                <c:pt idx="276">
                  <c:v>0.20585542752647101</c:v>
                </c:pt>
                <c:pt idx="277">
                  <c:v>0.20613309079673001</c:v>
                </c:pt>
                <c:pt idx="278">
                  <c:v>0.20647564390811901</c:v>
                </c:pt>
                <c:pt idx="279">
                  <c:v>0.20679985317862701</c:v>
                </c:pt>
                <c:pt idx="280">
                  <c:v>0.20714275534363799</c:v>
                </c:pt>
                <c:pt idx="281">
                  <c:v>0.20744859180733399</c:v>
                </c:pt>
                <c:pt idx="282">
                  <c:v>0.20778225781339099</c:v>
                </c:pt>
                <c:pt idx="283">
                  <c:v>0.20808830134204701</c:v>
                </c:pt>
                <c:pt idx="284">
                  <c:v>0.208459391903657</c:v>
                </c:pt>
                <c:pt idx="285">
                  <c:v>0.20884918471441399</c:v>
                </c:pt>
                <c:pt idx="286">
                  <c:v>0.209183477863225</c:v>
                </c:pt>
                <c:pt idx="287">
                  <c:v>0.20942502275888999</c:v>
                </c:pt>
                <c:pt idx="288">
                  <c:v>0.20987095887033799</c:v>
                </c:pt>
                <c:pt idx="289">
                  <c:v>0.21012180590021901</c:v>
                </c:pt>
                <c:pt idx="290">
                  <c:v>0.21032629404204201</c:v>
                </c:pt>
                <c:pt idx="291">
                  <c:v>0.21060529694153499</c:v>
                </c:pt>
                <c:pt idx="292">
                  <c:v>0.210875120180058</c:v>
                </c:pt>
                <c:pt idx="293">
                  <c:v>0.211182273194881</c:v>
                </c:pt>
                <c:pt idx="294">
                  <c:v>0.211545417342344</c:v>
                </c:pt>
                <c:pt idx="295">
                  <c:v>0.21195511843178899</c:v>
                </c:pt>
                <c:pt idx="296">
                  <c:v>0.21233690371140099</c:v>
                </c:pt>
                <c:pt idx="297">
                  <c:v>0.21265366878010999</c:v>
                </c:pt>
                <c:pt idx="298">
                  <c:v>0.21300785399442701</c:v>
                </c:pt>
                <c:pt idx="299">
                  <c:v>0.21322232245185399</c:v>
                </c:pt>
                <c:pt idx="300">
                  <c:v>0.21334359456075599</c:v>
                </c:pt>
                <c:pt idx="301">
                  <c:v>0.213576904257091</c:v>
                </c:pt>
                <c:pt idx="302">
                  <c:v>0.21383822800381899</c:v>
                </c:pt>
                <c:pt idx="303">
                  <c:v>0.21412757411928399</c:v>
                </c:pt>
                <c:pt idx="304">
                  <c:v>0.214482440334785</c:v>
                </c:pt>
                <c:pt idx="305">
                  <c:v>0.21484679878287999</c:v>
                </c:pt>
                <c:pt idx="306">
                  <c:v>0.21512724760906099</c:v>
                </c:pt>
                <c:pt idx="307">
                  <c:v>0.215342363347858</c:v>
                </c:pt>
                <c:pt idx="308">
                  <c:v>0.21567923086610799</c:v>
                </c:pt>
                <c:pt idx="309">
                  <c:v>0.21598803616885001</c:v>
                </c:pt>
                <c:pt idx="310">
                  <c:v>0.21621262551249301</c:v>
                </c:pt>
                <c:pt idx="311">
                  <c:v>0.21644671817790501</c:v>
                </c:pt>
                <c:pt idx="312">
                  <c:v>0.21693379043212399</c:v>
                </c:pt>
                <c:pt idx="313">
                  <c:v>0.217214913537633</c:v>
                </c:pt>
                <c:pt idx="314">
                  <c:v>0.21741178379156101</c:v>
                </c:pt>
                <c:pt idx="315">
                  <c:v>0.21775880453657601</c:v>
                </c:pt>
                <c:pt idx="316">
                  <c:v>0.217955771990718</c:v>
                </c:pt>
                <c:pt idx="317">
                  <c:v>0.218340346520013</c:v>
                </c:pt>
                <c:pt idx="318">
                  <c:v>0.218650045719086</c:v>
                </c:pt>
                <c:pt idx="319">
                  <c:v>0.21904442350815101</c:v>
                </c:pt>
                <c:pt idx="320">
                  <c:v>0.219222906404135</c:v>
                </c:pt>
                <c:pt idx="321">
                  <c:v>0.219476640951903</c:v>
                </c:pt>
                <c:pt idx="322">
                  <c:v>0.219730480841414</c:v>
                </c:pt>
                <c:pt idx="323">
                  <c:v>0.219956116298757</c:v>
                </c:pt>
                <c:pt idx="324">
                  <c:v>0.22033220042530199</c:v>
                </c:pt>
                <c:pt idx="325">
                  <c:v>0.220595621694754</c:v>
                </c:pt>
                <c:pt idx="326">
                  <c:v>0.22082149805148199</c:v>
                </c:pt>
                <c:pt idx="327">
                  <c:v>0.22112277728414001</c:v>
                </c:pt>
                <c:pt idx="328">
                  <c:v>0.22142421286828701</c:v>
                </c:pt>
                <c:pt idx="329">
                  <c:v>0.22175404622674699</c:v>
                </c:pt>
                <c:pt idx="330">
                  <c:v>0.222027350485762</c:v>
                </c:pt>
                <c:pt idx="331">
                  <c:v>0.22229124819683299</c:v>
                </c:pt>
                <c:pt idx="332">
                  <c:v>0.222611841004168</c:v>
                </c:pt>
                <c:pt idx="333">
                  <c:v>0.22292310948434599</c:v>
                </c:pt>
                <c:pt idx="334">
                  <c:v>0.22327225471641499</c:v>
                </c:pt>
                <c:pt idx="335">
                  <c:v>0.22352714832822301</c:v>
                </c:pt>
                <c:pt idx="336">
                  <c:v>0.22378211958048599</c:v>
                </c:pt>
                <c:pt idx="337">
                  <c:v>0.224122087007841</c:v>
                </c:pt>
                <c:pt idx="338">
                  <c:v>0.224537630933452</c:v>
                </c:pt>
                <c:pt idx="339">
                  <c:v>0.22477386777771799</c:v>
                </c:pt>
                <c:pt idx="340">
                  <c:v>0.225019650192643</c:v>
                </c:pt>
                <c:pt idx="341">
                  <c:v>0.22536007438900699</c:v>
                </c:pt>
                <c:pt idx="342">
                  <c:v>0.22570068435256899</c:v>
                </c:pt>
                <c:pt idx="343">
                  <c:v>0.22590888465372</c:v>
                </c:pt>
                <c:pt idx="344">
                  <c:v>0.226202257805343</c:v>
                </c:pt>
                <c:pt idx="345">
                  <c:v>0.22647673183983999</c:v>
                </c:pt>
                <c:pt idx="346">
                  <c:v>0.22677978145240699</c:v>
                </c:pt>
                <c:pt idx="347">
                  <c:v>0.22707344139608801</c:v>
                </c:pt>
                <c:pt idx="348">
                  <c:v>0.227253488387238</c:v>
                </c:pt>
                <c:pt idx="349">
                  <c:v>0.22751890295704899</c:v>
                </c:pt>
                <c:pt idx="350">
                  <c:v>0.22777493542876801</c:v>
                </c:pt>
                <c:pt idx="351">
                  <c:v>0.22803098114651499</c:v>
                </c:pt>
                <c:pt idx="352">
                  <c:v>0.228315481299388</c:v>
                </c:pt>
                <c:pt idx="353">
                  <c:v>0.228742526678853</c:v>
                </c:pt>
                <c:pt idx="354">
                  <c:v>0.22902730739522401</c:v>
                </c:pt>
                <c:pt idx="355">
                  <c:v>0.229321677726781</c:v>
                </c:pt>
                <c:pt idx="356">
                  <c:v>0.22968260018991801</c:v>
                </c:pt>
                <c:pt idx="357">
                  <c:v>0.229910662169411</c:v>
                </c:pt>
                <c:pt idx="358">
                  <c:v>0.23025275513864901</c:v>
                </c:pt>
                <c:pt idx="359">
                  <c:v>0.23057587670576299</c:v>
                </c:pt>
                <c:pt idx="360">
                  <c:v>0.230842143918604</c:v>
                </c:pt>
                <c:pt idx="361">
                  <c:v>0.23121313268755</c:v>
                </c:pt>
                <c:pt idx="362">
                  <c:v>0.231508144992736</c:v>
                </c:pt>
                <c:pt idx="363">
                  <c:v>0.23180324513303299</c:v>
                </c:pt>
                <c:pt idx="364">
                  <c:v>0.23208897621173</c:v>
                </c:pt>
                <c:pt idx="365">
                  <c:v>0.232355663235085</c:v>
                </c:pt>
                <c:pt idx="366">
                  <c:v>0.23267951455459401</c:v>
                </c:pt>
                <c:pt idx="367">
                  <c:v>0.233070240523813</c:v>
                </c:pt>
                <c:pt idx="368">
                  <c:v>0.23331812283225301</c:v>
                </c:pt>
                <c:pt idx="369">
                  <c:v>0.23371860464998501</c:v>
                </c:pt>
                <c:pt idx="370">
                  <c:v>0.23398563972949901</c:v>
                </c:pt>
                <c:pt idx="371">
                  <c:v>0.234281296174807</c:v>
                </c:pt>
                <c:pt idx="372">
                  <c:v>0.23459603280439101</c:v>
                </c:pt>
                <c:pt idx="373">
                  <c:v>0.23492987990065101</c:v>
                </c:pt>
                <c:pt idx="374">
                  <c:v>0.235283017077101</c:v>
                </c:pt>
                <c:pt idx="375">
                  <c:v>0.235502612865436</c:v>
                </c:pt>
                <c:pt idx="376">
                  <c:v>0.235846481027668</c:v>
                </c:pt>
                <c:pt idx="377">
                  <c:v>0.23610451092283999</c:v>
                </c:pt>
                <c:pt idx="378">
                  <c:v>0.23641043881802901</c:v>
                </c:pt>
                <c:pt idx="379">
                  <c:v>0.236611207588313</c:v>
                </c:pt>
                <c:pt idx="380">
                  <c:v>0.236850239411729</c:v>
                </c:pt>
                <c:pt idx="381">
                  <c:v>0.23718513582494</c:v>
                </c:pt>
                <c:pt idx="382">
                  <c:v>0.237443563290967</c:v>
                </c:pt>
                <c:pt idx="383">
                  <c:v>0.237692486421171</c:v>
                </c:pt>
                <c:pt idx="384">
                  <c:v>0.23798940214713399</c:v>
                </c:pt>
                <c:pt idx="385">
                  <c:v>0.23823854933315999</c:v>
                </c:pt>
                <c:pt idx="386">
                  <c:v>0.23849728376749901</c:v>
                </c:pt>
                <c:pt idx="387">
                  <c:v>0.23871771103674899</c:v>
                </c:pt>
                <c:pt idx="388">
                  <c:v>0.23901500734492601</c:v>
                </c:pt>
                <c:pt idx="389">
                  <c:v>0.23921647087471401</c:v>
                </c:pt>
                <c:pt idx="390">
                  <c:v>0.23947556582179799</c:v>
                </c:pt>
                <c:pt idx="391">
                  <c:v>0.23978274160056001</c:v>
                </c:pt>
                <c:pt idx="392">
                  <c:v>0.24013800393318599</c:v>
                </c:pt>
                <c:pt idx="393">
                  <c:v>0.24037805478212099</c:v>
                </c:pt>
                <c:pt idx="394">
                  <c:v>0.240685353434969</c:v>
                </c:pt>
                <c:pt idx="395">
                  <c:v>0.240944764326843</c:v>
                </c:pt>
                <c:pt idx="396">
                  <c:v>0.24126193784878799</c:v>
                </c:pt>
                <c:pt idx="397">
                  <c:v>0.24144461299409201</c:v>
                </c:pt>
                <c:pt idx="398">
                  <c:v>0.24172355032050899</c:v>
                </c:pt>
                <c:pt idx="399">
                  <c:v>0.24191599493473401</c:v>
                </c:pt>
                <c:pt idx="400">
                  <c:v>0.24215655511533099</c:v>
                </c:pt>
                <c:pt idx="401">
                  <c:v>0.242368267509178</c:v>
                </c:pt>
                <c:pt idx="402">
                  <c:v>0.24259934962617</c:v>
                </c:pt>
                <c:pt idx="403">
                  <c:v>0.242811245087381</c:v>
                </c:pt>
                <c:pt idx="404">
                  <c:v>0.24307139925528301</c:v>
                </c:pt>
                <c:pt idx="405">
                  <c:v>0.243302758359942</c:v>
                </c:pt>
                <c:pt idx="406">
                  <c:v>0.24357276710047901</c:v>
                </c:pt>
                <c:pt idx="407">
                  <c:v>0.243833132671711</c:v>
                </c:pt>
                <c:pt idx="408">
                  <c:v>0.24411281047381</c:v>
                </c:pt>
                <c:pt idx="409">
                  <c:v>0.24429612240219101</c:v>
                </c:pt>
                <c:pt idx="410">
                  <c:v>0.24453733125968599</c:v>
                </c:pt>
                <c:pt idx="411">
                  <c:v>0.244740044592751</c:v>
                </c:pt>
                <c:pt idx="412">
                  <c:v>0.24495250577983499</c:v>
                </c:pt>
                <c:pt idx="413">
                  <c:v>0.245203689847178</c:v>
                </c:pt>
                <c:pt idx="414">
                  <c:v>0.24547420081016</c:v>
                </c:pt>
                <c:pt idx="415">
                  <c:v>0.24572540362713299</c:v>
                </c:pt>
                <c:pt idx="416">
                  <c:v>0.24602508825904401</c:v>
                </c:pt>
                <c:pt idx="417">
                  <c:v>0.246276544886249</c:v>
                </c:pt>
                <c:pt idx="418">
                  <c:v>0.246489407609043</c:v>
                </c:pt>
                <c:pt idx="419">
                  <c:v>0.24662492417575599</c:v>
                </c:pt>
                <c:pt idx="420">
                  <c:v>0.24690574780713601</c:v>
                </c:pt>
                <c:pt idx="421">
                  <c:v>0.247167209208245</c:v>
                </c:pt>
                <c:pt idx="422">
                  <c:v>0.247370591045526</c:v>
                </c:pt>
                <c:pt idx="423">
                  <c:v>0.24765156813417699</c:v>
                </c:pt>
                <c:pt idx="424">
                  <c:v>0.24785509956701701</c:v>
                </c:pt>
                <c:pt idx="425">
                  <c:v>0.24809751333511301</c:v>
                </c:pt>
                <c:pt idx="426">
                  <c:v>0.248310922226815</c:v>
                </c:pt>
                <c:pt idx="427">
                  <c:v>0.24854382455670701</c:v>
                </c:pt>
                <c:pt idx="428">
                  <c:v>0.24885437277492301</c:v>
                </c:pt>
                <c:pt idx="429">
                  <c:v>0.249126133419275</c:v>
                </c:pt>
                <c:pt idx="430">
                  <c:v>0.24936879990486299</c:v>
                </c:pt>
                <c:pt idx="431">
                  <c:v>0.24966017146723599</c:v>
                </c:pt>
                <c:pt idx="432">
                  <c:v>0.249951670738917</c:v>
                </c:pt>
                <c:pt idx="433">
                  <c:v>0.25018498587031301</c:v>
                </c:pt>
                <c:pt idx="434">
                  <c:v>0.250398964348026</c:v>
                </c:pt>
                <c:pt idx="435">
                  <c:v>0.25066157932176297</c:v>
                </c:pt>
                <c:pt idx="436">
                  <c:v>0.25093393120515201</c:v>
                </c:pt>
                <c:pt idx="437">
                  <c:v>0.25118695059528601</c:v>
                </c:pt>
                <c:pt idx="438">
                  <c:v>0.25146925120880298</c:v>
                </c:pt>
                <c:pt idx="439">
                  <c:v>0.25170296912343498</c:v>
                </c:pt>
                <c:pt idx="440">
                  <c:v>0.25193676800426001</c:v>
                </c:pt>
                <c:pt idx="441">
                  <c:v>0.25214142481176299</c:v>
                </c:pt>
                <c:pt idx="442">
                  <c:v>0.25240455499283798</c:v>
                </c:pt>
                <c:pt idx="443">
                  <c:v>0.25266769025276498</c:v>
                </c:pt>
                <c:pt idx="444">
                  <c:v>0.25297974714897498</c:v>
                </c:pt>
                <c:pt idx="445">
                  <c:v>0.253233352253528</c:v>
                </c:pt>
                <c:pt idx="446">
                  <c:v>0.25351632361986798</c:v>
                </c:pt>
                <c:pt idx="447">
                  <c:v>0.25368225487581397</c:v>
                </c:pt>
                <c:pt idx="448">
                  <c:v>0.25390686348147101</c:v>
                </c:pt>
                <c:pt idx="449">
                  <c:v>0.25418030536145098</c:v>
                </c:pt>
                <c:pt idx="450">
                  <c:v>0.25444399685475</c:v>
                </c:pt>
                <c:pt idx="451">
                  <c:v>0.25460032852557302</c:v>
                </c:pt>
                <c:pt idx="452">
                  <c:v>0.25493269539616797</c:v>
                </c:pt>
                <c:pt idx="453">
                  <c:v>0.25516739900920699</c:v>
                </c:pt>
                <c:pt idx="454">
                  <c:v>0.25536306572978301</c:v>
                </c:pt>
                <c:pt idx="455">
                  <c:v>0.255588175050664</c:v>
                </c:pt>
                <c:pt idx="456">
                  <c:v>0.255793717711016</c:v>
                </c:pt>
                <c:pt idx="457">
                  <c:v>0.256028646668846</c:v>
                </c:pt>
                <c:pt idx="458">
                  <c:v>0.25628325810025099</c:v>
                </c:pt>
                <c:pt idx="459">
                  <c:v>0.25646937523326102</c:v>
                </c:pt>
                <c:pt idx="460">
                  <c:v>0.25670447982127198</c:v>
                </c:pt>
                <c:pt idx="461">
                  <c:v>0.25692989505445102</c:v>
                </c:pt>
                <c:pt idx="462">
                  <c:v>0.25721422654563503</c:v>
                </c:pt>
                <c:pt idx="463">
                  <c:v>0.25750838001989201</c:v>
                </c:pt>
                <c:pt idx="464">
                  <c:v>0.257714295603716</c:v>
                </c:pt>
                <c:pt idx="465">
                  <c:v>0.25796945100844099</c:v>
                </c:pt>
                <c:pt idx="466">
                  <c:v>0.258244337410653</c:v>
                </c:pt>
                <c:pt idx="467">
                  <c:v>0.25860773903631601</c:v>
                </c:pt>
                <c:pt idx="468">
                  <c:v>0.25880426624860198</c:v>
                </c:pt>
                <c:pt idx="469">
                  <c:v>0.25897139100510003</c:v>
                </c:pt>
                <c:pt idx="470">
                  <c:v>0.25919750096977401</c:v>
                </c:pt>
                <c:pt idx="471">
                  <c:v>0.259492450581636</c:v>
                </c:pt>
                <c:pt idx="472">
                  <c:v>0.259738350107664</c:v>
                </c:pt>
                <c:pt idx="473">
                  <c:v>0.25996464110540302</c:v>
                </c:pt>
                <c:pt idx="474">
                  <c:v>0.26008275332474301</c:v>
                </c:pt>
                <c:pt idx="475">
                  <c:v>0.260269813130381</c:v>
                </c:pt>
                <c:pt idx="476">
                  <c:v>0.26052584627478897</c:v>
                </c:pt>
                <c:pt idx="477">
                  <c:v>0.26071294741877898</c:v>
                </c:pt>
                <c:pt idx="478">
                  <c:v>0.26097885474413501</c:v>
                </c:pt>
                <c:pt idx="479">
                  <c:v>0.26122515948616698</c:v>
                </c:pt>
                <c:pt idx="480">
                  <c:v>0.26152080864615901</c:v>
                </c:pt>
                <c:pt idx="481">
                  <c:v>0.26164896986082697</c:v>
                </c:pt>
                <c:pt idx="482">
                  <c:v>0.261915247714544</c:v>
                </c:pt>
                <c:pt idx="483">
                  <c:v>0.26214214127573698</c:v>
                </c:pt>
                <c:pt idx="484">
                  <c:v>0.26239863484564602</c:v>
                </c:pt>
                <c:pt idx="485">
                  <c:v>0.26266499355285799</c:v>
                </c:pt>
                <c:pt idx="486">
                  <c:v>0.26292160171253498</c:v>
                </c:pt>
                <c:pt idx="487">
                  <c:v>0.26323752346330898</c:v>
                </c:pt>
                <c:pt idx="488">
                  <c:v>0.26343504289780401</c:v>
                </c:pt>
                <c:pt idx="489">
                  <c:v>0.26362273606846498</c:v>
                </c:pt>
                <c:pt idx="490">
                  <c:v>0.26387966318761003</c:v>
                </c:pt>
                <c:pt idx="491">
                  <c:v>0.26417612361063902</c:v>
                </c:pt>
                <c:pt idx="492">
                  <c:v>0.26439354125527598</c:v>
                </c:pt>
                <c:pt idx="493">
                  <c:v>0.26466050309220102</c:v>
                </c:pt>
                <c:pt idx="494">
                  <c:v>0.26486817837018301</c:v>
                </c:pt>
                <c:pt idx="495">
                  <c:v>0.265174847285925</c:v>
                </c:pt>
                <c:pt idx="496">
                  <c:v>0.26543212217296702</c:v>
                </c:pt>
                <c:pt idx="497">
                  <c:v>0.26569938018348699</c:v>
                </c:pt>
                <c:pt idx="498">
                  <c:v>0.26588745063533398</c:v>
                </c:pt>
                <c:pt idx="499">
                  <c:v>0.266125042686012</c:v>
                </c:pt>
                <c:pt idx="500">
                  <c:v>0.26635280553763802</c:v>
                </c:pt>
                <c:pt idx="501">
                  <c:v>0.26655093792710399</c:v>
                </c:pt>
                <c:pt idx="502">
                  <c:v>0.26679869562762898</c:v>
                </c:pt>
                <c:pt idx="503">
                  <c:v>0.267026684628625</c:v>
                </c:pt>
                <c:pt idx="504">
                  <c:v>0.26724482887138501</c:v>
                </c:pt>
                <c:pt idx="505">
                  <c:v>0.267552220317616</c:v>
                </c:pt>
                <c:pt idx="506">
                  <c:v>0.26781003785201302</c:v>
                </c:pt>
                <c:pt idx="507">
                  <c:v>0.26813741068577701</c:v>
                </c:pt>
                <c:pt idx="508">
                  <c:v>0.26840535041757801</c:v>
                </c:pt>
                <c:pt idx="509">
                  <c:v>0.26866343098919598</c:v>
                </c:pt>
                <c:pt idx="510">
                  <c:v>0.26889178543550801</c:v>
                </c:pt>
                <c:pt idx="511">
                  <c:v>0.26907052747838101</c:v>
                </c:pt>
                <c:pt idx="512">
                  <c:v>0.26931879069590398</c:v>
                </c:pt>
                <c:pt idx="513">
                  <c:v>0.26957700605236701</c:v>
                </c:pt>
                <c:pt idx="514">
                  <c:v>0.26990490571538001</c:v>
                </c:pt>
                <c:pt idx="515">
                  <c:v>0.27007386978312697</c:v>
                </c:pt>
                <c:pt idx="516">
                  <c:v>0.27031248240941802</c:v>
                </c:pt>
                <c:pt idx="517">
                  <c:v>0.27057108266137397</c:v>
                </c:pt>
                <c:pt idx="518">
                  <c:v>0.27079991664655101</c:v>
                </c:pt>
                <c:pt idx="519">
                  <c:v>0.27102876027435402</c:v>
                </c:pt>
                <c:pt idx="520">
                  <c:v>0.27128747489332899</c:v>
                </c:pt>
                <c:pt idx="521">
                  <c:v>0.27147663540359801</c:v>
                </c:pt>
                <c:pt idx="522">
                  <c:v>0.27167581910022298</c:v>
                </c:pt>
                <c:pt idx="523">
                  <c:v>0.27192486197802301</c:v>
                </c:pt>
                <c:pt idx="524">
                  <c:v>0.27210423745835299</c:v>
                </c:pt>
                <c:pt idx="525">
                  <c:v>0.27230361120216201</c:v>
                </c:pt>
                <c:pt idx="526">
                  <c:v>0.27258274037081098</c:v>
                </c:pt>
                <c:pt idx="527">
                  <c:v>0.27288182005238198</c:v>
                </c:pt>
                <c:pt idx="528">
                  <c:v>0.27303144904712401</c:v>
                </c:pt>
                <c:pt idx="529">
                  <c:v>0.27326095841811499</c:v>
                </c:pt>
                <c:pt idx="530">
                  <c:v>0.27344062426960197</c:v>
                </c:pt>
                <c:pt idx="531">
                  <c:v>0.27377015941551702</c:v>
                </c:pt>
                <c:pt idx="532">
                  <c:v>0.27406983293993098</c:v>
                </c:pt>
                <c:pt idx="533">
                  <c:v>0.274319571571014</c:v>
                </c:pt>
                <c:pt idx="534">
                  <c:v>0.274629293933569</c:v>
                </c:pt>
                <c:pt idx="535">
                  <c:v>0.27480922536743602</c:v>
                </c:pt>
                <c:pt idx="536">
                  <c:v>0.27501919949530601</c:v>
                </c:pt>
                <c:pt idx="537">
                  <c:v>0.27525924734863</c:v>
                </c:pt>
                <c:pt idx="538">
                  <c:v>0.27544935890329703</c:v>
                </c:pt>
                <c:pt idx="539">
                  <c:v>0.27573962302048699</c:v>
                </c:pt>
                <c:pt idx="540">
                  <c:v>0.27598985070771898</c:v>
                </c:pt>
                <c:pt idx="541">
                  <c:v>0.27619004150655102</c:v>
                </c:pt>
                <c:pt idx="542">
                  <c:v>0.27656061077462901</c:v>
                </c:pt>
                <c:pt idx="543">
                  <c:v>0.27681107134688099</c:v>
                </c:pt>
                <c:pt idx="544">
                  <c:v>0.27697137306311997</c:v>
                </c:pt>
                <c:pt idx="545">
                  <c:v>0.27720182177915398</c:v>
                </c:pt>
                <c:pt idx="546">
                  <c:v>0.27739231654496799</c:v>
                </c:pt>
                <c:pt idx="547">
                  <c:v>0.27761289902641501</c:v>
                </c:pt>
                <c:pt idx="548">
                  <c:v>0.27783351031581299</c:v>
                </c:pt>
                <c:pt idx="549">
                  <c:v>0.27804425450000603</c:v>
                </c:pt>
                <c:pt idx="550">
                  <c:v>0.27829523899413899</c:v>
                </c:pt>
                <c:pt idx="551">
                  <c:v>0.27853627888794003</c:v>
                </c:pt>
                <c:pt idx="552">
                  <c:v>0.27874726262848099</c:v>
                </c:pt>
                <c:pt idx="553">
                  <c:v>0.279058810327174</c:v>
                </c:pt>
                <c:pt idx="554">
                  <c:v>0.27926985876822402</c:v>
                </c:pt>
                <c:pt idx="555">
                  <c:v>0.27948093036324501</c:v>
                </c:pt>
                <c:pt idx="556">
                  <c:v>0.27971223099993398</c:v>
                </c:pt>
                <c:pt idx="557">
                  <c:v>0.27989331658655198</c:v>
                </c:pt>
                <c:pt idx="558">
                  <c:v>0.28008453405168598</c:v>
                </c:pt>
                <c:pt idx="559">
                  <c:v>0.28032616243580699</c:v>
                </c:pt>
                <c:pt idx="560">
                  <c:v>0.2804772568651</c:v>
                </c:pt>
                <c:pt idx="561">
                  <c:v>0.28074923284794701</c:v>
                </c:pt>
                <c:pt idx="562">
                  <c:v>0.28104137458983203</c:v>
                </c:pt>
                <c:pt idx="563">
                  <c:v>0.281243021359465</c:v>
                </c:pt>
                <c:pt idx="564">
                  <c:v>0.28154565260937803</c:v>
                </c:pt>
                <c:pt idx="565">
                  <c:v>0.28177780915467598</c:v>
                </c:pt>
                <c:pt idx="566">
                  <c:v>0.281949479498943</c:v>
                </c:pt>
                <c:pt idx="567">
                  <c:v>0.28219191861963999</c:v>
                </c:pt>
                <c:pt idx="568">
                  <c:v>0.28241416439068401</c:v>
                </c:pt>
                <c:pt idx="569">
                  <c:v>0.28260612962526099</c:v>
                </c:pt>
                <c:pt idx="570">
                  <c:v>0.28290942233761501</c:v>
                </c:pt>
                <c:pt idx="571">
                  <c:v>0.28308135360592201</c:v>
                </c:pt>
                <c:pt idx="572">
                  <c:v>0.28330396756668302</c:v>
                </c:pt>
                <c:pt idx="573">
                  <c:v>0.28356720438370803</c:v>
                </c:pt>
                <c:pt idx="574">
                  <c:v>0.28383057133443501</c:v>
                </c:pt>
                <c:pt idx="575">
                  <c:v>0.28399265059496298</c:v>
                </c:pt>
                <c:pt idx="576">
                  <c:v>0.28429658341201303</c:v>
                </c:pt>
                <c:pt idx="577">
                  <c:v>0.284570301816025</c:v>
                </c:pt>
                <c:pt idx="578">
                  <c:v>0.28477312942885702</c:v>
                </c:pt>
                <c:pt idx="579">
                  <c:v>0.28508773970239498</c:v>
                </c:pt>
                <c:pt idx="580">
                  <c:v>0.28533144135099697</c:v>
                </c:pt>
                <c:pt idx="581">
                  <c:v>0.28550416125476802</c:v>
                </c:pt>
                <c:pt idx="582">
                  <c:v>0.28569720552960798</c:v>
                </c:pt>
                <c:pt idx="583">
                  <c:v>0.28595122846666599</c:v>
                </c:pt>
                <c:pt idx="584">
                  <c:v>0.28613427899771399</c:v>
                </c:pt>
                <c:pt idx="585">
                  <c:v>0.28634791579416602</c:v>
                </c:pt>
                <c:pt idx="586">
                  <c:v>0.28664310628644901</c:v>
                </c:pt>
                <c:pt idx="587">
                  <c:v>0.28682641586950403</c:v>
                </c:pt>
                <c:pt idx="588">
                  <c:v>0.28708111732325697</c:v>
                </c:pt>
                <c:pt idx="589">
                  <c:v>0.287203374021059</c:v>
                </c:pt>
                <c:pt idx="590">
                  <c:v>0.28740713985223598</c:v>
                </c:pt>
                <c:pt idx="591">
                  <c:v>0.28769258218304999</c:v>
                </c:pt>
                <c:pt idx="592">
                  <c:v>0.28791692527127999</c:v>
                </c:pt>
                <c:pt idx="593">
                  <c:v>0.28804954956545498</c:v>
                </c:pt>
                <c:pt idx="594">
                  <c:v>0.28826389239050998</c:v>
                </c:pt>
                <c:pt idx="595">
                  <c:v>0.28846813195787901</c:v>
                </c:pt>
                <c:pt idx="596">
                  <c:v>0.28865194756851098</c:v>
                </c:pt>
                <c:pt idx="597">
                  <c:v>0.288897046368223</c:v>
                </c:pt>
                <c:pt idx="598">
                  <c:v>0.28914230954204401</c:v>
                </c:pt>
                <c:pt idx="599">
                  <c:v>0.289377462273881</c:v>
                </c:pt>
                <c:pt idx="600">
                  <c:v>0.28961276771292199</c:v>
                </c:pt>
                <c:pt idx="601">
                  <c:v>0.28985840076488301</c:v>
                </c:pt>
                <c:pt idx="602">
                  <c:v>0.29002223610826799</c:v>
                </c:pt>
                <c:pt idx="603">
                  <c:v>0.290216804164112</c:v>
                </c:pt>
                <c:pt idx="604">
                  <c:v>0.29044210398734599</c:v>
                </c:pt>
                <c:pt idx="605">
                  <c:v>0.29062659935420199</c:v>
                </c:pt>
                <c:pt idx="606">
                  <c:v>0.29090349111459701</c:v>
                </c:pt>
                <c:pt idx="607">
                  <c:v>0.29114973229205898</c:v>
                </c:pt>
                <c:pt idx="608">
                  <c:v>0.29137552740778699</c:v>
                </c:pt>
                <c:pt idx="609">
                  <c:v>0.29158088236482199</c:v>
                </c:pt>
                <c:pt idx="610">
                  <c:v>0.29184786261436602</c:v>
                </c:pt>
                <c:pt idx="611">
                  <c:v>0.29208406521291302</c:v>
                </c:pt>
                <c:pt idx="612">
                  <c:v>0.29233081040576198</c:v>
                </c:pt>
                <c:pt idx="613">
                  <c:v>0.29257770113321901</c:v>
                </c:pt>
                <c:pt idx="614">
                  <c:v>0.29273204064039998</c:v>
                </c:pt>
                <c:pt idx="615">
                  <c:v>0.29298944351308398</c:v>
                </c:pt>
                <c:pt idx="616">
                  <c:v>0.29320575410176503</c:v>
                </c:pt>
                <c:pt idx="617">
                  <c:v>0.29340146368199899</c:v>
                </c:pt>
                <c:pt idx="618">
                  <c:v>0.293607498206509</c:v>
                </c:pt>
                <c:pt idx="619">
                  <c:v>0.29377241981639501</c:v>
                </c:pt>
                <c:pt idx="620">
                  <c:v>0.29397867481648499</c:v>
                </c:pt>
                <c:pt idx="621">
                  <c:v>0.29420566878925403</c:v>
                </c:pt>
                <c:pt idx="622">
                  <c:v>0.29437081831601097</c:v>
                </c:pt>
                <c:pt idx="623">
                  <c:v>0.29460822076072402</c:v>
                </c:pt>
                <c:pt idx="624">
                  <c:v>0.294886923902137</c:v>
                </c:pt>
                <c:pt idx="625">
                  <c:v>0.29507273932606998</c:v>
                </c:pt>
                <c:pt idx="626">
                  <c:v>0.29527924044036502</c:v>
                </c:pt>
                <c:pt idx="627">
                  <c:v>0.29546524291830301</c:v>
                </c:pt>
                <c:pt idx="628">
                  <c:v>0.29560997748693901</c:v>
                </c:pt>
                <c:pt idx="629">
                  <c:v>0.29586855006122598</c:v>
                </c:pt>
                <c:pt idx="630">
                  <c:v>0.29606514561519298</c:v>
                </c:pt>
                <c:pt idx="631">
                  <c:v>0.29629279353996602</c:v>
                </c:pt>
                <c:pt idx="632">
                  <c:v>0.29641698310210401</c:v>
                </c:pt>
                <c:pt idx="633">
                  <c:v>0.29662409565393599</c:v>
                </c:pt>
                <c:pt idx="634">
                  <c:v>0.29688313032839297</c:v>
                </c:pt>
                <c:pt idx="635">
                  <c:v>0.297131978267135</c:v>
                </c:pt>
                <c:pt idx="636">
                  <c:v>0.29736021611594798</c:v>
                </c:pt>
                <c:pt idx="637">
                  <c:v>0.29770274747615799</c:v>
                </c:pt>
                <c:pt idx="638">
                  <c:v>0.29782730736285901</c:v>
                </c:pt>
                <c:pt idx="639">
                  <c:v>0.29806607618594</c:v>
                </c:pt>
                <c:pt idx="640">
                  <c:v>0.29829461956443398</c:v>
                </c:pt>
                <c:pt idx="641">
                  <c:v>0.29858556389651297</c:v>
                </c:pt>
                <c:pt idx="642">
                  <c:v>0.29883504830847002</c:v>
                </c:pt>
                <c:pt idx="643">
                  <c:v>0.29906392142219201</c:v>
                </c:pt>
                <c:pt idx="644">
                  <c:v>0.29933460005854601</c:v>
                </c:pt>
                <c:pt idx="645">
                  <c:v>0.29965733227881303</c:v>
                </c:pt>
                <c:pt idx="646">
                  <c:v>0.29988639617059698</c:v>
                </c:pt>
                <c:pt idx="647">
                  <c:v>0.30018859657344898</c:v>
                </c:pt>
                <c:pt idx="648">
                  <c:v>0.300355385332229</c:v>
                </c:pt>
                <c:pt idx="649">
                  <c:v>0.30062654408421402</c:v>
                </c:pt>
                <c:pt idx="650">
                  <c:v>0.30080391463024903</c:v>
                </c:pt>
                <c:pt idx="651">
                  <c:v>0.30104398742138</c:v>
                </c:pt>
                <c:pt idx="652">
                  <c:v>0.30116924589127703</c:v>
                </c:pt>
                <c:pt idx="653">
                  <c:v>0.301409354361513</c:v>
                </c:pt>
                <c:pt idx="654">
                  <c:v>0.30169145161243399</c:v>
                </c:pt>
                <c:pt idx="655">
                  <c:v>0.301963229071253</c:v>
                </c:pt>
                <c:pt idx="656">
                  <c:v>0.30218283449980099</c:v>
                </c:pt>
                <c:pt idx="657">
                  <c:v>0.30231884848558499</c:v>
                </c:pt>
                <c:pt idx="658">
                  <c:v>0.302496783935846</c:v>
                </c:pt>
                <c:pt idx="659">
                  <c:v>0.30269565793462899</c:v>
                </c:pt>
                <c:pt idx="660">
                  <c:v>0.30290500945120002</c:v>
                </c:pt>
                <c:pt idx="661">
                  <c:v>0.30314594450956101</c:v>
                </c:pt>
                <c:pt idx="662">
                  <c:v>0.30334507260828503</c:v>
                </c:pt>
                <c:pt idx="663">
                  <c:v>0.30358622525669499</c:v>
                </c:pt>
                <c:pt idx="664">
                  <c:v>0.30372259058635398</c:v>
                </c:pt>
                <c:pt idx="665">
                  <c:v>0.30390097729436599</c:v>
                </c:pt>
                <c:pt idx="666">
                  <c:v>0.30410035569527599</c:v>
                </c:pt>
                <c:pt idx="667">
                  <c:v>0.30428926430975001</c:v>
                </c:pt>
                <c:pt idx="668">
                  <c:v>0.304425767194277</c:v>
                </c:pt>
                <c:pt idx="669">
                  <c:v>0.304719922011424</c:v>
                </c:pt>
                <c:pt idx="670">
                  <c:v>0.30500371489019901</c:v>
                </c:pt>
                <c:pt idx="671">
                  <c:v>0.30512991541155998</c:v>
                </c:pt>
                <c:pt idx="672">
                  <c:v>0.30543503936267202</c:v>
                </c:pt>
                <c:pt idx="673">
                  <c:v>0.30560338361156097</c:v>
                </c:pt>
                <c:pt idx="674">
                  <c:v>0.305729648221783</c:v>
                </c:pt>
                <c:pt idx="675">
                  <c:v>0.30587704322176101</c:v>
                </c:pt>
                <c:pt idx="676">
                  <c:v>0.30612982344551498</c:v>
                </c:pt>
                <c:pt idx="677">
                  <c:v>0.30635114736741798</c:v>
                </c:pt>
                <c:pt idx="678">
                  <c:v>0.30649878345792197</c:v>
                </c:pt>
                <c:pt idx="679">
                  <c:v>0.306720311319095</c:v>
                </c:pt>
                <c:pt idx="680">
                  <c:v>0.30695238812603798</c:v>
                </c:pt>
                <c:pt idx="681">
                  <c:v>0.30719502632748102</c:v>
                </c:pt>
                <c:pt idx="682">
                  <c:v>0.30742724621937201</c:v>
                </c:pt>
                <c:pt idx="683">
                  <c:v>0.307627861664795</c:v>
                </c:pt>
                <c:pt idx="684">
                  <c:v>0.30773351946275002</c:v>
                </c:pt>
                <c:pt idx="685">
                  <c:v>0.307870931274983</c:v>
                </c:pt>
                <c:pt idx="686">
                  <c:v>0.30806129203747901</c:v>
                </c:pt>
                <c:pt idx="687">
                  <c:v>0.30825165771924001</c:v>
                </c:pt>
                <c:pt idx="688">
                  <c:v>0.30846320250235598</c:v>
                </c:pt>
                <c:pt idx="689">
                  <c:v>0.30865371610736098</c:v>
                </c:pt>
                <c:pt idx="690">
                  <c:v>0.30884427417295102</c:v>
                </c:pt>
                <c:pt idx="691">
                  <c:v>0.30903492625332202</c:v>
                </c:pt>
                <c:pt idx="692">
                  <c:v>0.30927863857795901</c:v>
                </c:pt>
                <c:pt idx="693">
                  <c:v>0.309405829243518</c:v>
                </c:pt>
                <c:pt idx="694">
                  <c:v>0.30964961135250502</c:v>
                </c:pt>
                <c:pt idx="695">
                  <c:v>0.30984043715701298</c:v>
                </c:pt>
                <c:pt idx="696">
                  <c:v>0.31005259318653899</c:v>
                </c:pt>
                <c:pt idx="697">
                  <c:v>0.31024359850959399</c:v>
                </c:pt>
                <c:pt idx="698">
                  <c:v>0.31037096871717001</c:v>
                </c:pt>
                <c:pt idx="699">
                  <c:v>0.31062585597600301</c:v>
                </c:pt>
                <c:pt idx="700">
                  <c:v>0.31079592354174201</c:v>
                </c:pt>
                <c:pt idx="701">
                  <c:v>0.311008507998916</c:v>
                </c:pt>
                <c:pt idx="702">
                  <c:v>0.31130615754330498</c:v>
                </c:pt>
                <c:pt idx="703">
                  <c:v>0.31147638638180197</c:v>
                </c:pt>
                <c:pt idx="704">
                  <c:v>0.31163602642091098</c:v>
                </c:pt>
                <c:pt idx="705">
                  <c:v>0.31175314214213201</c:v>
                </c:pt>
                <c:pt idx="706">
                  <c:v>0.31193422527061299</c:v>
                </c:pt>
                <c:pt idx="707">
                  <c:v>0.312051461829497</c:v>
                </c:pt>
                <c:pt idx="708">
                  <c:v>0.31225396134029598</c:v>
                </c:pt>
                <c:pt idx="709">
                  <c:v>0.31254173905557298</c:v>
                </c:pt>
                <c:pt idx="710">
                  <c:v>0.31277642384028698</c:v>
                </c:pt>
                <c:pt idx="711">
                  <c:v>0.31297922471669398</c:v>
                </c:pt>
                <c:pt idx="712">
                  <c:v>0.31319282439178198</c:v>
                </c:pt>
                <c:pt idx="713">
                  <c:v>0.31334244386812099</c:v>
                </c:pt>
                <c:pt idx="714">
                  <c:v>0.31348144674045098</c:v>
                </c:pt>
                <c:pt idx="715">
                  <c:v>0.31366322458693402</c:v>
                </c:pt>
                <c:pt idx="716">
                  <c:v>0.31384502189310898</c:v>
                </c:pt>
                <c:pt idx="717">
                  <c:v>0.31395204173552799</c:v>
                </c:pt>
                <c:pt idx="718">
                  <c:v>0.31415544490046499</c:v>
                </c:pt>
                <c:pt idx="719">
                  <c:v>0.31432678699292499</c:v>
                </c:pt>
                <c:pt idx="720">
                  <c:v>0.31450893589568202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0A-45C9-BE94-4102E899E4ED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rehospitalizace a úmrtí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List1!$C$2:$C$722</c:f>
              <c:numCache>
                <c:formatCode>0.00</c:formatCode>
                <c:ptCount val="721"/>
                <c:pt idx="0">
                  <c:v>3.1546817181931302E-4</c:v>
                </c:pt>
                <c:pt idx="1">
                  <c:v>4.6895230014406701E-4</c:v>
                </c:pt>
                <c:pt idx="2">
                  <c:v>5.7980955547435101E-4</c:v>
                </c:pt>
                <c:pt idx="3">
                  <c:v>2.0557874425227401E-3</c:v>
                </c:pt>
                <c:pt idx="4">
                  <c:v>3.4808341083867301E-3</c:v>
                </c:pt>
                <c:pt idx="5">
                  <c:v>5.01725316024248E-3</c:v>
                </c:pt>
                <c:pt idx="6">
                  <c:v>6.4256988114060002E-3</c:v>
                </c:pt>
                <c:pt idx="7">
                  <c:v>7.8939095960612205E-3</c:v>
                </c:pt>
                <c:pt idx="8">
                  <c:v>9.1574099070219905E-3</c:v>
                </c:pt>
                <c:pt idx="9">
                  <c:v>1.0258879911789099E-2</c:v>
                </c:pt>
                <c:pt idx="10">
                  <c:v>1.13608801350485E-2</c:v>
                </c:pt>
                <c:pt idx="11">
                  <c:v>1.24462322945858E-2</c:v>
                </c:pt>
                <c:pt idx="12">
                  <c:v>1.3531906696729899E-2</c:v>
                </c:pt>
                <c:pt idx="13">
                  <c:v>1.4729005212996299E-2</c:v>
                </c:pt>
                <c:pt idx="14">
                  <c:v>1.59606197327022E-2</c:v>
                </c:pt>
                <c:pt idx="15">
                  <c:v>1.7021196034691901E-2</c:v>
                </c:pt>
                <c:pt idx="16">
                  <c:v>1.80561701217106E-2</c:v>
                </c:pt>
                <c:pt idx="17">
                  <c:v>1.9271259555088401E-2</c:v>
                </c:pt>
                <c:pt idx="18">
                  <c:v>2.0272813468697599E-2</c:v>
                </c:pt>
                <c:pt idx="19">
                  <c:v>2.13174984066196E-2</c:v>
                </c:pt>
                <c:pt idx="20">
                  <c:v>2.23968175084302E-2</c:v>
                </c:pt>
                <c:pt idx="21">
                  <c:v>2.3553544786248201E-2</c:v>
                </c:pt>
                <c:pt idx="22">
                  <c:v>2.4393250998565999E-2</c:v>
                </c:pt>
                <c:pt idx="23">
                  <c:v>2.5250142565133801E-2</c:v>
                </c:pt>
                <c:pt idx="24">
                  <c:v>2.6047398982173099E-2</c:v>
                </c:pt>
                <c:pt idx="25">
                  <c:v>2.69220587187609E-2</c:v>
                </c:pt>
                <c:pt idx="26">
                  <c:v>2.7659714069846499E-2</c:v>
                </c:pt>
                <c:pt idx="27">
                  <c:v>2.86207312926583E-2</c:v>
                </c:pt>
                <c:pt idx="28">
                  <c:v>2.9599238899755801E-2</c:v>
                </c:pt>
                <c:pt idx="29">
                  <c:v>3.0534856605211699E-2</c:v>
                </c:pt>
                <c:pt idx="30">
                  <c:v>3.1307407435905002E-2</c:v>
                </c:pt>
                <c:pt idx="31">
                  <c:v>3.2080348880076798E-2</c:v>
                </c:pt>
                <c:pt idx="32">
                  <c:v>3.2853569497952803E-2</c:v>
                </c:pt>
                <c:pt idx="33">
                  <c:v>3.3695768251857799E-2</c:v>
                </c:pt>
                <c:pt idx="34">
                  <c:v>3.46672282156383E-2</c:v>
                </c:pt>
                <c:pt idx="35">
                  <c:v>3.5234831195844397E-2</c:v>
                </c:pt>
                <c:pt idx="36">
                  <c:v>3.6000250368121801E-2</c:v>
                </c:pt>
                <c:pt idx="37">
                  <c:v>3.6748498829970999E-2</c:v>
                </c:pt>
                <c:pt idx="38">
                  <c:v>3.7583160261465902E-2</c:v>
                </c:pt>
                <c:pt idx="39">
                  <c:v>3.8392193438128802E-2</c:v>
                </c:pt>
                <c:pt idx="40">
                  <c:v>3.9184299182015998E-2</c:v>
                </c:pt>
                <c:pt idx="41">
                  <c:v>3.99422172824088E-2</c:v>
                </c:pt>
                <c:pt idx="42">
                  <c:v>4.07262030803772E-2</c:v>
                </c:pt>
                <c:pt idx="43">
                  <c:v>4.1458519768172199E-2</c:v>
                </c:pt>
                <c:pt idx="44">
                  <c:v>4.2139178096433402E-2</c:v>
                </c:pt>
                <c:pt idx="45">
                  <c:v>4.2923299457665001E-2</c:v>
                </c:pt>
                <c:pt idx="46">
                  <c:v>4.3664753962391202E-2</c:v>
                </c:pt>
                <c:pt idx="47">
                  <c:v>4.4311643207359398E-2</c:v>
                </c:pt>
                <c:pt idx="48">
                  <c:v>4.4950071391188999E-2</c:v>
                </c:pt>
                <c:pt idx="49">
                  <c:v>4.5847673634677601E-2</c:v>
                </c:pt>
                <c:pt idx="50">
                  <c:v>4.6512251405964697E-2</c:v>
                </c:pt>
                <c:pt idx="51">
                  <c:v>4.7047393748108499E-2</c:v>
                </c:pt>
                <c:pt idx="52">
                  <c:v>4.76604796393887E-2</c:v>
                </c:pt>
                <c:pt idx="53">
                  <c:v>4.8204695635603097E-2</c:v>
                </c:pt>
                <c:pt idx="54">
                  <c:v>4.8774963995492797E-2</c:v>
                </c:pt>
                <c:pt idx="55">
                  <c:v>4.9380003674405197E-2</c:v>
                </c:pt>
                <c:pt idx="56">
                  <c:v>5.0244601000824902E-2</c:v>
                </c:pt>
                <c:pt idx="57">
                  <c:v>5.0867111075847002E-2</c:v>
                </c:pt>
                <c:pt idx="58">
                  <c:v>5.1325376773569797E-2</c:v>
                </c:pt>
                <c:pt idx="59">
                  <c:v>5.18617855948438E-2</c:v>
                </c:pt>
                <c:pt idx="60">
                  <c:v>5.2389761812817598E-2</c:v>
                </c:pt>
                <c:pt idx="61">
                  <c:v>5.2978507739921799E-2</c:v>
                </c:pt>
                <c:pt idx="62">
                  <c:v>5.3645454363874703E-2</c:v>
                </c:pt>
                <c:pt idx="63">
                  <c:v>5.4217393127259102E-2</c:v>
                </c:pt>
                <c:pt idx="64">
                  <c:v>5.4720016807086901E-2</c:v>
                </c:pt>
                <c:pt idx="65">
                  <c:v>5.5222678464179997E-2</c:v>
                </c:pt>
                <c:pt idx="66">
                  <c:v>5.58990376233853E-2</c:v>
                </c:pt>
                <c:pt idx="67">
                  <c:v>5.6315398708607398E-2</c:v>
                </c:pt>
                <c:pt idx="68">
                  <c:v>5.6810075061521997E-2</c:v>
                </c:pt>
                <c:pt idx="69">
                  <c:v>5.7287566258755501E-2</c:v>
                </c:pt>
                <c:pt idx="70">
                  <c:v>5.7852053115978602E-2</c:v>
                </c:pt>
                <c:pt idx="71">
                  <c:v>5.8381802320449497E-2</c:v>
                </c:pt>
                <c:pt idx="72">
                  <c:v>5.8720513054470798E-2</c:v>
                </c:pt>
                <c:pt idx="73">
                  <c:v>5.92592433822305E-2</c:v>
                </c:pt>
                <c:pt idx="74">
                  <c:v>5.9659127659652401E-2</c:v>
                </c:pt>
                <c:pt idx="75">
                  <c:v>6.0215722611679699E-2</c:v>
                </c:pt>
                <c:pt idx="76">
                  <c:v>6.06332893703765E-2</c:v>
                </c:pt>
                <c:pt idx="77">
                  <c:v>6.1181547165157897E-2</c:v>
                </c:pt>
                <c:pt idx="78">
                  <c:v>6.1825539700350297E-2</c:v>
                </c:pt>
                <c:pt idx="79">
                  <c:v>6.2191061246061198E-2</c:v>
                </c:pt>
                <c:pt idx="80">
                  <c:v>6.2548076011405995E-2</c:v>
                </c:pt>
                <c:pt idx="81">
                  <c:v>6.3027165176366001E-2</c:v>
                </c:pt>
                <c:pt idx="82">
                  <c:v>6.3445458436729593E-2</c:v>
                </c:pt>
                <c:pt idx="83">
                  <c:v>6.4012076398587206E-2</c:v>
                </c:pt>
                <c:pt idx="84">
                  <c:v>6.44829651227595E-2</c:v>
                </c:pt>
                <c:pt idx="85">
                  <c:v>6.4953853846931794E-2</c:v>
                </c:pt>
                <c:pt idx="86">
                  <c:v>6.5389891684819804E-2</c:v>
                </c:pt>
                <c:pt idx="87">
                  <c:v>6.5852328978152602E-2</c:v>
                </c:pt>
                <c:pt idx="88">
                  <c:v>6.6358600716370106E-2</c:v>
                </c:pt>
                <c:pt idx="89">
                  <c:v>6.6873790112773196E-2</c:v>
                </c:pt>
                <c:pt idx="90">
                  <c:v>6.7284336615777096E-2</c:v>
                </c:pt>
                <c:pt idx="91">
                  <c:v>6.7747442486535997E-2</c:v>
                </c:pt>
                <c:pt idx="92">
                  <c:v>6.8114436276289006E-2</c:v>
                </c:pt>
                <c:pt idx="93">
                  <c:v>6.8472725227275905E-2</c:v>
                </c:pt>
                <c:pt idx="94">
                  <c:v>6.8769970171612002E-2</c:v>
                </c:pt>
                <c:pt idx="95">
                  <c:v>6.9242081513993595E-2</c:v>
                </c:pt>
                <c:pt idx="96">
                  <c:v>6.9688151129696105E-2</c:v>
                </c:pt>
                <c:pt idx="97">
                  <c:v>7.0178147177293204E-2</c:v>
                </c:pt>
                <c:pt idx="98">
                  <c:v>7.0668337892697497E-2</c:v>
                </c:pt>
                <c:pt idx="99">
                  <c:v>7.0974714263151994E-2</c:v>
                </c:pt>
                <c:pt idx="100">
                  <c:v>7.1307359265870895E-2</c:v>
                </c:pt>
                <c:pt idx="101">
                  <c:v>7.1570118778015293E-2</c:v>
                </c:pt>
                <c:pt idx="102">
                  <c:v>7.1885493296445793E-2</c:v>
                </c:pt>
                <c:pt idx="103">
                  <c:v>7.2200968269209395E-2</c:v>
                </c:pt>
                <c:pt idx="104">
                  <c:v>7.25954331940281E-2</c:v>
                </c:pt>
                <c:pt idx="105">
                  <c:v>7.2963757526998602E-2</c:v>
                </c:pt>
                <c:pt idx="106">
                  <c:v>7.3358395425302897E-2</c:v>
                </c:pt>
                <c:pt idx="107">
                  <c:v>7.3621496742808504E-2</c:v>
                </c:pt>
                <c:pt idx="108">
                  <c:v>7.3928568972890102E-2</c:v>
                </c:pt>
                <c:pt idx="109">
                  <c:v>7.4147974363112004E-2</c:v>
                </c:pt>
                <c:pt idx="110">
                  <c:v>7.4393817133335705E-2</c:v>
                </c:pt>
                <c:pt idx="111">
                  <c:v>7.4771460923523894E-2</c:v>
                </c:pt>
                <c:pt idx="112">
                  <c:v>7.5122858707088E-2</c:v>
                </c:pt>
                <c:pt idx="113">
                  <c:v>7.5456690616675703E-2</c:v>
                </c:pt>
                <c:pt idx="114">
                  <c:v>7.5702674987693203E-2</c:v>
                </c:pt>
                <c:pt idx="115">
                  <c:v>7.60015217471086E-2</c:v>
                </c:pt>
                <c:pt idx="116">
                  <c:v>7.6282874336526807E-2</c:v>
                </c:pt>
                <c:pt idx="117">
                  <c:v>7.6608271051141805E-2</c:v>
                </c:pt>
                <c:pt idx="118">
                  <c:v>7.70305098159422E-2</c:v>
                </c:pt>
                <c:pt idx="119">
                  <c:v>7.7268114464633997E-2</c:v>
                </c:pt>
                <c:pt idx="120">
                  <c:v>7.7567323964015403E-2</c:v>
                </c:pt>
                <c:pt idx="121">
                  <c:v>7.78577615349344E-2</c:v>
                </c:pt>
                <c:pt idx="122">
                  <c:v>7.8165952083618997E-2</c:v>
                </c:pt>
                <c:pt idx="123">
                  <c:v>7.8386155621913006E-2</c:v>
                </c:pt>
                <c:pt idx="124">
                  <c:v>7.8676934910556204E-2</c:v>
                </c:pt>
                <c:pt idx="125">
                  <c:v>7.90471177746285E-2</c:v>
                </c:pt>
                <c:pt idx="126">
                  <c:v>7.9373295536643504E-2</c:v>
                </c:pt>
                <c:pt idx="127">
                  <c:v>7.9628951532531494E-2</c:v>
                </c:pt>
                <c:pt idx="128">
                  <c:v>7.9963990453224304E-2</c:v>
                </c:pt>
                <c:pt idx="129">
                  <c:v>8.0228642291696795E-2</c:v>
                </c:pt>
                <c:pt idx="130">
                  <c:v>8.0440416300123496E-2</c:v>
                </c:pt>
                <c:pt idx="131">
                  <c:v>8.0678744957557599E-2</c:v>
                </c:pt>
                <c:pt idx="132">
                  <c:v>8.1005453256835197E-2</c:v>
                </c:pt>
                <c:pt idx="133">
                  <c:v>8.1367680124990696E-2</c:v>
                </c:pt>
                <c:pt idx="134">
                  <c:v>8.1641576091169898E-2</c:v>
                </c:pt>
                <c:pt idx="135">
                  <c:v>8.1880139600359295E-2</c:v>
                </c:pt>
                <c:pt idx="136">
                  <c:v>8.2145386387745101E-2</c:v>
                </c:pt>
                <c:pt idx="137">
                  <c:v>8.2419553940047602E-2</c:v>
                </c:pt>
                <c:pt idx="138">
                  <c:v>8.2684960876871397E-2</c:v>
                </c:pt>
                <c:pt idx="139">
                  <c:v>8.2959353061171207E-2</c:v>
                </c:pt>
                <c:pt idx="140">
                  <c:v>8.3375498418504501E-2</c:v>
                </c:pt>
                <c:pt idx="141">
                  <c:v>8.3720814893790602E-2</c:v>
                </c:pt>
                <c:pt idx="142">
                  <c:v>8.3933322727293994E-2</c:v>
                </c:pt>
                <c:pt idx="143">
                  <c:v>8.4243399203687203E-2</c:v>
                </c:pt>
                <c:pt idx="144">
                  <c:v>8.4526966223072195E-2</c:v>
                </c:pt>
                <c:pt idx="145">
                  <c:v>8.48460604260525E-2</c:v>
                </c:pt>
                <c:pt idx="146">
                  <c:v>8.5094330346547495E-2</c:v>
                </c:pt>
                <c:pt idx="147">
                  <c:v>8.5440236594985994E-2</c:v>
                </c:pt>
                <c:pt idx="148">
                  <c:v>8.5670849622958206E-2</c:v>
                </c:pt>
                <c:pt idx="149">
                  <c:v>8.5865991233136596E-2</c:v>
                </c:pt>
                <c:pt idx="150">
                  <c:v>8.6123345642532906E-2</c:v>
                </c:pt>
                <c:pt idx="151">
                  <c:v>8.6363034733755298E-2</c:v>
                </c:pt>
                <c:pt idx="152">
                  <c:v>8.6629448647760607E-2</c:v>
                </c:pt>
                <c:pt idx="153">
                  <c:v>8.6860433139720597E-2</c:v>
                </c:pt>
                <c:pt idx="154">
                  <c:v>8.7180377782039201E-2</c:v>
                </c:pt>
                <c:pt idx="155">
                  <c:v>8.7429223614953797E-2</c:v>
                </c:pt>
                <c:pt idx="156">
                  <c:v>8.76603217226498E-2</c:v>
                </c:pt>
                <c:pt idx="157">
                  <c:v>8.7873742832833293E-2</c:v>
                </c:pt>
                <c:pt idx="158">
                  <c:v>8.8149483523837696E-2</c:v>
                </c:pt>
                <c:pt idx="159">
                  <c:v>8.83897512600028E-2</c:v>
                </c:pt>
                <c:pt idx="160">
                  <c:v>8.8692409439917602E-2</c:v>
                </c:pt>
                <c:pt idx="161">
                  <c:v>8.8968470839163705E-2</c:v>
                </c:pt>
                <c:pt idx="162">
                  <c:v>8.9119861332289704E-2</c:v>
                </c:pt>
                <c:pt idx="163">
                  <c:v>8.9315783581198599E-2</c:v>
                </c:pt>
                <c:pt idx="164">
                  <c:v>8.9574153317568295E-2</c:v>
                </c:pt>
                <c:pt idx="165">
                  <c:v>8.9814808935633997E-2</c:v>
                </c:pt>
                <c:pt idx="166">
                  <c:v>9.0100101839268601E-2</c:v>
                </c:pt>
                <c:pt idx="167">
                  <c:v>9.0323042823187899E-2</c:v>
                </c:pt>
                <c:pt idx="168">
                  <c:v>9.0644158475438205E-2</c:v>
                </c:pt>
                <c:pt idx="169">
                  <c:v>9.09295946107717E-2</c:v>
                </c:pt>
                <c:pt idx="170">
                  <c:v>9.1125837158150799E-2</c:v>
                </c:pt>
                <c:pt idx="171">
                  <c:v>9.1465008702329903E-2</c:v>
                </c:pt>
                <c:pt idx="172">
                  <c:v>9.1723936254495902E-2</c:v>
                </c:pt>
                <c:pt idx="173">
                  <c:v>9.1929363758291999E-2</c:v>
                </c:pt>
                <c:pt idx="174">
                  <c:v>9.2188464041880705E-2</c:v>
                </c:pt>
                <c:pt idx="175">
                  <c:v>9.2402946343580206E-2</c:v>
                </c:pt>
                <c:pt idx="176">
                  <c:v>9.2653179045891695E-2</c:v>
                </c:pt>
                <c:pt idx="177">
                  <c:v>9.2876616078404001E-2</c:v>
                </c:pt>
                <c:pt idx="178">
                  <c:v>9.3118035007890496E-2</c:v>
                </c:pt>
                <c:pt idx="179">
                  <c:v>9.3332641154807994E-2</c:v>
                </c:pt>
                <c:pt idx="180">
                  <c:v>9.3609866886095003E-2</c:v>
                </c:pt>
                <c:pt idx="181">
                  <c:v>9.3878319955859102E-2</c:v>
                </c:pt>
                <c:pt idx="182">
                  <c:v>9.4164770498222694E-2</c:v>
                </c:pt>
                <c:pt idx="183">
                  <c:v>9.4272190904905503E-2</c:v>
                </c:pt>
                <c:pt idx="184">
                  <c:v>9.4451239465148398E-2</c:v>
                </c:pt>
                <c:pt idx="185">
                  <c:v>9.4666214333978996E-2</c:v>
                </c:pt>
                <c:pt idx="186">
                  <c:v>9.4890253001641695E-2</c:v>
                </c:pt>
                <c:pt idx="187">
                  <c:v>9.5096480807183706E-2</c:v>
                </c:pt>
                <c:pt idx="188">
                  <c:v>9.5266910280024694E-2</c:v>
                </c:pt>
                <c:pt idx="189">
                  <c:v>9.5536134423718999E-2</c:v>
                </c:pt>
                <c:pt idx="190">
                  <c:v>9.5751528471711103E-2</c:v>
                </c:pt>
                <c:pt idx="191">
                  <c:v>9.5975918790941001E-2</c:v>
                </c:pt>
                <c:pt idx="192">
                  <c:v>9.6218400054097805E-2</c:v>
                </c:pt>
                <c:pt idx="193">
                  <c:v>9.6389110092596098E-2</c:v>
                </c:pt>
                <c:pt idx="194">
                  <c:v>9.6649764403951705E-2</c:v>
                </c:pt>
                <c:pt idx="195">
                  <c:v>9.6955498244722493E-2</c:v>
                </c:pt>
                <c:pt idx="196">
                  <c:v>9.7297328271823996E-2</c:v>
                </c:pt>
                <c:pt idx="197">
                  <c:v>9.7486242184043406E-2</c:v>
                </c:pt>
                <c:pt idx="198">
                  <c:v>9.7666170173111105E-2</c:v>
                </c:pt>
                <c:pt idx="199">
                  <c:v>9.7936257105777094E-2</c:v>
                </c:pt>
                <c:pt idx="200">
                  <c:v>9.8143418848569697E-2</c:v>
                </c:pt>
                <c:pt idx="201">
                  <c:v>9.8395738796297594E-2</c:v>
                </c:pt>
                <c:pt idx="202">
                  <c:v>9.8657201592090293E-2</c:v>
                </c:pt>
                <c:pt idx="203">
                  <c:v>9.8954886460696001E-2</c:v>
                </c:pt>
                <c:pt idx="204">
                  <c:v>9.9171399720423395E-2</c:v>
                </c:pt>
                <c:pt idx="205">
                  <c:v>9.9261623708202795E-2</c:v>
                </c:pt>
                <c:pt idx="206">
                  <c:v>9.9415105837040801E-2</c:v>
                </c:pt>
                <c:pt idx="207">
                  <c:v>9.9586705071762704E-2</c:v>
                </c:pt>
                <c:pt idx="208">
                  <c:v>9.9839684444731097E-2</c:v>
                </c:pt>
                <c:pt idx="209">
                  <c:v>9.9993346341571296E-2</c:v>
                </c:pt>
                <c:pt idx="210">
                  <c:v>0.10022846507605999</c:v>
                </c:pt>
                <c:pt idx="211">
                  <c:v>0.100364112421644</c:v>
                </c:pt>
                <c:pt idx="212">
                  <c:v>0.10054498581155399</c:v>
                </c:pt>
                <c:pt idx="213">
                  <c:v>0.100780284982704</c:v>
                </c:pt>
                <c:pt idx="214">
                  <c:v>0.100970418180821</c:v>
                </c:pt>
                <c:pt idx="215">
                  <c:v>0.101070062889771</c:v>
                </c:pt>
                <c:pt idx="216">
                  <c:v>0.10124224774754199</c:v>
                </c:pt>
                <c:pt idx="217">
                  <c:v>0.10145983772148801</c:v>
                </c:pt>
                <c:pt idx="218">
                  <c:v>0.101568632708461</c:v>
                </c:pt>
                <c:pt idx="219">
                  <c:v>0.101768110197225</c:v>
                </c:pt>
                <c:pt idx="220">
                  <c:v>0.10191326599125</c:v>
                </c:pt>
                <c:pt idx="221">
                  <c:v>0.102058486518917</c:v>
                </c:pt>
                <c:pt idx="222">
                  <c:v>0.102221920805374</c:v>
                </c:pt>
                <c:pt idx="223">
                  <c:v>0.102448994739646</c:v>
                </c:pt>
                <c:pt idx="224">
                  <c:v>0.102658023527473</c:v>
                </c:pt>
                <c:pt idx="225">
                  <c:v>0.102830704480998</c:v>
                </c:pt>
                <c:pt idx="226">
                  <c:v>0.102948866591428</c:v>
                </c:pt>
                <c:pt idx="227">
                  <c:v>0.103076223394326</c:v>
                </c:pt>
                <c:pt idx="228">
                  <c:v>0.103176333095449</c:v>
                </c:pt>
                <c:pt idx="229">
                  <c:v>0.10334930523201601</c:v>
                </c:pt>
                <c:pt idx="230">
                  <c:v>0.103495023322841</c:v>
                </c:pt>
                <c:pt idx="231">
                  <c:v>0.10370455730290799</c:v>
                </c:pt>
                <c:pt idx="232">
                  <c:v>0.103832103454105</c:v>
                </c:pt>
                <c:pt idx="233">
                  <c:v>0.103941431925918</c:v>
                </c:pt>
                <c:pt idx="234">
                  <c:v>0.104187586821199</c:v>
                </c:pt>
                <c:pt idx="235">
                  <c:v>0.104360880672594</c:v>
                </c:pt>
                <c:pt idx="236">
                  <c:v>0.10453428664870799</c:v>
                </c:pt>
                <c:pt idx="237">
                  <c:v>0.10478080728797701</c:v>
                </c:pt>
                <c:pt idx="238">
                  <c:v>0.104908632804635</c:v>
                </c:pt>
                <c:pt idx="239">
                  <c:v>0.105118641167666</c:v>
                </c:pt>
                <c:pt idx="240">
                  <c:v>0.105219087372192</c:v>
                </c:pt>
                <c:pt idx="241">
                  <c:v>0.105475026115148</c:v>
                </c:pt>
                <c:pt idx="242">
                  <c:v>0.10562133107834</c:v>
                </c:pt>
                <c:pt idx="243">
                  <c:v>0.10579515602033</c:v>
                </c:pt>
                <c:pt idx="244">
                  <c:v>0.105978235888862</c:v>
                </c:pt>
                <c:pt idx="245">
                  <c:v>0.106271168044836</c:v>
                </c:pt>
                <c:pt idx="246">
                  <c:v>0.106445112089756</c:v>
                </c:pt>
                <c:pt idx="247">
                  <c:v>0.106591604420663</c:v>
                </c:pt>
                <c:pt idx="248">
                  <c:v>0.106756516878893</c:v>
                </c:pt>
                <c:pt idx="249">
                  <c:v>0.106948995558377</c:v>
                </c:pt>
                <c:pt idx="250">
                  <c:v>0.107077368651133</c:v>
                </c:pt>
                <c:pt idx="251">
                  <c:v>0.107315915737919</c:v>
                </c:pt>
                <c:pt idx="252">
                  <c:v>0.107444424196421</c:v>
                </c:pt>
                <c:pt idx="253">
                  <c:v>0.107563760683558</c:v>
                </c:pt>
                <c:pt idx="254">
                  <c:v>0.10769228466674401</c:v>
                </c:pt>
                <c:pt idx="255">
                  <c:v>0.107866815655286</c:v>
                </c:pt>
                <c:pt idx="256">
                  <c:v>0.10800466802469599</c:v>
                </c:pt>
                <c:pt idx="257">
                  <c:v>0.108188554884252</c:v>
                </c:pt>
                <c:pt idx="258">
                  <c:v>0.10838175057398899</c:v>
                </c:pt>
                <c:pt idx="259">
                  <c:v>0.10859342640448801</c:v>
                </c:pt>
                <c:pt idx="260">
                  <c:v>0.10875909332794501</c:v>
                </c:pt>
                <c:pt idx="261">
                  <c:v>0.108878754447226</c:v>
                </c:pt>
                <c:pt idx="262">
                  <c:v>0.109016932652319</c:v>
                </c:pt>
                <c:pt idx="263">
                  <c:v>0.109173613791177</c:v>
                </c:pt>
                <c:pt idx="264">
                  <c:v>0.10927503303908501</c:v>
                </c:pt>
                <c:pt idx="265">
                  <c:v>0.109431817625865</c:v>
                </c:pt>
                <c:pt idx="266">
                  <c:v>0.109496378963369</c:v>
                </c:pt>
                <c:pt idx="267">
                  <c:v>0.10965318043620501</c:v>
                </c:pt>
                <c:pt idx="268">
                  <c:v>0.10976386723968599</c:v>
                </c:pt>
                <c:pt idx="269">
                  <c:v>0.10995758408499499</c:v>
                </c:pt>
                <c:pt idx="270">
                  <c:v>0.110142224585312</c:v>
                </c:pt>
                <c:pt idx="271">
                  <c:v>0.110253068910744</c:v>
                </c:pt>
                <c:pt idx="272">
                  <c:v>0.11038244344168401</c:v>
                </c:pt>
                <c:pt idx="273">
                  <c:v>0.11050263290967501</c:v>
                </c:pt>
                <c:pt idx="274">
                  <c:v>0.110604334852952</c:v>
                </c:pt>
                <c:pt idx="275">
                  <c:v>0.11076152281714</c:v>
                </c:pt>
                <c:pt idx="276">
                  <c:v>0.110881796606915</c:v>
                </c:pt>
                <c:pt idx="277">
                  <c:v>0.111002117357361</c:v>
                </c:pt>
                <c:pt idx="278">
                  <c:v>0.111094699279358</c:v>
                </c:pt>
                <c:pt idx="279">
                  <c:v>0.11124290923159</c:v>
                </c:pt>
                <c:pt idx="280">
                  <c:v>0.11144679700538</c:v>
                </c:pt>
                <c:pt idx="281">
                  <c:v>0.111585813579787</c:v>
                </c:pt>
                <c:pt idx="282">
                  <c:v>0.111743378082648</c:v>
                </c:pt>
                <c:pt idx="283">
                  <c:v>0.111854666638523</c:v>
                </c:pt>
                <c:pt idx="284">
                  <c:v>0.112058766447408</c:v>
                </c:pt>
                <c:pt idx="285">
                  <c:v>0.112179416603119</c:v>
                </c:pt>
                <c:pt idx="286">
                  <c:v>0.112374420939925</c:v>
                </c:pt>
                <c:pt idx="287">
                  <c:v>0.112532354140937</c:v>
                </c:pt>
                <c:pt idx="288">
                  <c:v>0.11268099951141899</c:v>
                </c:pt>
                <c:pt idx="289">
                  <c:v>0.11282964960320099</c:v>
                </c:pt>
                <c:pt idx="290">
                  <c:v>0.11294118858964999</c:v>
                </c:pt>
                <c:pt idx="291">
                  <c:v>0.11304348965279699</c:v>
                </c:pt>
                <c:pt idx="292">
                  <c:v>0.11322957464488199</c:v>
                </c:pt>
                <c:pt idx="293">
                  <c:v>0.113378497318736</c:v>
                </c:pt>
                <c:pt idx="294">
                  <c:v>0.11343436564911499</c:v>
                </c:pt>
                <c:pt idx="295">
                  <c:v>0.11355541369826901</c:v>
                </c:pt>
                <c:pt idx="296">
                  <c:v>0.113750962256119</c:v>
                </c:pt>
                <c:pt idx="297">
                  <c:v>0.113862761692134</c:v>
                </c:pt>
                <c:pt idx="298">
                  <c:v>0.11403053363575701</c:v>
                </c:pt>
                <c:pt idx="299">
                  <c:v>0.114133105506701</c:v>
                </c:pt>
                <c:pt idx="300">
                  <c:v>0.114319677981935</c:v>
                </c:pt>
                <c:pt idx="301">
                  <c:v>0.114459663799735</c:v>
                </c:pt>
                <c:pt idx="302">
                  <c:v>0.11457165969119</c:v>
                </c:pt>
                <c:pt idx="303">
                  <c:v>0.114777002095714</c:v>
                </c:pt>
                <c:pt idx="304">
                  <c:v>0.114935758034227</c:v>
                </c:pt>
                <c:pt idx="305">
                  <c:v>0.115029183277329</c:v>
                </c:pt>
                <c:pt idx="306">
                  <c:v>0.115132014513595</c:v>
                </c:pt>
                <c:pt idx="307">
                  <c:v>0.115300365961349</c:v>
                </c:pt>
                <c:pt idx="308">
                  <c:v>0.115459442289411</c:v>
                </c:pt>
                <c:pt idx="309">
                  <c:v>0.115609166072559</c:v>
                </c:pt>
                <c:pt idx="310">
                  <c:v>0.115693387076425</c:v>
                </c:pt>
                <c:pt idx="311">
                  <c:v>0.115824478969056</c:v>
                </c:pt>
                <c:pt idx="312">
                  <c:v>0.115974347354969</c:v>
                </c:pt>
                <c:pt idx="313">
                  <c:v>0.116133650448091</c:v>
                </c:pt>
                <c:pt idx="314">
                  <c:v>0.11630239638003</c:v>
                </c:pt>
                <c:pt idx="315">
                  <c:v>0.116443080465847</c:v>
                </c:pt>
                <c:pt idx="316">
                  <c:v>0.116602530309676</c:v>
                </c:pt>
                <c:pt idx="317">
                  <c:v>0.116743228308198</c:v>
                </c:pt>
                <c:pt idx="318">
                  <c:v>0.116865231022985</c:v>
                </c:pt>
                <c:pt idx="319">
                  <c:v>0.116996690286006</c:v>
                </c:pt>
                <c:pt idx="320">
                  <c:v>0.117081234815683</c:v>
                </c:pt>
                <c:pt idx="321">
                  <c:v>0.117165812998272</c:v>
                </c:pt>
                <c:pt idx="322">
                  <c:v>0.117382046978226</c:v>
                </c:pt>
                <c:pt idx="323">
                  <c:v>0.117523069139065</c:v>
                </c:pt>
                <c:pt idx="324">
                  <c:v>0.11764529648019199</c:v>
                </c:pt>
                <c:pt idx="325">
                  <c:v>0.11782404662732</c:v>
                </c:pt>
                <c:pt idx="326">
                  <c:v>0.117984042380003</c:v>
                </c:pt>
                <c:pt idx="327">
                  <c:v>0.11814409697235299</c:v>
                </c:pt>
                <c:pt idx="328">
                  <c:v>0.11829481476442601</c:v>
                </c:pt>
                <c:pt idx="329">
                  <c:v>0.118445595728293</c:v>
                </c:pt>
                <c:pt idx="330">
                  <c:v>0.11861523285457901</c:v>
                </c:pt>
                <c:pt idx="331">
                  <c:v>0.118718906955356</c:v>
                </c:pt>
                <c:pt idx="332">
                  <c:v>0.118926349360103</c:v>
                </c:pt>
                <c:pt idx="333">
                  <c:v>0.119067835032911</c:v>
                </c:pt>
                <c:pt idx="334">
                  <c:v>0.11919994403964</c:v>
                </c:pt>
                <c:pt idx="335">
                  <c:v>0.11931323008933201</c:v>
                </c:pt>
                <c:pt idx="336">
                  <c:v>0.11938877712704</c:v>
                </c:pt>
                <c:pt idx="337">
                  <c:v>0.11952098668212199</c:v>
                </c:pt>
                <c:pt idx="338">
                  <c:v>0.119615428483398</c:v>
                </c:pt>
                <c:pt idx="339">
                  <c:v>0.11970992322110401</c:v>
                </c:pt>
                <c:pt idx="340">
                  <c:v>0.119804454919152</c:v>
                </c:pt>
                <c:pt idx="341">
                  <c:v>0.119917929651273</c:v>
                </c:pt>
                <c:pt idx="342">
                  <c:v>0.120040927693671</c:v>
                </c:pt>
                <c:pt idx="343">
                  <c:v>0.120182882444456</c:v>
                </c:pt>
                <c:pt idx="344">
                  <c:v>0.120400546395659</c:v>
                </c:pt>
                <c:pt idx="345">
                  <c:v>0.120495192614451</c:v>
                </c:pt>
                <c:pt idx="346">
                  <c:v>0.120675128321914</c:v>
                </c:pt>
                <c:pt idx="347">
                  <c:v>0.120750911533186</c:v>
                </c:pt>
                <c:pt idx="348">
                  <c:v>0.120855149264904</c:v>
                </c:pt>
                <c:pt idx="349">
                  <c:v>0.120978377458031</c:v>
                </c:pt>
                <c:pt idx="350">
                  <c:v>0.121168031140786</c:v>
                </c:pt>
                <c:pt idx="351">
                  <c:v>0.121310278761756</c:v>
                </c:pt>
                <c:pt idx="352">
                  <c:v>0.121433562161335</c:v>
                </c:pt>
                <c:pt idx="353">
                  <c:v>0.121490501545263</c:v>
                </c:pt>
                <c:pt idx="354">
                  <c:v>0.121575935760175</c:v>
                </c:pt>
                <c:pt idx="355">
                  <c:v>0.121680389748791</c:v>
                </c:pt>
                <c:pt idx="356">
                  <c:v>0.121794365263467</c:v>
                </c:pt>
                <c:pt idx="357">
                  <c:v>0.121898893670734</c:v>
                </c:pt>
                <c:pt idx="358">
                  <c:v>0.121993919495522</c:v>
                </c:pt>
                <c:pt idx="359">
                  <c:v>0.12205094094854201</c:v>
                </c:pt>
                <c:pt idx="360">
                  <c:v>0.12211750775175299</c:v>
                </c:pt>
                <c:pt idx="361">
                  <c:v>0.122250683207272</c:v>
                </c:pt>
                <c:pt idx="362">
                  <c:v>0.122317298889088</c:v>
                </c:pt>
                <c:pt idx="363">
                  <c:v>0.12250768607637599</c:v>
                </c:pt>
                <c:pt idx="364">
                  <c:v>0.12266007598501499</c:v>
                </c:pt>
                <c:pt idx="365">
                  <c:v>0.122736272277402</c:v>
                </c:pt>
                <c:pt idx="366">
                  <c:v>0.122802947549066</c:v>
                </c:pt>
                <c:pt idx="367">
                  <c:v>0.122936366172701</c:v>
                </c:pt>
                <c:pt idx="368">
                  <c:v>0.12305077339198101</c:v>
                </c:pt>
                <c:pt idx="369">
                  <c:v>0.123203337893974</c:v>
                </c:pt>
                <c:pt idx="370">
                  <c:v>0.12331778149948</c:v>
                </c:pt>
                <c:pt idx="371">
                  <c:v>0.123432229155729</c:v>
                </c:pt>
                <c:pt idx="372">
                  <c:v>0.123575291260085</c:v>
                </c:pt>
                <c:pt idx="373">
                  <c:v>0.123613445213943</c:v>
                </c:pt>
                <c:pt idx="374">
                  <c:v>0.123718431942077</c:v>
                </c:pt>
                <c:pt idx="375">
                  <c:v>0.123794813085846</c:v>
                </c:pt>
                <c:pt idx="376">
                  <c:v>0.12386167633961299</c:v>
                </c:pt>
                <c:pt idx="377">
                  <c:v>0.124043252932512</c:v>
                </c:pt>
                <c:pt idx="378">
                  <c:v>0.124196216880106</c:v>
                </c:pt>
                <c:pt idx="379">
                  <c:v>0.124310941891697</c:v>
                </c:pt>
                <c:pt idx="380">
                  <c:v>0.124358748256381</c:v>
                </c:pt>
                <c:pt idx="381">
                  <c:v>0.12442572753902301</c:v>
                </c:pt>
                <c:pt idx="382">
                  <c:v>0.12454058419059</c:v>
                </c:pt>
                <c:pt idx="383">
                  <c:v>0.124578880056776</c:v>
                </c:pt>
                <c:pt idx="384">
                  <c:v>0.124684237249859</c:v>
                </c:pt>
                <c:pt idx="385">
                  <c:v>0.12481839342695</c:v>
                </c:pt>
                <c:pt idx="386">
                  <c:v>0.124885472724742</c:v>
                </c:pt>
                <c:pt idx="387">
                  <c:v>0.12501964584515499</c:v>
                </c:pt>
                <c:pt idx="388">
                  <c:v>0.12509636747307201</c:v>
                </c:pt>
                <c:pt idx="389">
                  <c:v>0.125221082991511</c:v>
                </c:pt>
                <c:pt idx="390">
                  <c:v>0.12532664019217499</c:v>
                </c:pt>
                <c:pt idx="391">
                  <c:v>0.12546102959538399</c:v>
                </c:pt>
                <c:pt idx="392">
                  <c:v>0.12550903801871199</c:v>
                </c:pt>
                <c:pt idx="393">
                  <c:v>0.125595456324329</c:v>
                </c:pt>
                <c:pt idx="394">
                  <c:v>0.12567228098754099</c:v>
                </c:pt>
                <c:pt idx="395">
                  <c:v>0.125729927852401</c:v>
                </c:pt>
                <c:pt idx="396">
                  <c:v>0.12582604104087</c:v>
                </c:pt>
                <c:pt idx="397">
                  <c:v>0.125912571372855</c:v>
                </c:pt>
                <c:pt idx="398">
                  <c:v>0.12599913812933</c:v>
                </c:pt>
                <c:pt idx="399">
                  <c:v>0.12612422712857599</c:v>
                </c:pt>
                <c:pt idx="400">
                  <c:v>0.12625894082971001</c:v>
                </c:pt>
                <c:pt idx="401">
                  <c:v>0.12634555044537499</c:v>
                </c:pt>
                <c:pt idx="402">
                  <c:v>0.12641294939616399</c:v>
                </c:pt>
                <c:pt idx="403">
                  <c:v>0.126480370679277</c:v>
                </c:pt>
                <c:pt idx="404">
                  <c:v>0.12658635941434801</c:v>
                </c:pt>
                <c:pt idx="405">
                  <c:v>0.12671167892937199</c:v>
                </c:pt>
                <c:pt idx="406">
                  <c:v>0.12680811062242101</c:v>
                </c:pt>
                <c:pt idx="407">
                  <c:v>0.12690454231546999</c:v>
                </c:pt>
                <c:pt idx="408">
                  <c:v>0.12694311856403501</c:v>
                </c:pt>
                <c:pt idx="409">
                  <c:v>0.12702995053010999</c:v>
                </c:pt>
                <c:pt idx="410">
                  <c:v>0.127126434073108</c:v>
                </c:pt>
                <c:pt idx="411">
                  <c:v>0.12721331121585</c:v>
                </c:pt>
                <c:pt idx="412">
                  <c:v>0.12733885646276399</c:v>
                </c:pt>
                <c:pt idx="413">
                  <c:v>0.12738716109109899</c:v>
                </c:pt>
                <c:pt idx="414">
                  <c:v>0.12749343325512799</c:v>
                </c:pt>
                <c:pt idx="415">
                  <c:v>0.12759004972319399</c:v>
                </c:pt>
                <c:pt idx="416">
                  <c:v>0.12764805320033801</c:v>
                </c:pt>
                <c:pt idx="417">
                  <c:v>0.12771575306150901</c:v>
                </c:pt>
                <c:pt idx="418">
                  <c:v>0.127783482109671</c:v>
                </c:pt>
                <c:pt idx="419">
                  <c:v>0.12781252137396601</c:v>
                </c:pt>
                <c:pt idx="420">
                  <c:v>0.12793840782941199</c:v>
                </c:pt>
                <c:pt idx="421">
                  <c:v>0.12800619411858899</c:v>
                </c:pt>
                <c:pt idx="422">
                  <c:v>0.128103042612532</c:v>
                </c:pt>
                <c:pt idx="423">
                  <c:v>0.128141798073036</c:v>
                </c:pt>
                <c:pt idx="424">
                  <c:v>0.128267793721937</c:v>
                </c:pt>
                <c:pt idx="425">
                  <c:v>0.128413241982794</c:v>
                </c:pt>
                <c:pt idx="426">
                  <c:v>0.12848114481197201</c:v>
                </c:pt>
                <c:pt idx="427">
                  <c:v>0.128597595976918</c:v>
                </c:pt>
                <c:pt idx="428">
                  <c:v>0.128723756190568</c:v>
                </c:pt>
                <c:pt idx="429">
                  <c:v>0.12877228487705999</c:v>
                </c:pt>
                <c:pt idx="430">
                  <c:v>0.12884023149302401</c:v>
                </c:pt>
                <c:pt idx="431">
                  <c:v>0.12894706773256101</c:v>
                </c:pt>
                <c:pt idx="432">
                  <c:v>0.12901508422928701</c:v>
                </c:pt>
                <c:pt idx="433">
                  <c:v>0.129092855939752</c:v>
                </c:pt>
                <c:pt idx="434">
                  <c:v>0.12922902406193301</c:v>
                </c:pt>
                <c:pt idx="435">
                  <c:v>0.129306835906003</c:v>
                </c:pt>
                <c:pt idx="436">
                  <c:v>0.12932628961195899</c:v>
                </c:pt>
                <c:pt idx="437">
                  <c:v>0.129433336277016</c:v>
                </c:pt>
                <c:pt idx="438">
                  <c:v>0.12953068131616</c:v>
                </c:pt>
                <c:pt idx="439">
                  <c:v>0.129589110794818</c:v>
                </c:pt>
                <c:pt idx="440">
                  <c:v>0.12965730213505799</c:v>
                </c:pt>
                <c:pt idx="441">
                  <c:v>0.12974501219541701</c:v>
                </c:pt>
                <c:pt idx="442">
                  <c:v>0.12980348556898899</c:v>
                </c:pt>
                <c:pt idx="443">
                  <c:v>0.12984246857046</c:v>
                </c:pt>
                <c:pt idx="444">
                  <c:v>0.129891227460493</c:v>
                </c:pt>
                <c:pt idx="445">
                  <c:v>0.129979013842838</c:v>
                </c:pt>
                <c:pt idx="446">
                  <c:v>0.13006683254273599</c:v>
                </c:pt>
                <c:pt idx="447">
                  <c:v>0.13021324247445401</c:v>
                </c:pt>
                <c:pt idx="448">
                  <c:v>0.13030113279840599</c:v>
                </c:pt>
                <c:pt idx="449">
                  <c:v>0.130389024831257</c:v>
                </c:pt>
                <c:pt idx="450">
                  <c:v>0.13045738929248299</c:v>
                </c:pt>
                <c:pt idx="451">
                  <c:v>0.130564867316174</c:v>
                </c:pt>
                <c:pt idx="452">
                  <c:v>0.130603969300949</c:v>
                </c:pt>
                <c:pt idx="453">
                  <c:v>0.130682203838629</c:v>
                </c:pt>
                <c:pt idx="454">
                  <c:v>0.13078982053494601</c:v>
                </c:pt>
                <c:pt idx="455">
                  <c:v>0.130917056238052</c:v>
                </c:pt>
                <c:pt idx="456">
                  <c:v>0.131005145949632</c:v>
                </c:pt>
                <c:pt idx="457">
                  <c:v>0.13105408948251299</c:v>
                </c:pt>
                <c:pt idx="458">
                  <c:v>0.13115201695612999</c:v>
                </c:pt>
                <c:pt idx="459">
                  <c:v>0.131230382064766</c:v>
                </c:pt>
                <c:pt idx="460">
                  <c:v>0.131357730383272</c:v>
                </c:pt>
                <c:pt idx="461">
                  <c:v>0.131465537668706</c:v>
                </c:pt>
                <c:pt idx="462">
                  <c:v>0.13157338754467199</c:v>
                </c:pt>
                <c:pt idx="463">
                  <c:v>0.13166163358694899</c:v>
                </c:pt>
                <c:pt idx="464">
                  <c:v>0.13173027211489</c:v>
                </c:pt>
                <c:pt idx="465">
                  <c:v>0.131838222478428</c:v>
                </c:pt>
                <c:pt idx="466">
                  <c:v>0.13186767459295101</c:v>
                </c:pt>
                <c:pt idx="467">
                  <c:v>0.13198553457965201</c:v>
                </c:pt>
                <c:pt idx="468">
                  <c:v>0.13209362454640999</c:v>
                </c:pt>
                <c:pt idx="469">
                  <c:v>0.132182102358673</c:v>
                </c:pt>
                <c:pt idx="470">
                  <c:v>0.13229024190699501</c:v>
                </c:pt>
                <c:pt idx="471">
                  <c:v>0.13236889513682501</c:v>
                </c:pt>
                <c:pt idx="472">
                  <c:v>0.13241807504203101</c:v>
                </c:pt>
                <c:pt idx="473">
                  <c:v>0.132486946215256</c:v>
                </c:pt>
                <c:pt idx="474">
                  <c:v>0.132555845009871</c:v>
                </c:pt>
                <c:pt idx="475">
                  <c:v>0.13263460703329699</c:v>
                </c:pt>
                <c:pt idx="476">
                  <c:v>0.13267399674782099</c:v>
                </c:pt>
                <c:pt idx="477">
                  <c:v>0.13272323389097701</c:v>
                </c:pt>
                <c:pt idx="478">
                  <c:v>0.132772475988265</c:v>
                </c:pt>
                <c:pt idx="479">
                  <c:v>0.132880850074759</c:v>
                </c:pt>
                <c:pt idx="480">
                  <c:v>0.132900560018758</c:v>
                </c:pt>
                <c:pt idx="481">
                  <c:v>0.13293999423865599</c:v>
                </c:pt>
                <c:pt idx="482">
                  <c:v>0.133009029237768</c:v>
                </c:pt>
                <c:pt idx="483">
                  <c:v>0.13309781367475701</c:v>
                </c:pt>
                <c:pt idx="484">
                  <c:v>0.133166869635886</c:v>
                </c:pt>
                <c:pt idx="485">
                  <c:v>0.133235925597015</c:v>
                </c:pt>
                <c:pt idx="486">
                  <c:v>0.133314881953839</c:v>
                </c:pt>
                <c:pt idx="487">
                  <c:v>0.13341360750095599</c:v>
                </c:pt>
                <c:pt idx="488">
                  <c:v>0.13344323541613001</c:v>
                </c:pt>
                <c:pt idx="489">
                  <c:v>0.13349262835577699</c:v>
                </c:pt>
                <c:pt idx="490">
                  <c:v>0.13362109191534999</c:v>
                </c:pt>
                <c:pt idx="491">
                  <c:v>0.13367050198585501</c:v>
                </c:pt>
                <c:pt idx="492">
                  <c:v>0.13375944556775199</c:v>
                </c:pt>
                <c:pt idx="493">
                  <c:v>0.133828657895844</c:v>
                </c:pt>
                <c:pt idx="494">
                  <c:v>0.133917661586407</c:v>
                </c:pt>
                <c:pt idx="495">
                  <c:v>0.133957231769083</c:v>
                </c:pt>
                <c:pt idx="496">
                  <c:v>0.13398691733297299</c:v>
                </c:pt>
                <c:pt idx="497">
                  <c:v>0.134046308001977</c:v>
                </c:pt>
                <c:pt idx="498">
                  <c:v>0.13409580022614701</c:v>
                </c:pt>
                <c:pt idx="499">
                  <c:v>0.134155198238817</c:v>
                </c:pt>
                <c:pt idx="500">
                  <c:v>0.13421461463489301</c:v>
                </c:pt>
                <c:pt idx="501">
                  <c:v>0.13436321392699299</c:v>
                </c:pt>
                <c:pt idx="502">
                  <c:v>0.13442267577511899</c:v>
                </c:pt>
                <c:pt idx="503">
                  <c:v>0.13445241347090101</c:v>
                </c:pt>
                <c:pt idx="504">
                  <c:v>0.13449207606049399</c:v>
                </c:pt>
                <c:pt idx="505">
                  <c:v>0.134521823619807</c:v>
                </c:pt>
                <c:pt idx="506">
                  <c:v>0.13457140391488301</c:v>
                </c:pt>
                <c:pt idx="507">
                  <c:v>0.134640846637197</c:v>
                </c:pt>
                <c:pt idx="508">
                  <c:v>0.134670617718508</c:v>
                </c:pt>
                <c:pt idx="509">
                  <c:v>0.13475002712515899</c:v>
                </c:pt>
                <c:pt idx="510">
                  <c:v>0.134819526304472</c:v>
                </c:pt>
                <c:pt idx="511">
                  <c:v>0.13487910698542999</c:v>
                </c:pt>
                <c:pt idx="512">
                  <c:v>0.134928759628934</c:v>
                </c:pt>
                <c:pt idx="513">
                  <c:v>0.13497841642825401</c:v>
                </c:pt>
                <c:pt idx="514">
                  <c:v>0.13501816184195201</c:v>
                </c:pt>
                <c:pt idx="515">
                  <c:v>0.13506785715599601</c:v>
                </c:pt>
                <c:pt idx="516">
                  <c:v>0.13513745250533099</c:v>
                </c:pt>
                <c:pt idx="517">
                  <c:v>0.13524686030423499</c:v>
                </c:pt>
                <c:pt idx="518">
                  <c:v>0.13534635334126799</c:v>
                </c:pt>
                <c:pt idx="519">
                  <c:v>0.135406051678956</c:v>
                </c:pt>
                <c:pt idx="520">
                  <c:v>0.135465755052566</c:v>
                </c:pt>
                <c:pt idx="521">
                  <c:v>0.13551553413421499</c:v>
                </c:pt>
                <c:pt idx="522">
                  <c:v>0.13561512598252801</c:v>
                </c:pt>
                <c:pt idx="523">
                  <c:v>0.13564501112786401</c:v>
                </c:pt>
                <c:pt idx="524">
                  <c:v>0.13570480295464099</c:v>
                </c:pt>
                <c:pt idx="525">
                  <c:v>0.13575464639059301</c:v>
                </c:pt>
                <c:pt idx="526">
                  <c:v>0.13583439758163601</c:v>
                </c:pt>
                <c:pt idx="527">
                  <c:v>0.13588424419523101</c:v>
                </c:pt>
                <c:pt idx="528">
                  <c:v>0.135944095793127</c:v>
                </c:pt>
                <c:pt idx="529">
                  <c:v>0.135993989134647</c:v>
                </c:pt>
                <c:pt idx="530">
                  <c:v>0.136043896315616</c:v>
                </c:pt>
                <c:pt idx="531">
                  <c:v>0.13611379771020399</c:v>
                </c:pt>
                <c:pt idx="532">
                  <c:v>0.13617373241508701</c:v>
                </c:pt>
                <c:pt idx="533">
                  <c:v>0.13624365923178999</c:v>
                </c:pt>
                <c:pt idx="534">
                  <c:v>0.13627363236365</c:v>
                </c:pt>
                <c:pt idx="535">
                  <c:v>0.13636359808058299</c:v>
                </c:pt>
                <c:pt idx="536">
                  <c:v>0.13643358945653999</c:v>
                </c:pt>
                <c:pt idx="537">
                  <c:v>0.13652360740153699</c:v>
                </c:pt>
                <c:pt idx="538">
                  <c:v>0.136593648500624</c:v>
                </c:pt>
                <c:pt idx="539">
                  <c:v>0.13665370314556</c:v>
                </c:pt>
                <c:pt idx="540">
                  <c:v>0.13666371225304899</c:v>
                </c:pt>
                <c:pt idx="541">
                  <c:v>0.13668373133293299</c:v>
                </c:pt>
                <c:pt idx="542">
                  <c:v>0.13676385441792199</c:v>
                </c:pt>
                <c:pt idx="543">
                  <c:v>0.136813946532373</c:v>
                </c:pt>
                <c:pt idx="544">
                  <c:v>0.13688407853322701</c:v>
                </c:pt>
                <c:pt idx="545">
                  <c:v>0.13694419558958401</c:v>
                </c:pt>
                <c:pt idx="546">
                  <c:v>0.13702440391203199</c:v>
                </c:pt>
                <c:pt idx="547">
                  <c:v>0.13707453629417901</c:v>
                </c:pt>
                <c:pt idx="548">
                  <c:v>0.13716478636711499</c:v>
                </c:pt>
                <c:pt idx="549">
                  <c:v>0.13720492811648499</c:v>
                </c:pt>
                <c:pt idx="550">
                  <c:v>0.13725512501531201</c:v>
                </c:pt>
                <c:pt idx="551">
                  <c:v>0.137315384988762</c:v>
                </c:pt>
                <c:pt idx="552">
                  <c:v>0.137405806591851</c:v>
                </c:pt>
                <c:pt idx="553">
                  <c:v>0.13742590644337899</c:v>
                </c:pt>
                <c:pt idx="554">
                  <c:v>0.13742590644337899</c:v>
                </c:pt>
                <c:pt idx="555">
                  <c:v>0.13748621261338501</c:v>
                </c:pt>
                <c:pt idx="556">
                  <c:v>0.13753649536049101</c:v>
                </c:pt>
                <c:pt idx="557">
                  <c:v>0.13762703815380001</c:v>
                </c:pt>
                <c:pt idx="558">
                  <c:v>0.13766729446225001</c:v>
                </c:pt>
                <c:pt idx="559">
                  <c:v>0.13769749801026501</c:v>
                </c:pt>
                <c:pt idx="560">
                  <c:v>0.13778815466784</c:v>
                </c:pt>
                <c:pt idx="561">
                  <c:v>0.13784859377514</c:v>
                </c:pt>
                <c:pt idx="562">
                  <c:v>0.13790903689414999</c:v>
                </c:pt>
                <c:pt idx="563">
                  <c:v>0.13794936624807699</c:v>
                </c:pt>
                <c:pt idx="564">
                  <c:v>0.13801998020639</c:v>
                </c:pt>
                <c:pt idx="565">
                  <c:v>0.13806035525774599</c:v>
                </c:pt>
                <c:pt idx="566">
                  <c:v>0.13811084653547201</c:v>
                </c:pt>
                <c:pt idx="567">
                  <c:v>0.13817145631564601</c:v>
                </c:pt>
                <c:pt idx="568">
                  <c:v>0.13823206879865799</c:v>
                </c:pt>
                <c:pt idx="569">
                  <c:v>0.13828258596565199</c:v>
                </c:pt>
                <c:pt idx="570">
                  <c:v>0.13831291523688699</c:v>
                </c:pt>
                <c:pt idx="571">
                  <c:v>0.13834325604894099</c:v>
                </c:pt>
                <c:pt idx="572">
                  <c:v>0.13837361249813601</c:v>
                </c:pt>
                <c:pt idx="573">
                  <c:v>0.13842423496294901</c:v>
                </c:pt>
                <c:pt idx="574">
                  <c:v>0.138474882453473</c:v>
                </c:pt>
                <c:pt idx="575">
                  <c:v>0.13851540226860501</c:v>
                </c:pt>
                <c:pt idx="576">
                  <c:v>0.138576188832015</c:v>
                </c:pt>
                <c:pt idx="577">
                  <c:v>0.138606601988016</c:v>
                </c:pt>
                <c:pt idx="578">
                  <c:v>0.13868773303314899</c:v>
                </c:pt>
                <c:pt idx="579">
                  <c:v>0.138728327907154</c:v>
                </c:pt>
                <c:pt idx="580">
                  <c:v>0.13877909908394601</c:v>
                </c:pt>
                <c:pt idx="581">
                  <c:v>0.138829899055644</c:v>
                </c:pt>
                <c:pt idx="582">
                  <c:v>0.13885021950562701</c:v>
                </c:pt>
                <c:pt idx="583">
                  <c:v>0.13890102409303801</c:v>
                </c:pt>
                <c:pt idx="584">
                  <c:v>0.13894170198882699</c:v>
                </c:pt>
                <c:pt idx="585">
                  <c:v>0.138992567892744</c:v>
                </c:pt>
                <c:pt idx="586">
                  <c:v>0.13903328382271399</c:v>
                </c:pt>
                <c:pt idx="587">
                  <c:v>0.13908420315134001</c:v>
                </c:pt>
                <c:pt idx="588">
                  <c:v>0.139145331500241</c:v>
                </c:pt>
                <c:pt idx="589">
                  <c:v>0.139226835965442</c:v>
                </c:pt>
                <c:pt idx="590">
                  <c:v>0.13927777742323699</c:v>
                </c:pt>
                <c:pt idx="591">
                  <c:v>0.139318554899067</c:v>
                </c:pt>
                <c:pt idx="592">
                  <c:v>0.13932875231216801</c:v>
                </c:pt>
                <c:pt idx="593">
                  <c:v>0.139400165393648</c:v>
                </c:pt>
                <c:pt idx="594">
                  <c:v>0.13945119939961301</c:v>
                </c:pt>
                <c:pt idx="595">
                  <c:v>0.139481835334718</c:v>
                </c:pt>
                <c:pt idx="596">
                  <c:v>0.139512471269824</c:v>
                </c:pt>
                <c:pt idx="597">
                  <c:v>0.139563533519764</c:v>
                </c:pt>
                <c:pt idx="598">
                  <c:v>0.13959419141649099</c:v>
                </c:pt>
                <c:pt idx="599">
                  <c:v>0.13963508754376699</c:v>
                </c:pt>
                <c:pt idx="600">
                  <c:v>0.13969647157134299</c:v>
                </c:pt>
                <c:pt idx="601">
                  <c:v>0.13973741041333701</c:v>
                </c:pt>
                <c:pt idx="602">
                  <c:v>0.139819328085029</c:v>
                </c:pt>
                <c:pt idx="603">
                  <c:v>0.13985004935700501</c:v>
                </c:pt>
                <c:pt idx="604">
                  <c:v>0.139921735664397</c:v>
                </c:pt>
                <c:pt idx="605">
                  <c:v>0.13997298437741301</c:v>
                </c:pt>
                <c:pt idx="606">
                  <c:v>0.140003750128568</c:v>
                </c:pt>
                <c:pt idx="607">
                  <c:v>0.140085830521055</c:v>
                </c:pt>
                <c:pt idx="608">
                  <c:v>0.14013714759281201</c:v>
                </c:pt>
                <c:pt idx="609">
                  <c:v>0.14018848633207001</c:v>
                </c:pt>
                <c:pt idx="610">
                  <c:v>0.140250097158888</c:v>
                </c:pt>
                <c:pt idx="611">
                  <c:v>0.140301445549877</c:v>
                </c:pt>
                <c:pt idx="612">
                  <c:v>0.14032200764928099</c:v>
                </c:pt>
                <c:pt idx="613">
                  <c:v>0.14038373033114501</c:v>
                </c:pt>
                <c:pt idx="614">
                  <c:v>0.14041459823258101</c:v>
                </c:pt>
                <c:pt idx="615">
                  <c:v>0.14046607880711801</c:v>
                </c:pt>
                <c:pt idx="616">
                  <c:v>0.140517581328232</c:v>
                </c:pt>
                <c:pt idx="617">
                  <c:v>0.14056908384934699</c:v>
                </c:pt>
                <c:pt idx="618">
                  <c:v>0.14062059248047401</c:v>
                </c:pt>
                <c:pt idx="619">
                  <c:v>0.14070305328541699</c:v>
                </c:pt>
                <c:pt idx="620">
                  <c:v>0.14072367878542599</c:v>
                </c:pt>
                <c:pt idx="621">
                  <c:v>0.140785586232545</c:v>
                </c:pt>
                <c:pt idx="622">
                  <c:v>0.14082687361423499</c:v>
                </c:pt>
                <c:pt idx="623">
                  <c:v>0.14085783915050101</c:v>
                </c:pt>
                <c:pt idx="624">
                  <c:v>0.14090945084335599</c:v>
                </c:pt>
                <c:pt idx="625">
                  <c:v>0.140940420080678</c:v>
                </c:pt>
                <c:pt idx="626">
                  <c:v>0.14096107019210699</c:v>
                </c:pt>
                <c:pt idx="627">
                  <c:v>0.14100240407609399</c:v>
                </c:pt>
                <c:pt idx="628">
                  <c:v>0.14102308044304199</c:v>
                </c:pt>
                <c:pt idx="629">
                  <c:v>0.14107479495789901</c:v>
                </c:pt>
                <c:pt idx="630">
                  <c:v>0.14115757203325299</c:v>
                </c:pt>
                <c:pt idx="631">
                  <c:v>0.141219657830919</c:v>
                </c:pt>
                <c:pt idx="632">
                  <c:v>0.14127140348181</c:v>
                </c:pt>
                <c:pt idx="633">
                  <c:v>0.14132318161976801</c:v>
                </c:pt>
                <c:pt idx="634">
                  <c:v>0.141333543006746</c:v>
                </c:pt>
                <c:pt idx="635">
                  <c:v>0.14136464899908899</c:v>
                </c:pt>
                <c:pt idx="636">
                  <c:v>0.141406146789782</c:v>
                </c:pt>
                <c:pt idx="637">
                  <c:v>0.14144766574253501</c:v>
                </c:pt>
                <c:pt idx="638">
                  <c:v>0.14146842572365201</c:v>
                </c:pt>
                <c:pt idx="639">
                  <c:v>0.14147880697682899</c:v>
                </c:pt>
                <c:pt idx="640">
                  <c:v>0.14150997198298701</c:v>
                </c:pt>
                <c:pt idx="641">
                  <c:v>0.141572317197004</c:v>
                </c:pt>
                <c:pt idx="642">
                  <c:v>0.14163468829999301</c:v>
                </c:pt>
                <c:pt idx="643">
                  <c:v>0.141665898270046</c:v>
                </c:pt>
                <c:pt idx="644">
                  <c:v>0.14171795185395999</c:v>
                </c:pt>
                <c:pt idx="645">
                  <c:v>0.141749184004309</c:v>
                </c:pt>
                <c:pt idx="646">
                  <c:v>0.14175959599939</c:v>
                </c:pt>
                <c:pt idx="647">
                  <c:v>0.141780437406483</c:v>
                </c:pt>
                <c:pt idx="648">
                  <c:v>0.14180128600133099</c:v>
                </c:pt>
                <c:pt idx="649">
                  <c:v>0.14183257354963699</c:v>
                </c:pt>
                <c:pt idx="650">
                  <c:v>0.1418534406727</c:v>
                </c:pt>
                <c:pt idx="651">
                  <c:v>0.14190563040990201</c:v>
                </c:pt>
                <c:pt idx="652">
                  <c:v>0.141926506821552</c:v>
                </c:pt>
                <c:pt idx="653">
                  <c:v>0.14194738581896299</c:v>
                </c:pt>
                <c:pt idx="654">
                  <c:v>0.141968281911624</c:v>
                </c:pt>
                <c:pt idx="655">
                  <c:v>0.142030999786736</c:v>
                </c:pt>
                <c:pt idx="656">
                  <c:v>0.142072829392174</c:v>
                </c:pt>
                <c:pt idx="657">
                  <c:v>0.14209375462075599</c:v>
                </c:pt>
                <c:pt idx="658">
                  <c:v>0.14212515499433201</c:v>
                </c:pt>
                <c:pt idx="659">
                  <c:v>0.14215655615203401</c:v>
                </c:pt>
                <c:pt idx="660">
                  <c:v>0.142198426455348</c:v>
                </c:pt>
                <c:pt idx="661">
                  <c:v>0.14222985276730901</c:v>
                </c:pt>
                <c:pt idx="662">
                  <c:v>0.142261294046055</c:v>
                </c:pt>
                <c:pt idx="663">
                  <c:v>0.142303233637082</c:v>
                </c:pt>
                <c:pt idx="664">
                  <c:v>0.142324212918568</c:v>
                </c:pt>
                <c:pt idx="665">
                  <c:v>0.14236618626163</c:v>
                </c:pt>
                <c:pt idx="666">
                  <c:v>0.142439641461965</c:v>
                </c:pt>
                <c:pt idx="667">
                  <c:v>0.142460631308018</c:v>
                </c:pt>
                <c:pt idx="668">
                  <c:v>0.14252363263933801</c:v>
                </c:pt>
                <c:pt idx="669">
                  <c:v>0.142544643697706</c:v>
                </c:pt>
                <c:pt idx="670">
                  <c:v>0.142586687087154</c:v>
                </c:pt>
                <c:pt idx="671">
                  <c:v>0.14267082076806201</c:v>
                </c:pt>
                <c:pt idx="672">
                  <c:v>0.14273394986139501</c:v>
                </c:pt>
                <c:pt idx="673">
                  <c:v>0.14279707895472801</c:v>
                </c:pt>
                <c:pt idx="674">
                  <c:v>0.142849689208988</c:v>
                </c:pt>
                <c:pt idx="675">
                  <c:v>0.142902330280408</c:v>
                </c:pt>
                <c:pt idx="676">
                  <c:v>0.14295499282702401</c:v>
                </c:pt>
                <c:pt idx="677">
                  <c:v>0.142976071295777</c:v>
                </c:pt>
                <c:pt idx="678">
                  <c:v>0.14300770760088499</c:v>
                </c:pt>
                <c:pt idx="679">
                  <c:v>0.143049903383965</c:v>
                </c:pt>
                <c:pt idx="680">
                  <c:v>0.143081550221276</c:v>
                </c:pt>
                <c:pt idx="681">
                  <c:v>0.14309209970829501</c:v>
                </c:pt>
                <c:pt idx="682">
                  <c:v>0.143155432406083</c:v>
                </c:pt>
                <c:pt idx="683">
                  <c:v>0.143197667236698</c:v>
                </c:pt>
                <c:pt idx="684">
                  <c:v>0.14321879879628999</c:v>
                </c:pt>
                <c:pt idx="685">
                  <c:v>0.143303359911509</c:v>
                </c:pt>
                <c:pt idx="686">
                  <c:v>0.143345662303175</c:v>
                </c:pt>
                <c:pt idx="687">
                  <c:v>0.143387965788011</c:v>
                </c:pt>
                <c:pt idx="688">
                  <c:v>0.14339854302716701</c:v>
                </c:pt>
                <c:pt idx="689">
                  <c:v>0.143430295294668</c:v>
                </c:pt>
                <c:pt idx="690">
                  <c:v>0.143462054972266</c:v>
                </c:pt>
                <c:pt idx="691">
                  <c:v>0.14352560566572301</c:v>
                </c:pt>
                <c:pt idx="692">
                  <c:v>0.14355739422980601</c:v>
                </c:pt>
                <c:pt idx="693">
                  <c:v>0.143578592674066</c:v>
                </c:pt>
                <c:pt idx="694">
                  <c:v>0.143610390340455</c:v>
                </c:pt>
                <c:pt idx="695">
                  <c:v>0.143631593207623</c:v>
                </c:pt>
                <c:pt idx="696">
                  <c:v>0.143631593207623</c:v>
                </c:pt>
                <c:pt idx="697">
                  <c:v>0.14367403883496899</c:v>
                </c:pt>
                <c:pt idx="698">
                  <c:v>0.14368465301893299</c:v>
                </c:pt>
                <c:pt idx="699">
                  <c:v>0.14368465301893299</c:v>
                </c:pt>
                <c:pt idx="700">
                  <c:v>0.14368465301893299</c:v>
                </c:pt>
                <c:pt idx="701">
                  <c:v>0.143716540687509</c:v>
                </c:pt>
                <c:pt idx="702">
                  <c:v>0.143716540687509</c:v>
                </c:pt>
                <c:pt idx="703">
                  <c:v>0.14372717998991499</c:v>
                </c:pt>
                <c:pt idx="704">
                  <c:v>0.14372717998991499</c:v>
                </c:pt>
                <c:pt idx="705">
                  <c:v>0.14373782687366299</c:v>
                </c:pt>
                <c:pt idx="706">
                  <c:v>0.14375913077113101</c:v>
                </c:pt>
                <c:pt idx="707">
                  <c:v>0.14376978864012099</c:v>
                </c:pt>
                <c:pt idx="708">
                  <c:v>0.14378044650911001</c:v>
                </c:pt>
                <c:pt idx="709">
                  <c:v>0.143823080244707</c:v>
                </c:pt>
                <c:pt idx="710">
                  <c:v>0.143823080244707</c:v>
                </c:pt>
                <c:pt idx="711">
                  <c:v>0.143844427705381</c:v>
                </c:pt>
                <c:pt idx="712">
                  <c:v>0.143876467656644</c:v>
                </c:pt>
                <c:pt idx="713">
                  <c:v>0.14389784186755</c:v>
                </c:pt>
                <c:pt idx="714">
                  <c:v>0.143951304510754</c:v>
                </c:pt>
                <c:pt idx="715">
                  <c:v>0.14400476858324901</c:v>
                </c:pt>
                <c:pt idx="716">
                  <c:v>0.14400476858324901</c:v>
                </c:pt>
                <c:pt idx="717">
                  <c:v>0.144026172551732</c:v>
                </c:pt>
                <c:pt idx="718">
                  <c:v>0.144036877981466</c:v>
                </c:pt>
                <c:pt idx="719">
                  <c:v>0.144047586862245</c:v>
                </c:pt>
                <c:pt idx="720">
                  <c:v>0.14406901614492201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0A-45C9-BE94-4102E899E4ED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rehospitalizace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List1!$D$2:$D$722</c:f>
              <c:numCache>
                <c:formatCode>0.00</c:formatCode>
                <c:ptCount val="721"/>
                <c:pt idx="0">
                  <c:v>3.9220367307265998E-4</c:v>
                </c:pt>
                <c:pt idx="1">
                  <c:v>5.2863400936133001E-4</c:v>
                </c:pt>
                <c:pt idx="2">
                  <c:v>6.6507370822937095E-4</c:v>
                </c:pt>
                <c:pt idx="3">
                  <c:v>1.3817334915361E-3</c:v>
                </c:pt>
                <c:pt idx="4">
                  <c:v>2.2350548483408899E-3</c:v>
                </c:pt>
                <c:pt idx="5">
                  <c:v>3.3959047986319001E-3</c:v>
                </c:pt>
                <c:pt idx="6">
                  <c:v>4.7189901073006598E-3</c:v>
                </c:pt>
                <c:pt idx="7">
                  <c:v>5.8030759773658501E-3</c:v>
                </c:pt>
                <c:pt idx="8">
                  <c:v>6.6738667322171902E-3</c:v>
                </c:pt>
                <c:pt idx="9">
                  <c:v>7.49356534041594E-3</c:v>
                </c:pt>
                <c:pt idx="10">
                  <c:v>8.5101391897793206E-3</c:v>
                </c:pt>
                <c:pt idx="11">
                  <c:v>9.4074775893967406E-3</c:v>
                </c:pt>
                <c:pt idx="12">
                  <c:v>1.03905685834642E-2</c:v>
                </c:pt>
                <c:pt idx="13">
                  <c:v>1.1442305137041101E-2</c:v>
                </c:pt>
                <c:pt idx="14">
                  <c:v>1.23916746626478E-2</c:v>
                </c:pt>
                <c:pt idx="15">
                  <c:v>1.31443417156727E-2</c:v>
                </c:pt>
                <c:pt idx="16">
                  <c:v>1.39141571522982E-2</c:v>
                </c:pt>
                <c:pt idx="17">
                  <c:v>1.46414994187567E-2</c:v>
                </c:pt>
                <c:pt idx="18">
                  <c:v>1.53520034771291E-2</c:v>
                </c:pt>
                <c:pt idx="19">
                  <c:v>1.618261363269E-2</c:v>
                </c:pt>
                <c:pt idx="20">
                  <c:v>1.6944989823651498E-2</c:v>
                </c:pt>
                <c:pt idx="21">
                  <c:v>1.7818961544669502E-2</c:v>
                </c:pt>
                <c:pt idx="22">
                  <c:v>1.84358885578009E-2</c:v>
                </c:pt>
                <c:pt idx="23">
                  <c:v>1.92413666303747E-2</c:v>
                </c:pt>
                <c:pt idx="24">
                  <c:v>2.01072042445786E-2</c:v>
                </c:pt>
                <c:pt idx="25">
                  <c:v>2.0896113026599002E-2</c:v>
                </c:pt>
                <c:pt idx="26">
                  <c:v>2.16680779288979E-2</c:v>
                </c:pt>
                <c:pt idx="27">
                  <c:v>2.2526129020694102E-2</c:v>
                </c:pt>
                <c:pt idx="28">
                  <c:v>2.33158018264219E-2</c:v>
                </c:pt>
                <c:pt idx="29">
                  <c:v>2.3968159125638901E-2</c:v>
                </c:pt>
                <c:pt idx="30">
                  <c:v>2.4646287077025299E-2</c:v>
                </c:pt>
                <c:pt idx="31">
                  <c:v>2.5402052044659899E-2</c:v>
                </c:pt>
                <c:pt idx="32">
                  <c:v>2.60292198791593E-2</c:v>
                </c:pt>
                <c:pt idx="33">
                  <c:v>2.6630790417662899E-2</c:v>
                </c:pt>
                <c:pt idx="34">
                  <c:v>2.7344340656545899E-2</c:v>
                </c:pt>
                <c:pt idx="35">
                  <c:v>2.8144144855927301E-2</c:v>
                </c:pt>
                <c:pt idx="36">
                  <c:v>2.8754760150665401E-2</c:v>
                </c:pt>
                <c:pt idx="37">
                  <c:v>2.93395980288924E-2</c:v>
                </c:pt>
                <c:pt idx="38">
                  <c:v>2.99419310206928E-2</c:v>
                </c:pt>
                <c:pt idx="39">
                  <c:v>3.0458335176009599E-2</c:v>
                </c:pt>
                <c:pt idx="40">
                  <c:v>3.1078244019051699E-2</c:v>
                </c:pt>
                <c:pt idx="41">
                  <c:v>3.1775873179640597E-2</c:v>
                </c:pt>
                <c:pt idx="42">
                  <c:v>3.2456476235019703E-2</c:v>
                </c:pt>
                <c:pt idx="43">
                  <c:v>3.2964790171253901E-2</c:v>
                </c:pt>
                <c:pt idx="44">
                  <c:v>3.3404202509751603E-2</c:v>
                </c:pt>
                <c:pt idx="45">
                  <c:v>3.3938439041579699E-2</c:v>
                </c:pt>
                <c:pt idx="46">
                  <c:v>3.4395381934027199E-2</c:v>
                </c:pt>
                <c:pt idx="47">
                  <c:v>3.4869767380337299E-2</c:v>
                </c:pt>
                <c:pt idx="48">
                  <c:v>3.5439176301050201E-2</c:v>
                </c:pt>
                <c:pt idx="49">
                  <c:v>3.6069224029652701E-2</c:v>
                </c:pt>
                <c:pt idx="50">
                  <c:v>3.6535291557568399E-2</c:v>
                </c:pt>
                <c:pt idx="51">
                  <c:v>3.7010014603018497E-2</c:v>
                </c:pt>
                <c:pt idx="52">
                  <c:v>3.7441765230680699E-2</c:v>
                </c:pt>
                <c:pt idx="53">
                  <c:v>3.78995977354325E-2</c:v>
                </c:pt>
                <c:pt idx="54">
                  <c:v>3.8357540509283299E-2</c:v>
                </c:pt>
                <c:pt idx="55">
                  <c:v>3.8841572252413199E-2</c:v>
                </c:pt>
                <c:pt idx="56">
                  <c:v>3.9351684675000803E-2</c:v>
                </c:pt>
                <c:pt idx="57">
                  <c:v>3.9688877632304401E-2</c:v>
                </c:pt>
                <c:pt idx="58">
                  <c:v>4.0060678104041798E-2</c:v>
                </c:pt>
                <c:pt idx="59">
                  <c:v>4.0501917618315501E-2</c:v>
                </c:pt>
                <c:pt idx="60">
                  <c:v>4.0969306401439899E-2</c:v>
                </c:pt>
                <c:pt idx="61">
                  <c:v>4.1462814016806702E-2</c:v>
                </c:pt>
                <c:pt idx="62">
                  <c:v>4.1939204462487299E-2</c:v>
                </c:pt>
                <c:pt idx="63">
                  <c:v>4.2355159926766903E-2</c:v>
                </c:pt>
                <c:pt idx="64">
                  <c:v>4.2649801394252201E-2</c:v>
                </c:pt>
                <c:pt idx="65">
                  <c:v>4.3039797507514001E-2</c:v>
                </c:pt>
                <c:pt idx="66">
                  <c:v>4.3421333443475901E-2</c:v>
                </c:pt>
                <c:pt idx="67">
                  <c:v>4.3785649393045301E-2</c:v>
                </c:pt>
                <c:pt idx="68">
                  <c:v>4.4132790693336199E-2</c:v>
                </c:pt>
                <c:pt idx="69">
                  <c:v>4.4618963548701297E-2</c:v>
                </c:pt>
                <c:pt idx="70">
                  <c:v>4.50444997949156E-2</c:v>
                </c:pt>
                <c:pt idx="71">
                  <c:v>4.5452667214753897E-2</c:v>
                </c:pt>
                <c:pt idx="72">
                  <c:v>4.5747953495695499E-2</c:v>
                </c:pt>
                <c:pt idx="73">
                  <c:v>4.6078143051419197E-2</c:v>
                </c:pt>
                <c:pt idx="74">
                  <c:v>4.6417175373581303E-2</c:v>
                </c:pt>
                <c:pt idx="75">
                  <c:v>4.6834621587601703E-2</c:v>
                </c:pt>
                <c:pt idx="76">
                  <c:v>4.7304384191135598E-2</c:v>
                </c:pt>
                <c:pt idx="77">
                  <c:v>4.7739509425089102E-2</c:v>
                </c:pt>
                <c:pt idx="78">
                  <c:v>4.8061505692685302E-2</c:v>
                </c:pt>
                <c:pt idx="79">
                  <c:v>4.8400918556559702E-2</c:v>
                </c:pt>
                <c:pt idx="80">
                  <c:v>4.8662148872665699E-2</c:v>
                </c:pt>
                <c:pt idx="81">
                  <c:v>4.8993155932092601E-2</c:v>
                </c:pt>
                <c:pt idx="82">
                  <c:v>4.9341733649062303E-2</c:v>
                </c:pt>
                <c:pt idx="83">
                  <c:v>4.9716573223829601E-2</c:v>
                </c:pt>
                <c:pt idx="84">
                  <c:v>5.0126420817090699E-2</c:v>
                </c:pt>
                <c:pt idx="85">
                  <c:v>5.0335704694500598E-2</c:v>
                </c:pt>
                <c:pt idx="86">
                  <c:v>5.0684534964810998E-2</c:v>
                </c:pt>
                <c:pt idx="87">
                  <c:v>5.1050994706697397E-2</c:v>
                </c:pt>
                <c:pt idx="88">
                  <c:v>5.1339045868096997E-2</c:v>
                </c:pt>
                <c:pt idx="89">
                  <c:v>5.1583542530796701E-2</c:v>
                </c:pt>
                <c:pt idx="90">
                  <c:v>5.1932943809948999E-2</c:v>
                </c:pt>
                <c:pt idx="91">
                  <c:v>5.2291195521290898E-2</c:v>
                </c:pt>
                <c:pt idx="92">
                  <c:v>5.2544595995167899E-2</c:v>
                </c:pt>
                <c:pt idx="93">
                  <c:v>5.2841713661839998E-2</c:v>
                </c:pt>
                <c:pt idx="94">
                  <c:v>5.3217641091441399E-2</c:v>
                </c:pt>
                <c:pt idx="95">
                  <c:v>5.3549867591635901E-2</c:v>
                </c:pt>
                <c:pt idx="96">
                  <c:v>5.3821007946278601E-2</c:v>
                </c:pt>
                <c:pt idx="97">
                  <c:v>5.4153505264290899E-2</c:v>
                </c:pt>
                <c:pt idx="98">
                  <c:v>5.4477381272683097E-2</c:v>
                </c:pt>
                <c:pt idx="99">
                  <c:v>5.4731235979630997E-2</c:v>
                </c:pt>
                <c:pt idx="100">
                  <c:v>5.5028865718905903E-2</c:v>
                </c:pt>
                <c:pt idx="101">
                  <c:v>5.5300383881455098E-2</c:v>
                </c:pt>
                <c:pt idx="102">
                  <c:v>5.5650800013044503E-2</c:v>
                </c:pt>
                <c:pt idx="103">
                  <c:v>5.5966274985808098E-2</c:v>
                </c:pt>
                <c:pt idx="104">
                  <c:v>5.6351974023408601E-2</c:v>
                </c:pt>
                <c:pt idx="105">
                  <c:v>5.6588753951746798E-2</c:v>
                </c:pt>
                <c:pt idx="106">
                  <c:v>5.6851845883949703E-2</c:v>
                </c:pt>
                <c:pt idx="107">
                  <c:v>5.7158797421039499E-2</c:v>
                </c:pt>
                <c:pt idx="108">
                  <c:v>5.7465869651121097E-2</c:v>
                </c:pt>
                <c:pt idx="109">
                  <c:v>5.7685275041343E-2</c:v>
                </c:pt>
                <c:pt idx="110">
                  <c:v>5.8045259097741997E-2</c:v>
                </c:pt>
                <c:pt idx="111">
                  <c:v>5.8282384268325299E-2</c:v>
                </c:pt>
                <c:pt idx="112">
                  <c:v>5.8624997107300299E-2</c:v>
                </c:pt>
                <c:pt idx="113">
                  <c:v>5.8950043966635703E-2</c:v>
                </c:pt>
                <c:pt idx="114">
                  <c:v>5.9187243181545397E-2</c:v>
                </c:pt>
                <c:pt idx="115">
                  <c:v>5.9477300330389699E-2</c:v>
                </c:pt>
                <c:pt idx="116">
                  <c:v>5.96971070408727E-2</c:v>
                </c:pt>
                <c:pt idx="117">
                  <c:v>5.9925764191683301E-2</c:v>
                </c:pt>
                <c:pt idx="118">
                  <c:v>6.0216053342483498E-2</c:v>
                </c:pt>
                <c:pt idx="119">
                  <c:v>6.0550459885086901E-2</c:v>
                </c:pt>
                <c:pt idx="120">
                  <c:v>6.0814468266893899E-2</c:v>
                </c:pt>
                <c:pt idx="121">
                  <c:v>6.1052099006736797E-2</c:v>
                </c:pt>
                <c:pt idx="122">
                  <c:v>6.1369094999669499E-2</c:v>
                </c:pt>
                <c:pt idx="123">
                  <c:v>6.1659763670217603E-2</c:v>
                </c:pt>
                <c:pt idx="124">
                  <c:v>6.1880051010098802E-2</c:v>
                </c:pt>
                <c:pt idx="125">
                  <c:v>6.2126839586147002E-2</c:v>
                </c:pt>
                <c:pt idx="126">
                  <c:v>6.24353861177828E-2</c:v>
                </c:pt>
                <c:pt idx="127">
                  <c:v>6.2638147769693994E-2</c:v>
                </c:pt>
                <c:pt idx="128">
                  <c:v>6.2876201739659895E-2</c:v>
                </c:pt>
                <c:pt idx="129">
                  <c:v>6.3096744938386906E-2</c:v>
                </c:pt>
                <c:pt idx="130">
                  <c:v>6.3290871112778105E-2</c:v>
                </c:pt>
                <c:pt idx="131">
                  <c:v>6.3485064833650406E-2</c:v>
                </c:pt>
                <c:pt idx="132">
                  <c:v>6.3767623362755294E-2</c:v>
                </c:pt>
                <c:pt idx="133">
                  <c:v>6.4068006619274503E-2</c:v>
                </c:pt>
                <c:pt idx="134">
                  <c:v>6.4288890462967499E-2</c:v>
                </c:pt>
                <c:pt idx="135">
                  <c:v>6.4527453972156798E-2</c:v>
                </c:pt>
                <c:pt idx="136">
                  <c:v>6.4730809842485998E-2</c:v>
                </c:pt>
                <c:pt idx="137">
                  <c:v>6.4987289165607601E-2</c:v>
                </c:pt>
                <c:pt idx="138">
                  <c:v>6.5181920919278394E-2</c:v>
                </c:pt>
                <c:pt idx="139">
                  <c:v>6.5420907660442701E-2</c:v>
                </c:pt>
                <c:pt idx="140">
                  <c:v>6.5730803139308E-2</c:v>
                </c:pt>
                <c:pt idx="141">
                  <c:v>6.5952159854234901E-2</c:v>
                </c:pt>
                <c:pt idx="142">
                  <c:v>6.61558131946757E-2</c:v>
                </c:pt>
                <c:pt idx="143">
                  <c:v>6.6386155719996398E-2</c:v>
                </c:pt>
                <c:pt idx="144">
                  <c:v>6.6643138331314106E-2</c:v>
                </c:pt>
                <c:pt idx="145">
                  <c:v>6.6847004072107002E-2</c:v>
                </c:pt>
                <c:pt idx="146">
                  <c:v>6.7113007558351701E-2</c:v>
                </c:pt>
                <c:pt idx="147">
                  <c:v>6.7405697460876601E-2</c:v>
                </c:pt>
                <c:pt idx="148">
                  <c:v>6.7512134243017594E-2</c:v>
                </c:pt>
                <c:pt idx="149">
                  <c:v>6.7671795560436204E-2</c:v>
                </c:pt>
                <c:pt idx="150">
                  <c:v>6.7884778519936601E-2</c:v>
                </c:pt>
                <c:pt idx="151">
                  <c:v>6.8071203368665206E-2</c:v>
                </c:pt>
                <c:pt idx="152">
                  <c:v>6.8293214963669593E-2</c:v>
                </c:pt>
                <c:pt idx="153">
                  <c:v>6.8541967493472605E-2</c:v>
                </c:pt>
                <c:pt idx="154">
                  <c:v>6.8790813326387201E-2</c:v>
                </c:pt>
                <c:pt idx="155">
                  <c:v>6.8968560349897498E-2</c:v>
                </c:pt>
                <c:pt idx="156">
                  <c:v>6.9146328125048395E-2</c:v>
                </c:pt>
                <c:pt idx="157">
                  <c:v>6.9350856688974102E-2</c:v>
                </c:pt>
                <c:pt idx="158">
                  <c:v>6.9617702518978405E-2</c:v>
                </c:pt>
                <c:pt idx="159">
                  <c:v>6.9786779814798305E-2</c:v>
                </c:pt>
                <c:pt idx="160">
                  <c:v>7.0062732861191204E-2</c:v>
                </c:pt>
                <c:pt idx="161">
                  <c:v>7.0223026576882494E-2</c:v>
                </c:pt>
                <c:pt idx="162">
                  <c:v>7.0374417070008494E-2</c:v>
                </c:pt>
                <c:pt idx="163">
                  <c:v>7.0588150432454602E-2</c:v>
                </c:pt>
                <c:pt idx="164">
                  <c:v>7.0766336457537105E-2</c:v>
                </c:pt>
                <c:pt idx="165">
                  <c:v>7.0917860365208099E-2</c:v>
                </c:pt>
                <c:pt idx="166">
                  <c:v>7.1105083833218299E-2</c:v>
                </c:pt>
                <c:pt idx="167">
                  <c:v>7.1292354259710505E-2</c:v>
                </c:pt>
                <c:pt idx="168">
                  <c:v>7.1461831965064795E-2</c:v>
                </c:pt>
                <c:pt idx="169">
                  <c:v>7.16669891873358E-2</c:v>
                </c:pt>
                <c:pt idx="170">
                  <c:v>7.1809711039975202E-2</c:v>
                </c:pt>
                <c:pt idx="171">
                  <c:v>7.1952520111208507E-2</c:v>
                </c:pt>
                <c:pt idx="172">
                  <c:v>7.2184662054529697E-2</c:v>
                </c:pt>
                <c:pt idx="173">
                  <c:v>7.2372226297126196E-2</c:v>
                </c:pt>
                <c:pt idx="174">
                  <c:v>7.2649195565789901E-2</c:v>
                </c:pt>
                <c:pt idx="175">
                  <c:v>7.2881551392631097E-2</c:v>
                </c:pt>
                <c:pt idx="176">
                  <c:v>7.3033478390463105E-2</c:v>
                </c:pt>
                <c:pt idx="177">
                  <c:v>7.3256915422975299E-2</c:v>
                </c:pt>
                <c:pt idx="178">
                  <c:v>7.3373154166802096E-2</c:v>
                </c:pt>
                <c:pt idx="179">
                  <c:v>7.3543050699778498E-2</c:v>
                </c:pt>
                <c:pt idx="180">
                  <c:v>7.3704020479235494E-2</c:v>
                </c:pt>
                <c:pt idx="181">
                  <c:v>7.3927731370705602E-2</c:v>
                </c:pt>
                <c:pt idx="182">
                  <c:v>7.4142569277478296E-2</c:v>
                </c:pt>
                <c:pt idx="183">
                  <c:v>7.4294748186945606E-2</c:v>
                </c:pt>
                <c:pt idx="184">
                  <c:v>7.4411129751103505E-2</c:v>
                </c:pt>
                <c:pt idx="185">
                  <c:v>7.4661933764739105E-2</c:v>
                </c:pt>
                <c:pt idx="186">
                  <c:v>7.4823241605456198E-2</c:v>
                </c:pt>
                <c:pt idx="187">
                  <c:v>7.4993603705686598E-2</c:v>
                </c:pt>
                <c:pt idx="188">
                  <c:v>7.5226822984311104E-2</c:v>
                </c:pt>
                <c:pt idx="189">
                  <c:v>7.5451176437389703E-2</c:v>
                </c:pt>
                <c:pt idx="190">
                  <c:v>7.5693494741380804E-2</c:v>
                </c:pt>
                <c:pt idx="191">
                  <c:v>7.5864031383995501E-2</c:v>
                </c:pt>
                <c:pt idx="192">
                  <c:v>7.6016704771909097E-2</c:v>
                </c:pt>
                <c:pt idx="193">
                  <c:v>7.6232338504749003E-2</c:v>
                </c:pt>
                <c:pt idx="194">
                  <c:v>7.6492992816104596E-2</c:v>
                </c:pt>
                <c:pt idx="195">
                  <c:v>7.6699812767214298E-2</c:v>
                </c:pt>
                <c:pt idx="196">
                  <c:v>7.6879723307793996E-2</c:v>
                </c:pt>
                <c:pt idx="197">
                  <c:v>7.7131608524086404E-2</c:v>
                </c:pt>
                <c:pt idx="198">
                  <c:v>7.73115365131542E-2</c:v>
                </c:pt>
                <c:pt idx="199">
                  <c:v>7.7464585774998304E-2</c:v>
                </c:pt>
                <c:pt idx="200">
                  <c:v>7.7635719388609498E-2</c:v>
                </c:pt>
                <c:pt idx="201">
                  <c:v>7.7851993629519195E-2</c:v>
                </c:pt>
                <c:pt idx="202">
                  <c:v>7.7987233006653306E-2</c:v>
                </c:pt>
                <c:pt idx="203">
                  <c:v>7.8221772600100201E-2</c:v>
                </c:pt>
                <c:pt idx="204">
                  <c:v>7.84112217023617E-2</c:v>
                </c:pt>
                <c:pt idx="205">
                  <c:v>7.8546557684030793E-2</c:v>
                </c:pt>
                <c:pt idx="206">
                  <c:v>7.8790323418067604E-2</c:v>
                </c:pt>
                <c:pt idx="207">
                  <c:v>7.8934828036780799E-2</c:v>
                </c:pt>
                <c:pt idx="208">
                  <c:v>7.9106492611295098E-2</c:v>
                </c:pt>
                <c:pt idx="209">
                  <c:v>7.9341504924109602E-2</c:v>
                </c:pt>
                <c:pt idx="210">
                  <c:v>7.9567580630348494E-2</c:v>
                </c:pt>
                <c:pt idx="211">
                  <c:v>7.9730357445049096E-2</c:v>
                </c:pt>
                <c:pt idx="212">
                  <c:v>7.9929318173950895E-2</c:v>
                </c:pt>
                <c:pt idx="213">
                  <c:v>8.00650676957681E-2</c:v>
                </c:pt>
                <c:pt idx="214">
                  <c:v>8.0237092970254803E-2</c:v>
                </c:pt>
                <c:pt idx="215">
                  <c:v>8.0400147948536699E-2</c:v>
                </c:pt>
                <c:pt idx="216">
                  <c:v>8.0608582250048494E-2</c:v>
                </c:pt>
                <c:pt idx="217">
                  <c:v>8.0826172223994505E-2</c:v>
                </c:pt>
                <c:pt idx="218">
                  <c:v>8.1034695949026098E-2</c:v>
                </c:pt>
                <c:pt idx="219">
                  <c:v>8.1206971962049707E-2</c:v>
                </c:pt>
                <c:pt idx="220">
                  <c:v>8.1352127756074893E-2</c:v>
                </c:pt>
                <c:pt idx="221">
                  <c:v>8.1506424566720595E-2</c:v>
                </c:pt>
                <c:pt idx="222">
                  <c:v>8.1706177583501294E-2</c:v>
                </c:pt>
                <c:pt idx="223">
                  <c:v>8.1878753773547905E-2</c:v>
                </c:pt>
                <c:pt idx="224">
                  <c:v>8.2124135394040801E-2</c:v>
                </c:pt>
                <c:pt idx="225">
                  <c:v>8.2269550933851299E-2</c:v>
                </c:pt>
                <c:pt idx="226">
                  <c:v>8.2414981223611405E-2</c:v>
                </c:pt>
                <c:pt idx="227">
                  <c:v>8.2551434941002602E-2</c:v>
                </c:pt>
                <c:pt idx="228">
                  <c:v>8.2624241996364506E-2</c:v>
                </c:pt>
                <c:pt idx="229">
                  <c:v>8.2760798946286004E-2</c:v>
                </c:pt>
                <c:pt idx="230">
                  <c:v>8.2952053940493903E-2</c:v>
                </c:pt>
                <c:pt idx="231">
                  <c:v>8.3143367574468205E-2</c:v>
                </c:pt>
                <c:pt idx="232">
                  <c:v>8.3307355483150103E-2</c:v>
                </c:pt>
                <c:pt idx="233">
                  <c:v>8.3462237484884905E-2</c:v>
                </c:pt>
                <c:pt idx="234">
                  <c:v>8.3535172268671895E-2</c:v>
                </c:pt>
                <c:pt idx="235">
                  <c:v>8.3635500287900302E-2</c:v>
                </c:pt>
                <c:pt idx="236">
                  <c:v>8.3781526373049295E-2</c:v>
                </c:pt>
                <c:pt idx="237">
                  <c:v>8.3945873465895396E-2</c:v>
                </c:pt>
                <c:pt idx="238">
                  <c:v>8.4128481346835399E-2</c:v>
                </c:pt>
                <c:pt idx="239">
                  <c:v>8.4283704919510302E-2</c:v>
                </c:pt>
                <c:pt idx="240">
                  <c:v>8.4438939962867901E-2</c:v>
                </c:pt>
                <c:pt idx="241">
                  <c:v>8.4704019375215697E-2</c:v>
                </c:pt>
                <c:pt idx="242">
                  <c:v>8.4850324338407307E-2</c:v>
                </c:pt>
                <c:pt idx="243">
                  <c:v>8.4996703236925097E-2</c:v>
                </c:pt>
                <c:pt idx="244">
                  <c:v>8.5207245085737501E-2</c:v>
                </c:pt>
                <c:pt idx="245">
                  <c:v>8.5381173553346901E-2</c:v>
                </c:pt>
                <c:pt idx="246">
                  <c:v>8.5527652749069497E-2</c:v>
                </c:pt>
                <c:pt idx="247">
                  <c:v>8.5747391245429599E-2</c:v>
                </c:pt>
                <c:pt idx="248">
                  <c:v>8.6003921736009098E-2</c:v>
                </c:pt>
                <c:pt idx="249">
                  <c:v>8.6178069112684899E-2</c:v>
                </c:pt>
                <c:pt idx="250">
                  <c:v>8.6379798258445398E-2</c:v>
                </c:pt>
                <c:pt idx="251">
                  <c:v>8.6554121129557904E-2</c:v>
                </c:pt>
                <c:pt idx="252">
                  <c:v>8.6801958870954099E-2</c:v>
                </c:pt>
                <c:pt idx="253">
                  <c:v>8.6893756168752306E-2</c:v>
                </c:pt>
                <c:pt idx="254">
                  <c:v>8.7077361859018501E-2</c:v>
                </c:pt>
                <c:pt idx="255">
                  <c:v>8.73070078965726E-2</c:v>
                </c:pt>
                <c:pt idx="256">
                  <c:v>8.7398909476179606E-2</c:v>
                </c:pt>
                <c:pt idx="257">
                  <c:v>8.7500047248935106E-2</c:v>
                </c:pt>
                <c:pt idx="258">
                  <c:v>8.7665643554424397E-2</c:v>
                </c:pt>
                <c:pt idx="259">
                  <c:v>8.7849709493988903E-2</c:v>
                </c:pt>
                <c:pt idx="260">
                  <c:v>8.8015376417445404E-2</c:v>
                </c:pt>
                <c:pt idx="261">
                  <c:v>8.8153446939692806E-2</c:v>
                </c:pt>
                <c:pt idx="262">
                  <c:v>8.8328472666143895E-2</c:v>
                </c:pt>
                <c:pt idx="263">
                  <c:v>8.8494370342582201E-2</c:v>
                </c:pt>
                <c:pt idx="264">
                  <c:v>8.86326693170022E-2</c:v>
                </c:pt>
                <c:pt idx="265">
                  <c:v>8.8761786035526702E-2</c:v>
                </c:pt>
                <c:pt idx="266">
                  <c:v>8.8946246999824605E-2</c:v>
                </c:pt>
                <c:pt idx="267">
                  <c:v>8.9093824856611298E-2</c:v>
                </c:pt>
                <c:pt idx="268">
                  <c:v>8.9167616058931601E-2</c:v>
                </c:pt>
                <c:pt idx="269">
                  <c:v>8.9352108292559407E-2</c:v>
                </c:pt>
                <c:pt idx="270">
                  <c:v>8.9509052717829093E-2</c:v>
                </c:pt>
                <c:pt idx="271">
                  <c:v>8.9767689477169593E-2</c:v>
                </c:pt>
                <c:pt idx="272">
                  <c:v>8.9961751273579499E-2</c:v>
                </c:pt>
                <c:pt idx="273">
                  <c:v>9.0155903491104195E-2</c:v>
                </c:pt>
                <c:pt idx="274">
                  <c:v>9.0303833590416299E-2</c:v>
                </c:pt>
                <c:pt idx="275">
                  <c:v>9.0461021554604296E-2</c:v>
                </c:pt>
                <c:pt idx="276">
                  <c:v>9.0646058154258399E-2</c:v>
                </c:pt>
                <c:pt idx="277">
                  <c:v>9.0803400674071499E-2</c:v>
                </c:pt>
                <c:pt idx="278">
                  <c:v>9.0960789941466599E-2</c:v>
                </c:pt>
                <c:pt idx="279">
                  <c:v>9.1099736771684398E-2</c:v>
                </c:pt>
                <c:pt idx="280">
                  <c:v>9.1285089293311902E-2</c:v>
                </c:pt>
                <c:pt idx="281">
                  <c:v>9.1442641410973205E-2</c:v>
                </c:pt>
                <c:pt idx="282">
                  <c:v>9.1535326412655701E-2</c:v>
                </c:pt>
                <c:pt idx="283">
                  <c:v>9.1804273756020696E-2</c:v>
                </c:pt>
                <c:pt idx="284">
                  <c:v>9.1961987244704696E-2</c:v>
                </c:pt>
                <c:pt idx="285">
                  <c:v>9.2091918181623794E-2</c:v>
                </c:pt>
                <c:pt idx="286">
                  <c:v>9.2203349231227597E-2</c:v>
                </c:pt>
                <c:pt idx="287">
                  <c:v>9.2342702055649303E-2</c:v>
                </c:pt>
                <c:pt idx="288">
                  <c:v>9.2435605412201E-2</c:v>
                </c:pt>
                <c:pt idx="289">
                  <c:v>9.2584255503982499E-2</c:v>
                </c:pt>
                <c:pt idx="290">
                  <c:v>9.2779448730268194E-2</c:v>
                </c:pt>
                <c:pt idx="291">
                  <c:v>9.2946850469963704E-2</c:v>
                </c:pt>
                <c:pt idx="292">
                  <c:v>9.3067805714819096E-2</c:v>
                </c:pt>
                <c:pt idx="293">
                  <c:v>9.3198113054441006E-2</c:v>
                </c:pt>
                <c:pt idx="294">
                  <c:v>9.3347095268784694E-2</c:v>
                </c:pt>
                <c:pt idx="295">
                  <c:v>9.3468143317938901E-2</c:v>
                </c:pt>
                <c:pt idx="296">
                  <c:v>9.3561261678819702E-2</c:v>
                </c:pt>
                <c:pt idx="297">
                  <c:v>9.3691694354170504E-2</c:v>
                </c:pt>
                <c:pt idx="298">
                  <c:v>9.3831504307190394E-2</c:v>
                </c:pt>
                <c:pt idx="299">
                  <c:v>9.3952725609214596E-2</c:v>
                </c:pt>
                <c:pt idx="300">
                  <c:v>9.4120640836924896E-2</c:v>
                </c:pt>
                <c:pt idx="301">
                  <c:v>9.4288623818285899E-2</c:v>
                </c:pt>
                <c:pt idx="302">
                  <c:v>9.4465950646423005E-2</c:v>
                </c:pt>
                <c:pt idx="303">
                  <c:v>9.4680626796606507E-2</c:v>
                </c:pt>
                <c:pt idx="304">
                  <c:v>9.4802028396646199E-2</c:v>
                </c:pt>
                <c:pt idx="305">
                  <c:v>9.4932823736988206E-2</c:v>
                </c:pt>
                <c:pt idx="306">
                  <c:v>9.5026306679048503E-2</c:v>
                </c:pt>
                <c:pt idx="307">
                  <c:v>9.5194658126802195E-2</c:v>
                </c:pt>
                <c:pt idx="308">
                  <c:v>9.5391164179114696E-2</c:v>
                </c:pt>
                <c:pt idx="309">
                  <c:v>9.5578318908049506E-2</c:v>
                </c:pt>
                <c:pt idx="310">
                  <c:v>9.5709329358507803E-2</c:v>
                </c:pt>
                <c:pt idx="311">
                  <c:v>9.5877876077604604E-2</c:v>
                </c:pt>
                <c:pt idx="312">
                  <c:v>9.5999644141159302E-2</c:v>
                </c:pt>
                <c:pt idx="313">
                  <c:v>9.6177688774648495E-2</c:v>
                </c:pt>
                <c:pt idx="314">
                  <c:v>9.6308935610600596E-2</c:v>
                </c:pt>
                <c:pt idx="315">
                  <c:v>9.6449619696417493E-2</c:v>
                </c:pt>
                <c:pt idx="316">
                  <c:v>9.66090695402467E-2</c:v>
                </c:pt>
                <c:pt idx="317">
                  <c:v>9.6721627939064594E-2</c:v>
                </c:pt>
                <c:pt idx="318">
                  <c:v>9.6853015478065296E-2</c:v>
                </c:pt>
                <c:pt idx="319">
                  <c:v>9.6965694846369493E-2</c:v>
                </c:pt>
                <c:pt idx="320">
                  <c:v>9.7078420885938599E-2</c:v>
                </c:pt>
                <c:pt idx="321">
                  <c:v>9.7228782099431005E-2</c:v>
                </c:pt>
                <c:pt idx="322">
                  <c:v>9.7426213124605907E-2</c:v>
                </c:pt>
                <c:pt idx="323">
                  <c:v>9.7501424943720202E-2</c:v>
                </c:pt>
                <c:pt idx="324">
                  <c:v>9.7680064903829203E-2</c:v>
                </c:pt>
                <c:pt idx="325">
                  <c:v>9.7830591343515905E-2</c:v>
                </c:pt>
                <c:pt idx="326">
                  <c:v>9.7971764066471095E-2</c:v>
                </c:pt>
                <c:pt idx="327">
                  <c:v>9.8037668898615093E-2</c:v>
                </c:pt>
                <c:pt idx="328">
                  <c:v>9.8188386690688703E-2</c:v>
                </c:pt>
                <c:pt idx="329">
                  <c:v>9.8348591464797602E-2</c:v>
                </c:pt>
                <c:pt idx="330">
                  <c:v>9.8480531451908396E-2</c:v>
                </c:pt>
                <c:pt idx="331">
                  <c:v>9.8621905225696194E-2</c:v>
                </c:pt>
                <c:pt idx="332">
                  <c:v>9.8735055628285301E-2</c:v>
                </c:pt>
                <c:pt idx="333">
                  <c:v>9.8838811788344597E-2</c:v>
                </c:pt>
                <c:pt idx="334">
                  <c:v>9.8942611722202894E-2</c:v>
                </c:pt>
                <c:pt idx="335">
                  <c:v>9.9112540796741797E-2</c:v>
                </c:pt>
                <c:pt idx="336">
                  <c:v>9.9235304733016394E-2</c:v>
                </c:pt>
                <c:pt idx="337">
                  <c:v>9.9358070748450003E-2</c:v>
                </c:pt>
                <c:pt idx="338">
                  <c:v>9.9518621810618005E-2</c:v>
                </c:pt>
                <c:pt idx="339">
                  <c:v>9.9641464969636301E-2</c:v>
                </c:pt>
                <c:pt idx="340">
                  <c:v>9.9745449837489106E-2</c:v>
                </c:pt>
                <c:pt idx="341">
                  <c:v>9.9896749480317501E-2</c:v>
                </c:pt>
                <c:pt idx="342">
                  <c:v>0.100123822789359</c:v>
                </c:pt>
                <c:pt idx="343">
                  <c:v>0.100256313890092</c:v>
                </c:pt>
                <c:pt idx="344">
                  <c:v>0.100398268640877</c:v>
                </c:pt>
                <c:pt idx="345">
                  <c:v>0.10056863183470199</c:v>
                </c:pt>
                <c:pt idx="346">
                  <c:v>0.10069174573980801</c:v>
                </c:pt>
                <c:pt idx="347">
                  <c:v>0.100786474753899</c:v>
                </c:pt>
                <c:pt idx="348">
                  <c:v>0.100881236328188</c:v>
                </c:pt>
                <c:pt idx="349">
                  <c:v>0.101023422704872</c:v>
                </c:pt>
                <c:pt idx="350">
                  <c:v>0.101156180282801</c:v>
                </c:pt>
                <c:pt idx="351">
                  <c:v>0.101279461554308</c:v>
                </c:pt>
                <c:pt idx="352">
                  <c:v>0.101402744953887</c:v>
                </c:pt>
                <c:pt idx="353">
                  <c:v>0.10149764392710101</c:v>
                </c:pt>
                <c:pt idx="354">
                  <c:v>0.101621048904196</c:v>
                </c:pt>
                <c:pt idx="355">
                  <c:v>0.101725502892812</c:v>
                </c:pt>
                <c:pt idx="356">
                  <c:v>0.101867972286156</c:v>
                </c:pt>
                <c:pt idx="357">
                  <c:v>0.101982003275902</c:v>
                </c:pt>
                <c:pt idx="358">
                  <c:v>0.102096034265649</c:v>
                </c:pt>
                <c:pt idx="359">
                  <c:v>0.10220057359618499</c:v>
                </c:pt>
                <c:pt idx="360">
                  <c:v>0.10232419765929</c:v>
                </c:pt>
                <c:pt idx="361">
                  <c:v>0.102485910712421</c:v>
                </c:pt>
                <c:pt idx="362">
                  <c:v>0.102638175128</c:v>
                </c:pt>
                <c:pt idx="363">
                  <c:v>0.102771446159102</c:v>
                </c:pt>
                <c:pt idx="364">
                  <c:v>0.10288573859058101</c:v>
                </c:pt>
                <c:pt idx="365">
                  <c:v>0.103028606638807</c:v>
                </c:pt>
                <c:pt idx="366">
                  <c:v>0.103190532298562</c:v>
                </c:pt>
                <c:pt idx="367">
                  <c:v>0.103343010725574</c:v>
                </c:pt>
                <c:pt idx="368">
                  <c:v>0.103486019749674</c:v>
                </c:pt>
                <c:pt idx="369">
                  <c:v>0.103629048970293</c:v>
                </c:pt>
                <c:pt idx="370">
                  <c:v>0.103791177411426</c:v>
                </c:pt>
                <c:pt idx="371">
                  <c:v>0.10384840123955</c:v>
                </c:pt>
                <c:pt idx="372">
                  <c:v>0.103972388396659</c:v>
                </c:pt>
                <c:pt idx="373">
                  <c:v>0.104039157815911</c:v>
                </c:pt>
                <c:pt idx="374">
                  <c:v>0.104172777288081</c:v>
                </c:pt>
                <c:pt idx="375">
                  <c:v>0.104296896646705</c:v>
                </c:pt>
                <c:pt idx="376">
                  <c:v>0.104382863687263</c:v>
                </c:pt>
                <c:pt idx="377">
                  <c:v>0.104507100303457</c:v>
                </c:pt>
                <c:pt idx="378">
                  <c:v>0.10460270277070401</c:v>
                </c:pt>
                <c:pt idx="379">
                  <c:v>0.10470786736466201</c:v>
                </c:pt>
                <c:pt idx="380">
                  <c:v>0.10482260263990199</c:v>
                </c:pt>
                <c:pt idx="381">
                  <c:v>0.104956561205186</c:v>
                </c:pt>
                <c:pt idx="382">
                  <c:v>0.1050235609186</c:v>
                </c:pt>
                <c:pt idx="383">
                  <c:v>0.105148022483703</c:v>
                </c:pt>
                <c:pt idx="384">
                  <c:v>0.105253379676786</c:v>
                </c:pt>
                <c:pt idx="385">
                  <c:v>0.105377953269799</c:v>
                </c:pt>
                <c:pt idx="386">
                  <c:v>0.105492946351727</c:v>
                </c:pt>
                <c:pt idx="387">
                  <c:v>0.105665454649402</c:v>
                </c:pt>
                <c:pt idx="388">
                  <c:v>0.10583807831221401</c:v>
                </c:pt>
                <c:pt idx="389">
                  <c:v>0.106020354839164</c:v>
                </c:pt>
                <c:pt idx="390">
                  <c:v>0.106125912039828</c:v>
                </c:pt>
                <c:pt idx="391">
                  <c:v>0.106260301443037</c:v>
                </c:pt>
                <c:pt idx="392">
                  <c:v>0.106452335136348</c:v>
                </c:pt>
                <c:pt idx="393">
                  <c:v>0.106586763611752</c:v>
                </c:pt>
                <c:pt idx="394">
                  <c:v>0.106740412938176</c:v>
                </c:pt>
                <c:pt idx="395">
                  <c:v>0.106855706667898</c:v>
                </c:pt>
                <c:pt idx="396">
                  <c:v>0.106951819856366</c:v>
                </c:pt>
                <c:pt idx="397">
                  <c:v>0.10709603707634199</c:v>
                </c:pt>
                <c:pt idx="398">
                  <c:v>0.107298026174783</c:v>
                </c:pt>
                <c:pt idx="399">
                  <c:v>0.10741349294331801</c:v>
                </c:pt>
                <c:pt idx="400">
                  <c:v>0.107480849793885</c:v>
                </c:pt>
                <c:pt idx="401">
                  <c:v>0.107586705990809</c:v>
                </c:pt>
                <c:pt idx="402">
                  <c:v>0.107760017578553</c:v>
                </c:pt>
                <c:pt idx="403">
                  <c:v>0.10789486014477701</c:v>
                </c:pt>
                <c:pt idx="404">
                  <c:v>0.10797194286119299</c:v>
                </c:pt>
                <c:pt idx="405">
                  <c:v>0.108164742115075</c:v>
                </c:pt>
                <c:pt idx="406">
                  <c:v>0.108357605501173</c:v>
                </c:pt>
                <c:pt idx="407">
                  <c:v>0.108454037194222</c:v>
                </c:pt>
                <c:pt idx="408">
                  <c:v>0.10861798625062501</c:v>
                </c:pt>
                <c:pt idx="409">
                  <c:v>0.10873376220539201</c:v>
                </c:pt>
                <c:pt idx="410">
                  <c:v>0.108868839165589</c:v>
                </c:pt>
                <c:pt idx="411">
                  <c:v>0.10904259345107301</c:v>
                </c:pt>
                <c:pt idx="412">
                  <c:v>0.109235739984786</c:v>
                </c:pt>
                <c:pt idx="413">
                  <c:v>0.10932268831578899</c:v>
                </c:pt>
                <c:pt idx="414">
                  <c:v>0.109409638268177</c:v>
                </c:pt>
                <c:pt idx="415">
                  <c:v>0.10958354791069599</c:v>
                </c:pt>
                <c:pt idx="416">
                  <c:v>0.109718889357366</c:v>
                </c:pt>
                <c:pt idx="417">
                  <c:v>0.109825274853491</c:v>
                </c:pt>
                <c:pt idx="418">
                  <c:v>0.109951057371506</c:v>
                </c:pt>
                <c:pt idx="419">
                  <c:v>0.11009625369298399</c:v>
                </c:pt>
                <c:pt idx="420">
                  <c:v>0.11020277300143801</c:v>
                </c:pt>
                <c:pt idx="421">
                  <c:v>0.11036739684658101</c:v>
                </c:pt>
                <c:pt idx="422">
                  <c:v>0.11045456049113</c:v>
                </c:pt>
                <c:pt idx="423">
                  <c:v>0.110551449142389</c:v>
                </c:pt>
                <c:pt idx="424">
                  <c:v>0.110638676899321</c:v>
                </c:pt>
                <c:pt idx="425">
                  <c:v>0.11089078721814</c:v>
                </c:pt>
                <c:pt idx="426">
                  <c:v>0.111016892472327</c:v>
                </c:pt>
                <c:pt idx="427">
                  <c:v>0.11113334363727401</c:v>
                </c:pt>
                <c:pt idx="428">
                  <c:v>0.111201276060008</c:v>
                </c:pt>
                <c:pt idx="429">
                  <c:v>0.11126921622109601</c:v>
                </c:pt>
                <c:pt idx="430">
                  <c:v>0.11139540279360199</c:v>
                </c:pt>
                <c:pt idx="431">
                  <c:v>0.111511951418552</c:v>
                </c:pt>
                <c:pt idx="432">
                  <c:v>0.11164798441200301</c:v>
                </c:pt>
                <c:pt idx="433">
                  <c:v>0.111803527832933</c:v>
                </c:pt>
                <c:pt idx="434">
                  <c:v>0.11193969595511399</c:v>
                </c:pt>
                <c:pt idx="435">
                  <c:v>0.11202723427969299</c:v>
                </c:pt>
                <c:pt idx="436">
                  <c:v>0.11214395651543101</c:v>
                </c:pt>
                <c:pt idx="437">
                  <c:v>0.11227046621049799</c:v>
                </c:pt>
                <c:pt idx="438">
                  <c:v>0.1124067492653</c:v>
                </c:pt>
                <c:pt idx="439">
                  <c:v>0.11254308471550099</c:v>
                </c:pt>
                <c:pt idx="440">
                  <c:v>0.112679467395983</c:v>
                </c:pt>
                <c:pt idx="441">
                  <c:v>0.112776923018603</c:v>
                </c:pt>
                <c:pt idx="442">
                  <c:v>0.112874378641224</c:v>
                </c:pt>
                <c:pt idx="443">
                  <c:v>0.112942598893797</c:v>
                </c:pt>
                <c:pt idx="444">
                  <c:v>0.113069372007883</c:v>
                </c:pt>
                <c:pt idx="445">
                  <c:v>0.113186420517676</c:v>
                </c:pt>
                <c:pt idx="446">
                  <c:v>0.11329375448421899</c:v>
                </c:pt>
                <c:pt idx="447">
                  <c:v>0.11335231845690601</c:v>
                </c:pt>
                <c:pt idx="448">
                  <c:v>0.113528099104812</c:v>
                </c:pt>
                <c:pt idx="449">
                  <c:v>0.11360622535623401</c:v>
                </c:pt>
                <c:pt idx="450">
                  <c:v>0.11376248698189299</c:v>
                </c:pt>
                <c:pt idx="451">
                  <c:v>0.113899277193863</c:v>
                </c:pt>
                <c:pt idx="452">
                  <c:v>0.11408501162154901</c:v>
                </c:pt>
                <c:pt idx="453">
                  <c:v>0.11421214274527799</c:v>
                </c:pt>
                <c:pt idx="454">
                  <c:v>0.11435889278571</c:v>
                </c:pt>
                <c:pt idx="455">
                  <c:v>0.114495915850594</c:v>
                </c:pt>
                <c:pt idx="456">
                  <c:v>0.114632944290829</c:v>
                </c:pt>
                <c:pt idx="457">
                  <c:v>0.114740620063167</c:v>
                </c:pt>
                <c:pt idx="458">
                  <c:v>0.11488751127359299</c:v>
                </c:pt>
                <c:pt idx="459">
                  <c:v>0.115005058936547</c:v>
                </c:pt>
                <c:pt idx="460">
                  <c:v>0.115112815206052</c:v>
                </c:pt>
                <c:pt idx="461">
                  <c:v>0.115250024478422</c:v>
                </c:pt>
                <c:pt idx="462">
                  <c:v>0.115357874354388</c:v>
                </c:pt>
                <c:pt idx="463">
                  <c:v>0.115475535744091</c:v>
                </c:pt>
                <c:pt idx="464">
                  <c:v>0.11559320179199099</c:v>
                </c:pt>
                <c:pt idx="465">
                  <c:v>0.11573059316376599</c:v>
                </c:pt>
                <c:pt idx="466">
                  <c:v>0.115877853736379</c:v>
                </c:pt>
                <c:pt idx="467">
                  <c:v>0.11606446538199</c:v>
                </c:pt>
                <c:pt idx="468">
                  <c:v>0.116172555348748</c:v>
                </c:pt>
                <c:pt idx="469">
                  <c:v>0.116320018369187</c:v>
                </c:pt>
                <c:pt idx="470">
                  <c:v>0.116447819653567</c:v>
                </c:pt>
                <c:pt idx="471">
                  <c:v>0.116496977922211</c:v>
                </c:pt>
                <c:pt idx="472">
                  <c:v>0.116605173713663</c:v>
                </c:pt>
                <c:pt idx="473">
                  <c:v>0.116713399843017</c:v>
                </c:pt>
                <c:pt idx="474">
                  <c:v>0.11680198400752199</c:v>
                </c:pt>
                <c:pt idx="475">
                  <c:v>0.11692997229559</c:v>
                </c:pt>
                <c:pt idx="476">
                  <c:v>0.117077683725056</c:v>
                </c:pt>
                <c:pt idx="477">
                  <c:v>0.11716631058273599</c:v>
                </c:pt>
                <c:pt idx="478">
                  <c:v>0.11727464319677</c:v>
                </c:pt>
                <c:pt idx="479">
                  <c:v>0.117343608524538</c:v>
                </c:pt>
                <c:pt idx="480">
                  <c:v>0.117491433104534</c:v>
                </c:pt>
                <c:pt idx="481">
                  <c:v>0.11761959431920201</c:v>
                </c:pt>
                <c:pt idx="482">
                  <c:v>0.117708353603775</c:v>
                </c:pt>
                <c:pt idx="483">
                  <c:v>0.117826732853093</c:v>
                </c:pt>
                <c:pt idx="484">
                  <c:v>0.11793524936343899</c:v>
                </c:pt>
                <c:pt idx="485">
                  <c:v>0.11808322642300099</c:v>
                </c:pt>
                <c:pt idx="486">
                  <c:v>0.11821153050284</c:v>
                </c:pt>
                <c:pt idx="487">
                  <c:v>0.11827076583111</c:v>
                </c:pt>
                <c:pt idx="488">
                  <c:v>0.11833989763318301</c:v>
                </c:pt>
                <c:pt idx="489">
                  <c:v>0.118478197864196</c:v>
                </c:pt>
                <c:pt idx="490">
                  <c:v>0.118656070485143</c:v>
                </c:pt>
                <c:pt idx="491">
                  <c:v>0.11877465465435499</c:v>
                </c:pt>
                <c:pt idx="492">
                  <c:v>0.118833950375619</c:v>
                </c:pt>
                <c:pt idx="493">
                  <c:v>0.118913050179153</c:v>
                </c:pt>
                <c:pt idx="494">
                  <c:v>0.119100946859231</c:v>
                </c:pt>
                <c:pt idx="495">
                  <c:v>0.119259227589937</c:v>
                </c:pt>
                <c:pt idx="496">
                  <c:v>0.119397760221421</c:v>
                </c:pt>
                <c:pt idx="497">
                  <c:v>0.119506643114596</c:v>
                </c:pt>
                <c:pt idx="498">
                  <c:v>0.119645221342272</c:v>
                </c:pt>
                <c:pt idx="499">
                  <c:v>0.11977391703639</c:v>
                </c:pt>
                <c:pt idx="500">
                  <c:v>0.11987294436318301</c:v>
                </c:pt>
                <c:pt idx="501">
                  <c:v>0.11998191717739</c:v>
                </c:pt>
                <c:pt idx="502">
                  <c:v>0.120051289333537</c:v>
                </c:pt>
                <c:pt idx="503">
                  <c:v>0.12017024011666499</c:v>
                </c:pt>
                <c:pt idx="504">
                  <c:v>0.120289227885443</c:v>
                </c:pt>
                <c:pt idx="505">
                  <c:v>0.12040821812269401</c:v>
                </c:pt>
                <c:pt idx="506">
                  <c:v>0.120517294771862</c:v>
                </c:pt>
                <c:pt idx="507">
                  <c:v>0.12060657827198</c:v>
                </c:pt>
                <c:pt idx="508">
                  <c:v>0.120685967822143</c:v>
                </c:pt>
                <c:pt idx="509">
                  <c:v>0.120775303404626</c:v>
                </c:pt>
                <c:pt idx="510">
                  <c:v>0.120954015580001</c:v>
                </c:pt>
                <c:pt idx="511">
                  <c:v>0.12105331671493</c:v>
                </c:pt>
                <c:pt idx="512">
                  <c:v>0.12112283041583601</c:v>
                </c:pt>
                <c:pt idx="513">
                  <c:v>0.121162555855292</c:v>
                </c:pt>
                <c:pt idx="514">
                  <c:v>0.12122217397583999</c:v>
                </c:pt>
                <c:pt idx="515">
                  <c:v>0.121291747415501</c:v>
                </c:pt>
                <c:pt idx="516">
                  <c:v>0.12138122715036</c:v>
                </c:pt>
                <c:pt idx="517">
                  <c:v>0.121480688785728</c:v>
                </c:pt>
                <c:pt idx="518">
                  <c:v>0.121610029733871</c:v>
                </c:pt>
                <c:pt idx="519">
                  <c:v>0.121729426409246</c:v>
                </c:pt>
                <c:pt idx="520">
                  <c:v>0.12186873428100201</c:v>
                </c:pt>
                <c:pt idx="521">
                  <c:v>0.122047938974941</c:v>
                </c:pt>
                <c:pt idx="522">
                  <c:v>0.12219732674741</c:v>
                </c:pt>
                <c:pt idx="523">
                  <c:v>0.122257097038082</c:v>
                </c:pt>
                <c:pt idx="524">
                  <c:v>0.122316888864859</c:v>
                </c:pt>
                <c:pt idx="525">
                  <c:v>0.122496325234287</c:v>
                </c:pt>
                <c:pt idx="526">
                  <c:v>0.122615952020851</c:v>
                </c:pt>
                <c:pt idx="527">
                  <c:v>0.122745553216198</c:v>
                </c:pt>
                <c:pt idx="528">
                  <c:v>0.12287523167830799</c:v>
                </c:pt>
                <c:pt idx="529">
                  <c:v>0.122945082356436</c:v>
                </c:pt>
                <c:pt idx="530">
                  <c:v>0.123014952409792</c:v>
                </c:pt>
                <c:pt idx="531">
                  <c:v>0.123114811544917</c:v>
                </c:pt>
                <c:pt idx="532">
                  <c:v>0.123204713602242</c:v>
                </c:pt>
                <c:pt idx="533">
                  <c:v>0.12327464041894499</c:v>
                </c:pt>
                <c:pt idx="534">
                  <c:v>0.123384541902432</c:v>
                </c:pt>
                <c:pt idx="535">
                  <c:v>0.123444519047054</c:v>
                </c:pt>
                <c:pt idx="536">
                  <c:v>0.12352450919100499</c:v>
                </c:pt>
                <c:pt idx="537">
                  <c:v>0.12362452912989</c:v>
                </c:pt>
                <c:pt idx="538">
                  <c:v>0.123754605456767</c:v>
                </c:pt>
                <c:pt idx="539">
                  <c:v>0.123904742069107</c:v>
                </c:pt>
                <c:pt idx="540">
                  <c:v>0.124004833144</c:v>
                </c:pt>
                <c:pt idx="541">
                  <c:v>0.124094919003474</c:v>
                </c:pt>
                <c:pt idx="542">
                  <c:v>0.124175042088464</c:v>
                </c:pt>
                <c:pt idx="543">
                  <c:v>0.12422513420291401</c:v>
                </c:pt>
                <c:pt idx="544">
                  <c:v>0.124345360490094</c:v>
                </c:pt>
                <c:pt idx="545">
                  <c:v>0.12440547754645</c:v>
                </c:pt>
                <c:pt idx="546">
                  <c:v>0.124585946271959</c:v>
                </c:pt>
                <c:pt idx="547">
                  <c:v>0.124616025701247</c:v>
                </c:pt>
                <c:pt idx="548">
                  <c:v>0.124676192416537</c:v>
                </c:pt>
                <c:pt idx="549">
                  <c:v>0.124756475915277</c:v>
                </c:pt>
                <c:pt idx="550">
                  <c:v>0.124876948472461</c:v>
                </c:pt>
                <c:pt idx="551">
                  <c:v>0.12495729510372799</c:v>
                </c:pt>
                <c:pt idx="552">
                  <c:v>0.12503766986202999</c:v>
                </c:pt>
                <c:pt idx="553">
                  <c:v>0.125168318896966</c:v>
                </c:pt>
                <c:pt idx="554">
                  <c:v>0.125228618451551</c:v>
                </c:pt>
                <c:pt idx="555">
                  <c:v>0.125339179763229</c:v>
                </c:pt>
                <c:pt idx="556">
                  <c:v>0.125439745257441</c:v>
                </c:pt>
                <c:pt idx="557">
                  <c:v>0.12553028805075001</c:v>
                </c:pt>
                <c:pt idx="558">
                  <c:v>0.125620864744761</c:v>
                </c:pt>
                <c:pt idx="559">
                  <c:v>0.12575174678616</c:v>
                </c:pt>
                <c:pt idx="560">
                  <c:v>0.125902841215453</c:v>
                </c:pt>
                <c:pt idx="561">
                  <c:v>0.12609423172190101</c:v>
                </c:pt>
                <c:pt idx="562">
                  <c:v>0.126194970253585</c:v>
                </c:pt>
                <c:pt idx="563">
                  <c:v>0.12623529960751201</c:v>
                </c:pt>
                <c:pt idx="564">
                  <c:v>0.126356352107477</c:v>
                </c:pt>
                <c:pt idx="565">
                  <c:v>0.12640682092167199</c:v>
                </c:pt>
                <c:pt idx="566">
                  <c:v>0.12649770522157799</c:v>
                </c:pt>
                <c:pt idx="567">
                  <c:v>0.126568416631782</c:v>
                </c:pt>
                <c:pt idx="568">
                  <c:v>0.126699743678307</c:v>
                </c:pt>
                <c:pt idx="569">
                  <c:v>0.12684119174589001</c:v>
                </c:pt>
                <c:pt idx="570">
                  <c:v>0.12694228931667501</c:v>
                </c:pt>
                <c:pt idx="571">
                  <c:v>0.127002970940783</c:v>
                </c:pt>
                <c:pt idx="572">
                  <c:v>0.12713451555395999</c:v>
                </c:pt>
                <c:pt idx="573">
                  <c:v>0.127225635990623</c:v>
                </c:pt>
                <c:pt idx="574">
                  <c:v>0.127326930971672</c:v>
                </c:pt>
                <c:pt idx="575">
                  <c:v>0.127418100555719</c:v>
                </c:pt>
                <c:pt idx="576">
                  <c:v>0.127529542588637</c:v>
                </c:pt>
                <c:pt idx="577">
                  <c:v>0.12762078205664101</c:v>
                </c:pt>
                <c:pt idx="578">
                  <c:v>0.12770191310177401</c:v>
                </c:pt>
                <c:pt idx="579">
                  <c:v>0.127874441316295</c:v>
                </c:pt>
                <c:pt idx="580">
                  <c:v>0.12803690908203</c:v>
                </c:pt>
                <c:pt idx="581">
                  <c:v>0.12811818903674499</c:v>
                </c:pt>
                <c:pt idx="582">
                  <c:v>0.12820963106166899</c:v>
                </c:pt>
                <c:pt idx="583">
                  <c:v>0.128321401153975</c:v>
                </c:pt>
                <c:pt idx="584">
                  <c:v>0.12837224852371101</c:v>
                </c:pt>
                <c:pt idx="585">
                  <c:v>0.128443460789195</c:v>
                </c:pt>
                <c:pt idx="586">
                  <c:v>0.128535071631627</c:v>
                </c:pt>
                <c:pt idx="587">
                  <c:v>0.12862672642315501</c:v>
                </c:pt>
                <c:pt idx="588">
                  <c:v>0.12874898312095601</c:v>
                </c:pt>
                <c:pt idx="589">
                  <c:v>0.128861051760608</c:v>
                </c:pt>
                <c:pt idx="590">
                  <c:v>0.12897312296775501</c:v>
                </c:pt>
                <c:pt idx="591">
                  <c:v>0.129044483550459</c:v>
                </c:pt>
                <c:pt idx="592">
                  <c:v>0.12913626026837099</c:v>
                </c:pt>
                <c:pt idx="593">
                  <c:v>0.12921787521863301</c:v>
                </c:pt>
                <c:pt idx="594">
                  <c:v>0.129360770435336</c:v>
                </c:pt>
                <c:pt idx="595">
                  <c:v>0.129473102197389</c:v>
                </c:pt>
                <c:pt idx="596">
                  <c:v>0.12957522198107299</c:v>
                </c:pt>
                <c:pt idx="597">
                  <c:v>0.12963649668100199</c:v>
                </c:pt>
                <c:pt idx="598">
                  <c:v>0.12974890896900301</c:v>
                </c:pt>
                <c:pt idx="599">
                  <c:v>0.12987159735083101</c:v>
                </c:pt>
                <c:pt idx="600">
                  <c:v>0.13000459607724499</c:v>
                </c:pt>
                <c:pt idx="601">
                  <c:v>0.13010694318222901</c:v>
                </c:pt>
                <c:pt idx="602">
                  <c:v>0.130209340271845</c:v>
                </c:pt>
                <c:pt idx="603">
                  <c:v>0.13028102323978699</c:v>
                </c:pt>
                <c:pt idx="604">
                  <c:v>0.13037319134929201</c:v>
                </c:pt>
                <c:pt idx="605">
                  <c:v>0.13045518929011701</c:v>
                </c:pt>
                <c:pt idx="606">
                  <c:v>0.13055774179396701</c:v>
                </c:pt>
                <c:pt idx="607">
                  <c:v>0.13069112243175901</c:v>
                </c:pt>
                <c:pt idx="608">
                  <c:v>0.13076296633221801</c:v>
                </c:pt>
                <c:pt idx="609">
                  <c:v>0.13091698254999401</c:v>
                </c:pt>
                <c:pt idx="610">
                  <c:v>0.13108127808817499</c:v>
                </c:pt>
                <c:pt idx="611">
                  <c:v>0.13122505358294201</c:v>
                </c:pt>
                <c:pt idx="612">
                  <c:v>0.131317583030261</c:v>
                </c:pt>
                <c:pt idx="613">
                  <c:v>0.13142045416670101</c:v>
                </c:pt>
                <c:pt idx="614">
                  <c:v>0.131554215072925</c:v>
                </c:pt>
                <c:pt idx="615">
                  <c:v>0.13162628787727701</c:v>
                </c:pt>
                <c:pt idx="616">
                  <c:v>0.13176019443217399</c:v>
                </c:pt>
                <c:pt idx="617">
                  <c:v>0.13185289897017999</c:v>
                </c:pt>
                <c:pt idx="618">
                  <c:v>0.13194561450620901</c:v>
                </c:pt>
                <c:pt idx="619">
                  <c:v>0.132017767710534</c:v>
                </c:pt>
                <c:pt idx="620">
                  <c:v>0.13206933146055699</c:v>
                </c:pt>
                <c:pt idx="621">
                  <c:v>0.13225505380191299</c:v>
                </c:pt>
                <c:pt idx="622">
                  <c:v>0.132389237792403</c:v>
                </c:pt>
                <c:pt idx="623">
                  <c:v>0.13243052517409301</c:v>
                </c:pt>
                <c:pt idx="624">
                  <c:v>0.13252342622123001</c:v>
                </c:pt>
                <c:pt idx="625">
                  <c:v>0.13259568777498201</c:v>
                </c:pt>
                <c:pt idx="626">
                  <c:v>0.13268861327641501</c:v>
                </c:pt>
                <c:pt idx="627">
                  <c:v>0.13281261492837301</c:v>
                </c:pt>
                <c:pt idx="628">
                  <c:v>0.132895320396165</c:v>
                </c:pt>
                <c:pt idx="629">
                  <c:v>0.13310217845559499</c:v>
                </c:pt>
                <c:pt idx="630">
                  <c:v>0.13323669120304599</c:v>
                </c:pt>
                <c:pt idx="631">
                  <c:v>0.13334016753248901</c:v>
                </c:pt>
                <c:pt idx="632">
                  <c:v>0.13345400796444801</c:v>
                </c:pt>
                <c:pt idx="633">
                  <c:v>0.133557564240364</c:v>
                </c:pt>
                <c:pt idx="634">
                  <c:v>0.133650816723169</c:v>
                </c:pt>
                <c:pt idx="635">
                  <c:v>0.13372339737196801</c:v>
                </c:pt>
                <c:pt idx="636">
                  <c:v>0.13379601850568201</c:v>
                </c:pt>
                <c:pt idx="637">
                  <c:v>0.13393095510212799</c:v>
                </c:pt>
                <c:pt idx="638">
                  <c:v>0.13398285505492</c:v>
                </c:pt>
                <c:pt idx="639">
                  <c:v>0.13408666758669399</c:v>
                </c:pt>
                <c:pt idx="640">
                  <c:v>0.134148997599011</c:v>
                </c:pt>
                <c:pt idx="641">
                  <c:v>0.13427368802704501</c:v>
                </c:pt>
                <c:pt idx="642">
                  <c:v>0.134367244681529</c:v>
                </c:pt>
                <c:pt idx="643">
                  <c:v>0.13445047126833701</c:v>
                </c:pt>
                <c:pt idx="644">
                  <c:v>0.134523346285817</c:v>
                </c:pt>
                <c:pt idx="645">
                  <c:v>0.134606632020079</c:v>
                </c:pt>
                <c:pt idx="646">
                  <c:v>0.13474198795613301</c:v>
                </c:pt>
                <c:pt idx="647">
                  <c:v>0.13486703639869299</c:v>
                </c:pt>
                <c:pt idx="648">
                  <c:v>0.13502340086004899</c:v>
                </c:pt>
                <c:pt idx="649">
                  <c:v>0.135085975956661</c:v>
                </c:pt>
                <c:pt idx="650">
                  <c:v>0.13522161225657101</c:v>
                </c:pt>
                <c:pt idx="651">
                  <c:v>0.13537818146817801</c:v>
                </c:pt>
                <c:pt idx="652">
                  <c:v>0.13548256352642499</c:v>
                </c:pt>
                <c:pt idx="653">
                  <c:v>0.13554520051866001</c:v>
                </c:pt>
                <c:pt idx="654">
                  <c:v>0.13568102512095601</c:v>
                </c:pt>
                <c:pt idx="655">
                  <c:v>0.135785554912809</c:v>
                </c:pt>
                <c:pt idx="656">
                  <c:v>0.13597378813727901</c:v>
                </c:pt>
                <c:pt idx="657">
                  <c:v>0.13609933950877201</c:v>
                </c:pt>
                <c:pt idx="658">
                  <c:v>0.136224941003074</c:v>
                </c:pt>
                <c:pt idx="659">
                  <c:v>0.136371479739019</c:v>
                </c:pt>
                <c:pt idx="660">
                  <c:v>0.136455220345648</c:v>
                </c:pt>
                <c:pt idx="661">
                  <c:v>0.136507597532248</c:v>
                </c:pt>
                <c:pt idx="662">
                  <c:v>0.13662288222098301</c:v>
                </c:pt>
                <c:pt idx="663">
                  <c:v>0.13671724630079499</c:v>
                </c:pt>
                <c:pt idx="664">
                  <c:v>0.13690605983417001</c:v>
                </c:pt>
                <c:pt idx="665">
                  <c:v>0.13708444654218199</c:v>
                </c:pt>
                <c:pt idx="666">
                  <c:v>0.1372418505429</c:v>
                </c:pt>
                <c:pt idx="667">
                  <c:v>0.137315315004084</c:v>
                </c:pt>
                <c:pt idx="668">
                  <c:v>0.137357315891631</c:v>
                </c:pt>
                <c:pt idx="669">
                  <c:v>0.13747287671265401</c:v>
                </c:pt>
                <c:pt idx="670">
                  <c:v>0.13760951772836</c:v>
                </c:pt>
                <c:pt idx="671">
                  <c:v>0.13772520153960699</c:v>
                </c:pt>
                <c:pt idx="672">
                  <c:v>0.13785145972627399</c:v>
                </c:pt>
                <c:pt idx="673">
                  <c:v>0.137967196397386</c:v>
                </c:pt>
                <c:pt idx="674">
                  <c:v>0.13803032870249701</c:v>
                </c:pt>
                <c:pt idx="675">
                  <c:v>0.13813561084533801</c:v>
                </c:pt>
                <c:pt idx="676">
                  <c:v>0.138262000957215</c:v>
                </c:pt>
                <c:pt idx="677">
                  <c:v>0.13842008947286</c:v>
                </c:pt>
                <c:pt idx="678">
                  <c:v>0.138567725563365</c:v>
                </c:pt>
                <c:pt idx="679">
                  <c:v>0.13870486185837599</c:v>
                </c:pt>
                <c:pt idx="680">
                  <c:v>0.13874705764145701</c:v>
                </c:pt>
                <c:pt idx="681">
                  <c:v>0.13885255251164999</c:v>
                </c:pt>
                <c:pt idx="682">
                  <c:v>0.13891588520943801</c:v>
                </c:pt>
                <c:pt idx="683">
                  <c:v>0.13903203099363001</c:v>
                </c:pt>
                <c:pt idx="684">
                  <c:v>0.13916938613097299</c:v>
                </c:pt>
                <c:pt idx="685">
                  <c:v>0.13924337710679</c:v>
                </c:pt>
                <c:pt idx="686">
                  <c:v>0.139338557488038</c:v>
                </c:pt>
                <c:pt idx="687">
                  <c:v>0.13948661968496301</c:v>
                </c:pt>
                <c:pt idx="688">
                  <c:v>0.13956066035905401</c:v>
                </c:pt>
                <c:pt idx="689">
                  <c:v>0.13964533307238899</c:v>
                </c:pt>
                <c:pt idx="690">
                  <c:v>0.13979354490118101</c:v>
                </c:pt>
                <c:pt idx="691">
                  <c:v>0.13985709559463799</c:v>
                </c:pt>
                <c:pt idx="692">
                  <c:v>0.13998424985097099</c:v>
                </c:pt>
                <c:pt idx="693">
                  <c:v>0.14009024207227</c:v>
                </c:pt>
                <c:pt idx="694">
                  <c:v>0.14024923040421799</c:v>
                </c:pt>
                <c:pt idx="695">
                  <c:v>0.14034464330647201</c:v>
                </c:pt>
                <c:pt idx="696">
                  <c:v>0.14044011351975799</c:v>
                </c:pt>
                <c:pt idx="697">
                  <c:v>0.14051439336761301</c:v>
                </c:pt>
                <c:pt idx="698">
                  <c:v>0.14062053520725901</c:v>
                </c:pt>
                <c:pt idx="699">
                  <c:v>0.14073735853422401</c:v>
                </c:pt>
                <c:pt idx="700">
                  <c:v>0.140886167654246</c:v>
                </c:pt>
                <c:pt idx="701">
                  <c:v>0.141013718328551</c:v>
                </c:pt>
                <c:pt idx="702">
                  <c:v>0.14112002173726099</c:v>
                </c:pt>
                <c:pt idx="703">
                  <c:v>0.141226414761322</c:v>
                </c:pt>
                <c:pt idx="704">
                  <c:v>0.141343484123335</c:v>
                </c:pt>
                <c:pt idx="705">
                  <c:v>0.141471246728303</c:v>
                </c:pt>
                <c:pt idx="706">
                  <c:v>0.14160972206184799</c:v>
                </c:pt>
                <c:pt idx="707">
                  <c:v>0.141705642882753</c:v>
                </c:pt>
                <c:pt idx="708">
                  <c:v>0.141790905834668</c:v>
                </c:pt>
                <c:pt idx="709">
                  <c:v>0.14188683173975999</c:v>
                </c:pt>
                <c:pt idx="710">
                  <c:v>0.14197217166147399</c:v>
                </c:pt>
                <c:pt idx="711">
                  <c:v>0.14213227761653299</c:v>
                </c:pt>
                <c:pt idx="712">
                  <c:v>0.14226043742158601</c:v>
                </c:pt>
                <c:pt idx="713">
                  <c:v>0.14241005689792499</c:v>
                </c:pt>
                <c:pt idx="714">
                  <c:v>0.142602522413458</c:v>
                </c:pt>
                <c:pt idx="715">
                  <c:v>0.14275222181644401</c:v>
                </c:pt>
                <c:pt idx="716">
                  <c:v>0.14283777348993801</c:v>
                </c:pt>
                <c:pt idx="717">
                  <c:v>0.14299830325356699</c:v>
                </c:pt>
                <c:pt idx="718">
                  <c:v>0.143169590129304</c:v>
                </c:pt>
                <c:pt idx="719">
                  <c:v>0.143255261175533</c:v>
                </c:pt>
                <c:pt idx="720">
                  <c:v>0.14336240758891999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40A-45C9-BE94-4102E899E4ED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bez události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25400"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List1!$E$2:$E$722</c:f>
              <c:numCache>
                <c:formatCode>0.00</c:formatCode>
                <c:ptCount val="721"/>
                <c:pt idx="0">
                  <c:v>0.9969902631175076</c:v>
                </c:pt>
                <c:pt idx="1">
                  <c:v>0.99409111847137344</c:v>
                </c:pt>
                <c:pt idx="2">
                  <c:v>0.9914049618999089</c:v>
                </c:pt>
                <c:pt idx="3">
                  <c:v>0.98668695165980613</c:v>
                </c:pt>
                <c:pt idx="4">
                  <c:v>0.9819339517024035</c:v>
                </c:pt>
                <c:pt idx="5">
                  <c:v>0.97707716036625947</c:v>
                </c:pt>
                <c:pt idx="6">
                  <c:v>0.97199821998782132</c:v>
                </c:pt>
                <c:pt idx="7">
                  <c:v>0.96700459609815104</c:v>
                </c:pt>
                <c:pt idx="8">
                  <c:v>0.96272747680226356</c:v>
                </c:pt>
                <c:pt idx="9">
                  <c:v>0.95830451972885777</c:v>
                </c:pt>
                <c:pt idx="10">
                  <c:v>0.95429802279313158</c:v>
                </c:pt>
                <c:pt idx="11">
                  <c:v>0.95016172007489508</c:v>
                </c:pt>
                <c:pt idx="12">
                  <c:v>0.94596434896109394</c:v>
                </c:pt>
                <c:pt idx="13">
                  <c:v>0.94151798304353296</c:v>
                </c:pt>
                <c:pt idx="14">
                  <c:v>0.93735273116091622</c:v>
                </c:pt>
                <c:pt idx="15">
                  <c:v>0.93362360803456568</c:v>
                </c:pt>
                <c:pt idx="16">
                  <c:v>0.92996270795816882</c:v>
                </c:pt>
                <c:pt idx="17">
                  <c:v>0.92609495849417767</c:v>
                </c:pt>
                <c:pt idx="18">
                  <c:v>0.92256811907189551</c:v>
                </c:pt>
                <c:pt idx="19">
                  <c:v>0.9189031587978741</c:v>
                </c:pt>
                <c:pt idx="20">
                  <c:v>0.91525403231080005</c:v>
                </c:pt>
                <c:pt idx="21">
                  <c:v>0.9116553252242553</c:v>
                </c:pt>
                <c:pt idx="22">
                  <c:v>0.90845073212826699</c:v>
                </c:pt>
                <c:pt idx="23">
                  <c:v>0.90495461453667025</c:v>
                </c:pt>
                <c:pt idx="24">
                  <c:v>0.90167986237205744</c:v>
                </c:pt>
                <c:pt idx="25">
                  <c:v>0.89840417590758137</c:v>
                </c:pt>
                <c:pt idx="26">
                  <c:v>0.8954964414422556</c:v>
                </c:pt>
                <c:pt idx="27">
                  <c:v>0.89221868627159406</c:v>
                </c:pt>
                <c:pt idx="28">
                  <c:v>0.88905999504868283</c:v>
                </c:pt>
                <c:pt idx="29">
                  <c:v>0.88614155449955423</c:v>
                </c:pt>
                <c:pt idx="30">
                  <c:v>0.88325736473163252</c:v>
                </c:pt>
                <c:pt idx="31">
                  <c:v>0.88010548128706523</c:v>
                </c:pt>
                <c:pt idx="32">
                  <c:v>0.87734766108330753</c:v>
                </c:pt>
                <c:pt idx="33">
                  <c:v>0.87447731022816189</c:v>
                </c:pt>
                <c:pt idx="34">
                  <c:v>0.87143397547437185</c:v>
                </c:pt>
                <c:pt idx="35">
                  <c:v>0.86879376161189781</c:v>
                </c:pt>
                <c:pt idx="36">
                  <c:v>0.86608469375496111</c:v>
                </c:pt>
                <c:pt idx="37">
                  <c:v>0.8634013199607431</c:v>
                </c:pt>
                <c:pt idx="38">
                  <c:v>0.86075965955384703</c:v>
                </c:pt>
                <c:pt idx="39">
                  <c:v>0.85802271753066806</c:v>
                </c:pt>
                <c:pt idx="40">
                  <c:v>0.85543115417295024</c:v>
                </c:pt>
                <c:pt idx="41">
                  <c:v>0.85292485681824215</c:v>
                </c:pt>
                <c:pt idx="42">
                  <c:v>0.85023690551092213</c:v>
                </c:pt>
                <c:pt idx="43">
                  <c:v>0.84784179916731017</c:v>
                </c:pt>
                <c:pt idx="44">
                  <c:v>0.84573089675687974</c:v>
                </c:pt>
                <c:pt idx="45">
                  <c:v>0.84319758158982394</c:v>
                </c:pt>
                <c:pt idx="46">
                  <c:v>0.84085251617952717</c:v>
                </c:pt>
                <c:pt idx="47">
                  <c:v>0.83875659502583011</c:v>
                </c:pt>
                <c:pt idx="48">
                  <c:v>0.83641856748775145</c:v>
                </c:pt>
                <c:pt idx="49">
                  <c:v>0.83376028392049684</c:v>
                </c:pt>
                <c:pt idx="50">
                  <c:v>0.83151625508238436</c:v>
                </c:pt>
                <c:pt idx="51">
                  <c:v>0.82937568571380937</c:v>
                </c:pt>
                <c:pt idx="52">
                  <c:v>0.82716512250017915</c:v>
                </c:pt>
                <c:pt idx="53">
                  <c:v>0.82511783375251535</c:v>
                </c:pt>
                <c:pt idx="54">
                  <c:v>0.8230786923444251</c:v>
                </c:pt>
                <c:pt idx="55">
                  <c:v>0.82080547183651131</c:v>
                </c:pt>
                <c:pt idx="56">
                  <c:v>0.81837595334927205</c:v>
                </c:pt>
                <c:pt idx="57">
                  <c:v>0.81652571507073413</c:v>
                </c:pt>
                <c:pt idx="58">
                  <c:v>0.81490016882220806</c:v>
                </c:pt>
                <c:pt idx="59">
                  <c:v>0.8129016133752035</c:v>
                </c:pt>
                <c:pt idx="60">
                  <c:v>0.81074643176412975</c:v>
                </c:pt>
                <c:pt idx="61">
                  <c:v>0.80879837538768196</c:v>
                </c:pt>
                <c:pt idx="62">
                  <c:v>0.80662430262648499</c:v>
                </c:pt>
                <c:pt idx="63">
                  <c:v>0.80457052252160455</c:v>
                </c:pt>
                <c:pt idx="64">
                  <c:v>0.8029066648228641</c:v>
                </c:pt>
                <c:pt idx="65">
                  <c:v>0.80100868373832312</c:v>
                </c:pt>
                <c:pt idx="66">
                  <c:v>0.79907499024469786</c:v>
                </c:pt>
                <c:pt idx="67">
                  <c:v>0.79729678144322835</c:v>
                </c:pt>
                <c:pt idx="68">
                  <c:v>0.79547428961670075</c:v>
                </c:pt>
                <c:pt idx="69">
                  <c:v>0.7936164147765562</c:v>
                </c:pt>
                <c:pt idx="70">
                  <c:v>0.79165373739605671</c:v>
                </c:pt>
                <c:pt idx="71">
                  <c:v>0.78989080151888347</c:v>
                </c:pt>
                <c:pt idx="72">
                  <c:v>0.78824067230185668</c:v>
                </c:pt>
                <c:pt idx="73">
                  <c:v>0.78651152173372529</c:v>
                </c:pt>
                <c:pt idx="74">
                  <c:v>0.78501630226162533</c:v>
                </c:pt>
                <c:pt idx="75">
                  <c:v>0.78326824624041458</c:v>
                </c:pt>
                <c:pt idx="76">
                  <c:v>0.78139789513375191</c:v>
                </c:pt>
                <c:pt idx="77">
                  <c:v>0.77957907165582596</c:v>
                </c:pt>
                <c:pt idx="78">
                  <c:v>0.77781244348496037</c:v>
                </c:pt>
                <c:pt idx="79">
                  <c:v>0.7763155457263351</c:v>
                </c:pt>
                <c:pt idx="80">
                  <c:v>0.77477428686131022</c:v>
                </c:pt>
                <c:pt idx="81">
                  <c:v>0.77316280512462643</c:v>
                </c:pt>
                <c:pt idx="82">
                  <c:v>0.77164649205580815</c:v>
                </c:pt>
                <c:pt idx="83">
                  <c:v>0.76986818337551721</c:v>
                </c:pt>
                <c:pt idx="84">
                  <c:v>0.76806310993285676</c:v>
                </c:pt>
                <c:pt idx="85">
                  <c:v>0.76659812279098671</c:v>
                </c:pt>
                <c:pt idx="86">
                  <c:v>0.7651243148989253</c:v>
                </c:pt>
                <c:pt idx="87">
                  <c:v>0.76349269652433605</c:v>
                </c:pt>
                <c:pt idx="88">
                  <c:v>0.76206116954041092</c:v>
                </c:pt>
                <c:pt idx="89">
                  <c:v>0.76063784968255121</c:v>
                </c:pt>
                <c:pt idx="90">
                  <c:v>0.75928391972583686</c:v>
                </c:pt>
                <c:pt idx="91">
                  <c:v>0.75777227226090615</c:v>
                </c:pt>
                <c:pt idx="92">
                  <c:v>0.75647031810202114</c:v>
                </c:pt>
                <c:pt idx="93">
                  <c:v>0.75511581109219217</c:v>
                </c:pt>
                <c:pt idx="94">
                  <c:v>0.75360335887542351</c:v>
                </c:pt>
                <c:pt idx="95">
                  <c:v>0.75206462561136445</c:v>
                </c:pt>
                <c:pt idx="96">
                  <c:v>0.75065644505983331</c:v>
                </c:pt>
                <c:pt idx="97">
                  <c:v>0.7491252074110929</c:v>
                </c:pt>
                <c:pt idx="98">
                  <c:v>0.74772466250993741</c:v>
                </c:pt>
                <c:pt idx="99">
                  <c:v>0.74657793952337892</c:v>
                </c:pt>
                <c:pt idx="100">
                  <c:v>0.74537866675041919</c:v>
                </c:pt>
                <c:pt idx="101">
                  <c:v>0.7441436970433406</c:v>
                </c:pt>
                <c:pt idx="102">
                  <c:v>0.74282087614658976</c:v>
                </c:pt>
                <c:pt idx="103">
                  <c:v>0.74149763389972057</c:v>
                </c:pt>
                <c:pt idx="104">
                  <c:v>0.74000743307262729</c:v>
                </c:pt>
                <c:pt idx="105">
                  <c:v>0.73879722455001062</c:v>
                </c:pt>
                <c:pt idx="106">
                  <c:v>0.73753438327543641</c:v>
                </c:pt>
                <c:pt idx="107">
                  <c:v>0.73633288725882806</c:v>
                </c:pt>
                <c:pt idx="108">
                  <c:v>0.73511337183078973</c:v>
                </c:pt>
                <c:pt idx="109">
                  <c:v>0.73418309297624895</c:v>
                </c:pt>
                <c:pt idx="110">
                  <c:v>0.73286607813576421</c:v>
                </c:pt>
                <c:pt idx="111">
                  <c:v>0.73163654021422175</c:v>
                </c:pt>
                <c:pt idx="112">
                  <c:v>0.7303978630271577</c:v>
                </c:pt>
                <c:pt idx="113">
                  <c:v>0.72908889053956361</c:v>
                </c:pt>
                <c:pt idx="114">
                  <c:v>0.72806981243106339</c:v>
                </c:pt>
                <c:pt idx="115">
                  <c:v>0.72690958383568571</c:v>
                </c:pt>
                <c:pt idx="116">
                  <c:v>0.72575779667275442</c:v>
                </c:pt>
                <c:pt idx="117">
                  <c:v>0.724658483447704</c:v>
                </c:pt>
                <c:pt idx="118">
                  <c:v>0.72342695371703636</c:v>
                </c:pt>
                <c:pt idx="119">
                  <c:v>0.72229173150662007</c:v>
                </c:pt>
                <c:pt idx="120">
                  <c:v>0.7212268976999977</c:v>
                </c:pt>
                <c:pt idx="121">
                  <c:v>0.71995073261565679</c:v>
                </c:pt>
                <c:pt idx="122">
                  <c:v>0.71886766297313653</c:v>
                </c:pt>
                <c:pt idx="123">
                  <c:v>0.71776664528166645</c:v>
                </c:pt>
                <c:pt idx="124">
                  <c:v>0.71665639708866513</c:v>
                </c:pt>
                <c:pt idx="125">
                  <c:v>0.71551940686330062</c:v>
                </c:pt>
                <c:pt idx="126">
                  <c:v>0.71425877389118875</c:v>
                </c:pt>
                <c:pt idx="127">
                  <c:v>0.71328022852761752</c:v>
                </c:pt>
                <c:pt idx="128">
                  <c:v>0.71223102769702673</c:v>
                </c:pt>
                <c:pt idx="129">
                  <c:v>0.71119006379903527</c:v>
                </c:pt>
                <c:pt idx="130">
                  <c:v>0.71031649601427449</c:v>
                </c:pt>
                <c:pt idx="131">
                  <c:v>0.70934552740991297</c:v>
                </c:pt>
                <c:pt idx="132">
                  <c:v>0.70807401402894055</c:v>
                </c:pt>
                <c:pt idx="133">
                  <c:v>0.70694315941616281</c:v>
                </c:pt>
                <c:pt idx="134">
                  <c:v>0.70589175232018453</c:v>
                </c:pt>
                <c:pt idx="135">
                  <c:v>0.70486681279922292</c:v>
                </c:pt>
                <c:pt idx="136">
                  <c:v>0.70391192436463379</c:v>
                </c:pt>
                <c:pt idx="137">
                  <c:v>0.70278872181165275</c:v>
                </c:pt>
                <c:pt idx="138">
                  <c:v>0.70185095063487513</c:v>
                </c:pt>
                <c:pt idx="139">
                  <c:v>0.70080649006237905</c:v>
                </c:pt>
                <c:pt idx="140">
                  <c:v>0.69961117892961355</c:v>
                </c:pt>
                <c:pt idx="141">
                  <c:v>0.69854866669796356</c:v>
                </c:pt>
                <c:pt idx="142">
                  <c:v>0.69767207188476232</c:v>
                </c:pt>
                <c:pt idx="143">
                  <c:v>0.69654693724184946</c:v>
                </c:pt>
                <c:pt idx="144">
                  <c:v>0.69555445267400273</c:v>
                </c:pt>
                <c:pt idx="145">
                  <c:v>0.6945971700650615</c:v>
                </c:pt>
                <c:pt idx="146">
                  <c:v>0.69352428933720778</c:v>
                </c:pt>
                <c:pt idx="147">
                  <c:v>0.69238900729105046</c:v>
                </c:pt>
                <c:pt idx="148">
                  <c:v>0.69145768544731712</c:v>
                </c:pt>
                <c:pt idx="149">
                  <c:v>0.69068598907979317</c:v>
                </c:pt>
                <c:pt idx="150">
                  <c:v>0.68976306292195855</c:v>
                </c:pt>
                <c:pt idx="151">
                  <c:v>0.68883981605206446</c:v>
                </c:pt>
                <c:pt idx="152">
                  <c:v>0.68794288920824687</c:v>
                </c:pt>
                <c:pt idx="153">
                  <c:v>0.68713444348638675</c:v>
                </c:pt>
                <c:pt idx="154">
                  <c:v>0.68609462339885152</c:v>
                </c:pt>
                <c:pt idx="155">
                  <c:v>0.6851970009301237</c:v>
                </c:pt>
                <c:pt idx="156">
                  <c:v>0.68441482271945975</c:v>
                </c:pt>
                <c:pt idx="157">
                  <c:v>0.68342775008486156</c:v>
                </c:pt>
                <c:pt idx="158">
                  <c:v>0.68235147190384493</c:v>
                </c:pt>
                <c:pt idx="159">
                  <c:v>0.68144379378944286</c:v>
                </c:pt>
                <c:pt idx="160">
                  <c:v>0.68039339187091508</c:v>
                </c:pt>
                <c:pt idx="161">
                  <c:v>0.67956520767317685</c:v>
                </c:pt>
                <c:pt idx="162">
                  <c:v>0.67887059246942294</c:v>
                </c:pt>
                <c:pt idx="163">
                  <c:v>0.67805128124671277</c:v>
                </c:pt>
                <c:pt idx="164">
                  <c:v>0.67717816972380773</c:v>
                </c:pt>
                <c:pt idx="165">
                  <c:v>0.67638489750129493</c:v>
                </c:pt>
                <c:pt idx="166">
                  <c:v>0.67553793419363006</c:v>
                </c:pt>
                <c:pt idx="167">
                  <c:v>0.67474426429087764</c:v>
                </c:pt>
                <c:pt idx="168">
                  <c:v>0.67384335648873095</c:v>
                </c:pt>
                <c:pt idx="169">
                  <c:v>0.67269269206816751</c:v>
                </c:pt>
                <c:pt idx="170">
                  <c:v>0.67185420118391093</c:v>
                </c:pt>
                <c:pt idx="171">
                  <c:v>0.67096164448870255</c:v>
                </c:pt>
                <c:pt idx="172">
                  <c:v>0.67006879086054438</c:v>
                </c:pt>
                <c:pt idx="173">
                  <c:v>0.66919349106176074</c:v>
                </c:pt>
                <c:pt idx="174">
                  <c:v>0.6683000418080064</c:v>
                </c:pt>
                <c:pt idx="175">
                  <c:v>0.66747785965149165</c:v>
                </c:pt>
                <c:pt idx="176">
                  <c:v>0.66663779272230317</c:v>
                </c:pt>
                <c:pt idx="177">
                  <c:v>0.66586023184916066</c:v>
                </c:pt>
                <c:pt idx="178">
                  <c:v>0.66495714622404434</c:v>
                </c:pt>
                <c:pt idx="179">
                  <c:v>0.66421496663262147</c:v>
                </c:pt>
                <c:pt idx="180">
                  <c:v>0.66332069008008254</c:v>
                </c:pt>
                <c:pt idx="181">
                  <c:v>0.66247058869249631</c:v>
                </c:pt>
                <c:pt idx="182">
                  <c:v>0.66165599496264993</c:v>
                </c:pt>
                <c:pt idx="183">
                  <c:v>0.66098461742088199</c:v>
                </c:pt>
                <c:pt idx="184">
                  <c:v>0.66024156589587402</c:v>
                </c:pt>
                <c:pt idx="185">
                  <c:v>0.65942645285155788</c:v>
                </c:pt>
                <c:pt idx="186">
                  <c:v>0.6586826444749182</c:v>
                </c:pt>
                <c:pt idx="187">
                  <c:v>0.65777703541579868</c:v>
                </c:pt>
                <c:pt idx="188">
                  <c:v>0.65698767785737722</c:v>
                </c:pt>
                <c:pt idx="189">
                  <c:v>0.65600052266383124</c:v>
                </c:pt>
                <c:pt idx="190">
                  <c:v>0.65508509795986514</c:v>
                </c:pt>
                <c:pt idx="191">
                  <c:v>0.65424139035956042</c:v>
                </c:pt>
                <c:pt idx="192">
                  <c:v>0.65346904263246908</c:v>
                </c:pt>
                <c:pt idx="193">
                  <c:v>0.6526514313954509</c:v>
                </c:pt>
                <c:pt idx="194">
                  <c:v>0.65177958766436483</c:v>
                </c:pt>
                <c:pt idx="195">
                  <c:v>0.65092533134456421</c:v>
                </c:pt>
                <c:pt idx="196">
                  <c:v>0.64989084573623002</c:v>
                </c:pt>
                <c:pt idx="197">
                  <c:v>0.64891029257280608</c:v>
                </c:pt>
                <c:pt idx="198">
                  <c:v>0.6481186094209086</c:v>
                </c:pt>
                <c:pt idx="199">
                  <c:v>0.64721831964535459</c:v>
                </c:pt>
                <c:pt idx="200">
                  <c:v>0.64646172893254683</c:v>
                </c:pt>
                <c:pt idx="201">
                  <c:v>0.64541640343481721</c:v>
                </c:pt>
                <c:pt idx="202">
                  <c:v>0.64452382354573134</c:v>
                </c:pt>
                <c:pt idx="203">
                  <c:v>0.64359468592553881</c:v>
                </c:pt>
                <c:pt idx="204">
                  <c:v>0.64282786813067083</c:v>
                </c:pt>
                <c:pt idx="205">
                  <c:v>0.64217825541865847</c:v>
                </c:pt>
                <c:pt idx="206">
                  <c:v>0.64141084477446864</c:v>
                </c:pt>
                <c:pt idx="207">
                  <c:v>0.64066122706489459</c:v>
                </c:pt>
                <c:pt idx="208">
                  <c:v>0.63971255441626274</c:v>
                </c:pt>
                <c:pt idx="209">
                  <c:v>0.63903463428314411</c:v>
                </c:pt>
                <c:pt idx="210">
                  <c:v>0.63827501991018054</c:v>
                </c:pt>
                <c:pt idx="211">
                  <c:v>0.63753348108765595</c:v>
                </c:pt>
                <c:pt idx="212">
                  <c:v>0.63671050716356303</c:v>
                </c:pt>
                <c:pt idx="213">
                  <c:v>0.63602270958635487</c:v>
                </c:pt>
                <c:pt idx="214">
                  <c:v>0.6352259609466272</c:v>
                </c:pt>
                <c:pt idx="215">
                  <c:v>0.63467338574245025</c:v>
                </c:pt>
                <c:pt idx="216">
                  <c:v>0.63396652158949651</c:v>
                </c:pt>
                <c:pt idx="217">
                  <c:v>0.63324122167634345</c:v>
                </c:pt>
                <c:pt idx="218">
                  <c:v>0.6325793855055909</c:v>
                </c:pt>
                <c:pt idx="219">
                  <c:v>0.63169987112331227</c:v>
                </c:pt>
                <c:pt idx="220">
                  <c:v>0.63091965873042699</c:v>
                </c:pt>
                <c:pt idx="221">
                  <c:v>0.63026616635592736</c:v>
                </c:pt>
                <c:pt idx="222">
                  <c:v>0.62958519016235681</c:v>
                </c:pt>
                <c:pt idx="223">
                  <c:v>0.62884038765794514</c:v>
                </c:pt>
                <c:pt idx="224">
                  <c:v>0.62794974325763719</c:v>
                </c:pt>
                <c:pt idx="225">
                  <c:v>0.62726810791477572</c:v>
                </c:pt>
                <c:pt idx="226">
                  <c:v>0.62662276100396552</c:v>
                </c:pt>
                <c:pt idx="227">
                  <c:v>0.62602236464744443</c:v>
                </c:pt>
                <c:pt idx="228">
                  <c:v>0.6253580002672664</c:v>
                </c:pt>
                <c:pt idx="229">
                  <c:v>0.62461148894102902</c:v>
                </c:pt>
                <c:pt idx="230">
                  <c:v>0.62397397229367013</c:v>
                </c:pt>
                <c:pt idx="231">
                  <c:v>0.62328159914214387</c:v>
                </c:pt>
                <c:pt idx="232">
                  <c:v>0.62264386838615893</c:v>
                </c:pt>
                <c:pt idx="233">
                  <c:v>0.62207900461512611</c:v>
                </c:pt>
                <c:pt idx="234">
                  <c:v>0.62133142308130906</c:v>
                </c:pt>
                <c:pt idx="235">
                  <c:v>0.62064736840475165</c:v>
                </c:pt>
                <c:pt idx="236">
                  <c:v>0.61992636460932871</c:v>
                </c:pt>
                <c:pt idx="237">
                  <c:v>0.61919593308556853</c:v>
                </c:pt>
                <c:pt idx="238">
                  <c:v>0.61853854471418457</c:v>
                </c:pt>
                <c:pt idx="239">
                  <c:v>0.61784460403634367</c:v>
                </c:pt>
                <c:pt idx="240">
                  <c:v>0.61718713797035818</c:v>
                </c:pt>
                <c:pt idx="241">
                  <c:v>0.61624564902305434</c:v>
                </c:pt>
                <c:pt idx="242">
                  <c:v>0.61552326826729564</c:v>
                </c:pt>
                <c:pt idx="243">
                  <c:v>0.61482796849933596</c:v>
                </c:pt>
                <c:pt idx="244">
                  <c:v>0.61413226499891249</c:v>
                </c:pt>
                <c:pt idx="245">
                  <c:v>0.61331754744011002</c:v>
                </c:pt>
                <c:pt idx="246">
                  <c:v>0.61261261631069641</c:v>
                </c:pt>
                <c:pt idx="247">
                  <c:v>0.6118252200320724</c:v>
                </c:pt>
                <c:pt idx="248">
                  <c:v>0.61100981954415789</c:v>
                </c:pt>
                <c:pt idx="249">
                  <c:v>0.61040488655149505</c:v>
                </c:pt>
                <c:pt idx="250">
                  <c:v>0.60970800404795955</c:v>
                </c:pt>
                <c:pt idx="251">
                  <c:v>0.60890061390806904</c:v>
                </c:pt>
                <c:pt idx="252">
                  <c:v>0.6082029965619169</c:v>
                </c:pt>
                <c:pt idx="253">
                  <c:v>0.60766139250490769</c:v>
                </c:pt>
                <c:pt idx="254">
                  <c:v>0.60700959230446361</c:v>
                </c:pt>
                <c:pt idx="255">
                  <c:v>0.60628391082579136</c:v>
                </c:pt>
                <c:pt idx="256">
                  <c:v>0.60571412103222844</c:v>
                </c:pt>
                <c:pt idx="257">
                  <c:v>0.6050981000527168</c:v>
                </c:pt>
                <c:pt idx="258">
                  <c:v>0.60438971585701351</c:v>
                </c:pt>
                <c:pt idx="259">
                  <c:v>0.6036074356138641</c:v>
                </c:pt>
                <c:pt idx="260">
                  <c:v>0.60296317535597765</c:v>
                </c:pt>
                <c:pt idx="261">
                  <c:v>0.6023832791625382</c:v>
                </c:pt>
                <c:pt idx="262">
                  <c:v>0.60159105745333907</c:v>
                </c:pt>
                <c:pt idx="263">
                  <c:v>0.60088138405968683</c:v>
                </c:pt>
                <c:pt idx="264">
                  <c:v>0.60034662802526273</c:v>
                </c:pt>
                <c:pt idx="265">
                  <c:v>0.59977482541465432</c:v>
                </c:pt>
                <c:pt idx="266">
                  <c:v>0.59925833471462053</c:v>
                </c:pt>
                <c:pt idx="267">
                  <c:v>0.59863112882327674</c:v>
                </c:pt>
                <c:pt idx="268">
                  <c:v>0.59803157530442341</c:v>
                </c:pt>
                <c:pt idx="269">
                  <c:v>0.5973581786516825</c:v>
                </c:pt>
                <c:pt idx="270">
                  <c:v>0.59668424082552396</c:v>
                </c:pt>
                <c:pt idx="271">
                  <c:v>0.59590833054750236</c:v>
                </c:pt>
                <c:pt idx="272">
                  <c:v>0.59527069893072648</c:v>
                </c:pt>
                <c:pt idx="273">
                  <c:v>0.59460503418492894</c:v>
                </c:pt>
                <c:pt idx="274">
                  <c:v>0.59397633126285176</c:v>
                </c:pt>
                <c:pt idx="275">
                  <c:v>0.59329210130109267</c:v>
                </c:pt>
                <c:pt idx="276">
                  <c:v>0.59261671771235558</c:v>
                </c:pt>
                <c:pt idx="277">
                  <c:v>0.59206139117183754</c:v>
                </c:pt>
                <c:pt idx="278">
                  <c:v>0.59146886687105638</c:v>
                </c:pt>
                <c:pt idx="279">
                  <c:v>0.59085750081809862</c:v>
                </c:pt>
                <c:pt idx="280">
                  <c:v>0.5901253583576701</c:v>
                </c:pt>
                <c:pt idx="281">
                  <c:v>0.58952295320190573</c:v>
                </c:pt>
                <c:pt idx="282">
                  <c:v>0.58893903769130529</c:v>
                </c:pt>
                <c:pt idx="283">
                  <c:v>0.58825275826340928</c:v>
                </c:pt>
                <c:pt idx="284">
                  <c:v>0.58751985440423027</c:v>
                </c:pt>
                <c:pt idx="285">
                  <c:v>0.58687948050084326</c:v>
                </c:pt>
                <c:pt idx="286">
                  <c:v>0.58623875196562236</c:v>
                </c:pt>
                <c:pt idx="287">
                  <c:v>0.58569992104452373</c:v>
                </c:pt>
                <c:pt idx="288">
                  <c:v>0.58501243620604204</c:v>
                </c:pt>
                <c:pt idx="289">
                  <c:v>0.5844642889925975</c:v>
                </c:pt>
                <c:pt idx="290">
                  <c:v>0.58395306863803986</c:v>
                </c:pt>
                <c:pt idx="291">
                  <c:v>0.5834043629357043</c:v>
                </c:pt>
                <c:pt idx="292">
                  <c:v>0.58282749946024093</c:v>
                </c:pt>
                <c:pt idx="293">
                  <c:v>0.58224111643194199</c:v>
                </c:pt>
                <c:pt idx="294">
                  <c:v>0.58167312173975627</c:v>
                </c:pt>
                <c:pt idx="295">
                  <c:v>0.58102132455200306</c:v>
                </c:pt>
                <c:pt idx="296">
                  <c:v>0.58035087235366023</c:v>
                </c:pt>
                <c:pt idx="297">
                  <c:v>0.57979187517358555</c:v>
                </c:pt>
                <c:pt idx="298">
                  <c:v>0.57913010806262555</c:v>
                </c:pt>
                <c:pt idx="299">
                  <c:v>0.57869184643223037</c:v>
                </c:pt>
                <c:pt idx="300">
                  <c:v>0.57821608662038415</c:v>
                </c:pt>
                <c:pt idx="301">
                  <c:v>0.57767480812488814</c:v>
                </c:pt>
                <c:pt idx="302">
                  <c:v>0.57712416165856795</c:v>
                </c:pt>
                <c:pt idx="303">
                  <c:v>0.57641479698839559</c:v>
                </c:pt>
                <c:pt idx="304">
                  <c:v>0.57577977323434182</c:v>
                </c:pt>
                <c:pt idx="305">
                  <c:v>0.57519119420280274</c:v>
                </c:pt>
                <c:pt idx="306">
                  <c:v>0.57471443119829546</c:v>
                </c:pt>
                <c:pt idx="307">
                  <c:v>0.57416261256399093</c:v>
                </c:pt>
                <c:pt idx="308">
                  <c:v>0.57347016266536632</c:v>
                </c:pt>
                <c:pt idx="309">
                  <c:v>0.57282447885054155</c:v>
                </c:pt>
                <c:pt idx="310">
                  <c:v>0.57238465805257421</c:v>
                </c:pt>
                <c:pt idx="311">
                  <c:v>0.57185092677543437</c:v>
                </c:pt>
                <c:pt idx="312">
                  <c:v>0.5710922180717477</c:v>
                </c:pt>
                <c:pt idx="313">
                  <c:v>0.57047374723962752</c:v>
                </c:pt>
                <c:pt idx="314">
                  <c:v>0.56997688421780834</c:v>
                </c:pt>
                <c:pt idx="315">
                  <c:v>0.5693484953011595</c:v>
                </c:pt>
                <c:pt idx="316">
                  <c:v>0.5688326281593592</c:v>
                </c:pt>
                <c:pt idx="317">
                  <c:v>0.56819479723272448</c:v>
                </c:pt>
                <c:pt idx="318">
                  <c:v>0.56763170777986371</c:v>
                </c:pt>
                <c:pt idx="319">
                  <c:v>0.56699319135947346</c:v>
                </c:pt>
                <c:pt idx="320">
                  <c:v>0.56661743789424346</c:v>
                </c:pt>
                <c:pt idx="321">
                  <c:v>0.56612876395039402</c:v>
                </c:pt>
                <c:pt idx="322">
                  <c:v>0.56546125905575417</c:v>
                </c:pt>
                <c:pt idx="323">
                  <c:v>0.56501938961845788</c:v>
                </c:pt>
                <c:pt idx="324">
                  <c:v>0.56434243819067686</c:v>
                </c:pt>
                <c:pt idx="325">
                  <c:v>0.56374974033441005</c:v>
                </c:pt>
                <c:pt idx="326">
                  <c:v>0.56322269550204385</c:v>
                </c:pt>
                <c:pt idx="327">
                  <c:v>0.56269545684489197</c:v>
                </c:pt>
                <c:pt idx="328">
                  <c:v>0.56209258567659814</c:v>
                </c:pt>
                <c:pt idx="329">
                  <c:v>0.56145176658016249</c:v>
                </c:pt>
                <c:pt idx="330">
                  <c:v>0.56087688520775059</c:v>
                </c:pt>
                <c:pt idx="331">
                  <c:v>0.56036793962211473</c:v>
                </c:pt>
                <c:pt idx="332">
                  <c:v>0.55972675400744365</c:v>
                </c:pt>
                <c:pt idx="333">
                  <c:v>0.55917024369439838</c:v>
                </c:pt>
                <c:pt idx="334">
                  <c:v>0.55858518952174219</c:v>
                </c:pt>
                <c:pt idx="335">
                  <c:v>0.5580470807857032</c:v>
                </c:pt>
                <c:pt idx="336">
                  <c:v>0.55759379855945768</c:v>
                </c:pt>
                <c:pt idx="337">
                  <c:v>0.55699885556158701</c:v>
                </c:pt>
                <c:pt idx="338">
                  <c:v>0.55632831877253197</c:v>
                </c:pt>
                <c:pt idx="339">
                  <c:v>0.55587474403154169</c:v>
                </c:pt>
                <c:pt idx="340">
                  <c:v>0.55543044505071582</c:v>
                </c:pt>
                <c:pt idx="341">
                  <c:v>0.55482524647940257</c:v>
                </c:pt>
                <c:pt idx="342">
                  <c:v>0.55413456516440096</c:v>
                </c:pt>
                <c:pt idx="343">
                  <c:v>0.55365191901173194</c:v>
                </c:pt>
                <c:pt idx="344">
                  <c:v>0.55299892715812105</c:v>
                </c:pt>
                <c:pt idx="345">
                  <c:v>0.55245944371100708</c:v>
                </c:pt>
                <c:pt idx="346">
                  <c:v>0.55185334448587109</c:v>
                </c:pt>
                <c:pt idx="347">
                  <c:v>0.55138917231682705</c:v>
                </c:pt>
                <c:pt idx="348">
                  <c:v>0.55101012601966992</c:v>
                </c:pt>
                <c:pt idx="349">
                  <c:v>0.55047929688004804</c:v>
                </c:pt>
                <c:pt idx="350">
                  <c:v>0.54990085314764492</c:v>
                </c:pt>
                <c:pt idx="351">
                  <c:v>0.54937927853742097</c:v>
                </c:pt>
                <c:pt idx="352">
                  <c:v>0.5488482115853901</c:v>
                </c:pt>
                <c:pt idx="353">
                  <c:v>0.54826932784878302</c:v>
                </c:pt>
                <c:pt idx="354">
                  <c:v>0.54777570794040498</c:v>
                </c:pt>
                <c:pt idx="355">
                  <c:v>0.54727242963161593</c:v>
                </c:pt>
                <c:pt idx="356">
                  <c:v>0.54665506226045901</c:v>
                </c:pt>
                <c:pt idx="357">
                  <c:v>0.54620844088395293</c:v>
                </c:pt>
                <c:pt idx="358">
                  <c:v>0.54565729110018002</c:v>
                </c:pt>
                <c:pt idx="359">
                  <c:v>0.54517260874951012</c:v>
                </c:pt>
                <c:pt idx="360">
                  <c:v>0.54471615067035295</c:v>
                </c:pt>
                <c:pt idx="361">
                  <c:v>0.54405027339275702</c:v>
                </c:pt>
                <c:pt idx="362">
                  <c:v>0.54353638099017598</c:v>
                </c:pt>
                <c:pt idx="363">
                  <c:v>0.54291762263148902</c:v>
                </c:pt>
                <c:pt idx="364">
                  <c:v>0.54236520921267406</c:v>
                </c:pt>
                <c:pt idx="365">
                  <c:v>0.54187945784870606</c:v>
                </c:pt>
                <c:pt idx="366">
                  <c:v>0.54132700559777802</c:v>
                </c:pt>
                <c:pt idx="367">
                  <c:v>0.54065038257791209</c:v>
                </c:pt>
                <c:pt idx="368">
                  <c:v>0.54014508402609196</c:v>
                </c:pt>
                <c:pt idx="369">
                  <c:v>0.53944900848574795</c:v>
                </c:pt>
                <c:pt idx="370">
                  <c:v>0.53890540135959497</c:v>
                </c:pt>
                <c:pt idx="371">
                  <c:v>0.53843807342991401</c:v>
                </c:pt>
                <c:pt idx="372">
                  <c:v>0.53785628753886494</c:v>
                </c:pt>
                <c:pt idx="373">
                  <c:v>0.53741751706949503</c:v>
                </c:pt>
                <c:pt idx="374">
                  <c:v>0.53682577369274109</c:v>
                </c:pt>
                <c:pt idx="375">
                  <c:v>0.53640567740201295</c:v>
                </c:pt>
                <c:pt idx="376">
                  <c:v>0.53590897894545597</c:v>
                </c:pt>
                <c:pt idx="377">
                  <c:v>0.53534513584119103</c:v>
                </c:pt>
                <c:pt idx="378">
                  <c:v>0.53479064153116096</c:v>
                </c:pt>
                <c:pt idx="379">
                  <c:v>0.53436998315532802</c:v>
                </c:pt>
                <c:pt idx="380">
                  <c:v>0.533968409691988</c:v>
                </c:pt>
                <c:pt idx="381">
                  <c:v>0.53343257543085087</c:v>
                </c:pt>
                <c:pt idx="382">
                  <c:v>0.53299229159984307</c:v>
                </c:pt>
                <c:pt idx="383">
                  <c:v>0.53258061103834997</c:v>
                </c:pt>
                <c:pt idx="384">
                  <c:v>0.53207298092622102</c:v>
                </c:pt>
                <c:pt idx="385">
                  <c:v>0.53156510397009094</c:v>
                </c:pt>
                <c:pt idx="386">
                  <c:v>0.53112429715603193</c:v>
                </c:pt>
                <c:pt idx="387">
                  <c:v>0.53059718846869397</c:v>
                </c:pt>
                <c:pt idx="388">
                  <c:v>0.53005054686978803</c:v>
                </c:pt>
                <c:pt idx="389">
                  <c:v>0.52954209129461094</c:v>
                </c:pt>
                <c:pt idx="390">
                  <c:v>0.52907188194619903</c:v>
                </c:pt>
                <c:pt idx="391">
                  <c:v>0.52849592736101902</c:v>
                </c:pt>
                <c:pt idx="392">
                  <c:v>0.52790062291175399</c:v>
                </c:pt>
                <c:pt idx="393">
                  <c:v>0.52743972528179794</c:v>
                </c:pt>
                <c:pt idx="394">
                  <c:v>0.52690195263931394</c:v>
                </c:pt>
                <c:pt idx="395">
                  <c:v>0.52646960115285801</c:v>
                </c:pt>
                <c:pt idx="396">
                  <c:v>0.52596020125397591</c:v>
                </c:pt>
                <c:pt idx="397">
                  <c:v>0.52554677855671106</c:v>
                </c:pt>
                <c:pt idx="398">
                  <c:v>0.52497928537537797</c:v>
                </c:pt>
                <c:pt idx="399">
                  <c:v>0.52454628499337197</c:v>
                </c:pt>
                <c:pt idx="400">
                  <c:v>0.52410365426107397</c:v>
                </c:pt>
                <c:pt idx="401">
                  <c:v>0.52369947605463807</c:v>
                </c:pt>
                <c:pt idx="402">
                  <c:v>0.52322768339911296</c:v>
                </c:pt>
                <c:pt idx="403">
                  <c:v>0.52281352408856496</c:v>
                </c:pt>
                <c:pt idx="404">
                  <c:v>0.52237029846917604</c:v>
                </c:pt>
                <c:pt idx="405">
                  <c:v>0.52182082059561108</c:v>
                </c:pt>
                <c:pt idx="406">
                  <c:v>0.52126151677592691</c:v>
                </c:pt>
                <c:pt idx="407">
                  <c:v>0.520808287818597</c:v>
                </c:pt>
                <c:pt idx="408">
                  <c:v>0.52032608471153008</c:v>
                </c:pt>
                <c:pt idx="409">
                  <c:v>0.51994016486230699</c:v>
                </c:pt>
                <c:pt idx="410">
                  <c:v>0.51946739550161702</c:v>
                </c:pt>
                <c:pt idx="411">
                  <c:v>0.51900405074032596</c:v>
                </c:pt>
                <c:pt idx="412">
                  <c:v>0.51847289777261507</c:v>
                </c:pt>
                <c:pt idx="413">
                  <c:v>0.51808646074593401</c:v>
                </c:pt>
                <c:pt idx="414">
                  <c:v>0.51762272766653505</c:v>
                </c:pt>
                <c:pt idx="415">
                  <c:v>0.51710099873897697</c:v>
                </c:pt>
                <c:pt idx="416">
                  <c:v>0.51660796918325202</c:v>
                </c:pt>
                <c:pt idx="417">
                  <c:v>0.51618242719875096</c:v>
                </c:pt>
                <c:pt idx="418">
                  <c:v>0.51577605290978001</c:v>
                </c:pt>
                <c:pt idx="419">
                  <c:v>0.51546630075729394</c:v>
                </c:pt>
                <c:pt idx="420">
                  <c:v>0.51495307136201396</c:v>
                </c:pt>
                <c:pt idx="421">
                  <c:v>0.51445919982658495</c:v>
                </c:pt>
                <c:pt idx="422">
                  <c:v>0.51407180585081202</c:v>
                </c:pt>
                <c:pt idx="423">
                  <c:v>0.51365518465039794</c:v>
                </c:pt>
                <c:pt idx="424">
                  <c:v>0.51323842981172496</c:v>
                </c:pt>
                <c:pt idx="425">
                  <c:v>0.51259845746395305</c:v>
                </c:pt>
                <c:pt idx="426">
                  <c:v>0.51219104048888586</c:v>
                </c:pt>
                <c:pt idx="427">
                  <c:v>0.51172523582910101</c:v>
                </c:pt>
                <c:pt idx="428">
                  <c:v>0.51122059497450101</c:v>
                </c:pt>
                <c:pt idx="429">
                  <c:v>0.51083236548256894</c:v>
                </c:pt>
                <c:pt idx="430">
                  <c:v>0.51039556580851109</c:v>
                </c:pt>
                <c:pt idx="431">
                  <c:v>0.50988080938165103</c:v>
                </c:pt>
                <c:pt idx="432">
                  <c:v>0.50938526061979306</c:v>
                </c:pt>
                <c:pt idx="433">
                  <c:v>0.50891863035700202</c:v>
                </c:pt>
                <c:pt idx="434">
                  <c:v>0.50843231563492697</c:v>
                </c:pt>
                <c:pt idx="435">
                  <c:v>0.50800435049254111</c:v>
                </c:pt>
                <c:pt idx="436">
                  <c:v>0.50759582266745795</c:v>
                </c:pt>
                <c:pt idx="437">
                  <c:v>0.50710924691720005</c:v>
                </c:pt>
                <c:pt idx="438">
                  <c:v>0.50659331820973708</c:v>
                </c:pt>
                <c:pt idx="439">
                  <c:v>0.50616483536624601</c:v>
                </c:pt>
                <c:pt idx="440">
                  <c:v>0.50572646246469899</c:v>
                </c:pt>
                <c:pt idx="441">
                  <c:v>0.50533663997421696</c:v>
                </c:pt>
                <c:pt idx="442">
                  <c:v>0.50491758079694904</c:v>
                </c:pt>
                <c:pt idx="443">
                  <c:v>0.50454724228297798</c:v>
                </c:pt>
                <c:pt idx="444">
                  <c:v>0.50405965338264902</c:v>
                </c:pt>
                <c:pt idx="445">
                  <c:v>0.50360121338595798</c:v>
                </c:pt>
                <c:pt idx="446">
                  <c:v>0.50312308935317707</c:v>
                </c:pt>
                <c:pt idx="447">
                  <c:v>0.50275218419282608</c:v>
                </c:pt>
                <c:pt idx="448">
                  <c:v>0.50226390461531101</c:v>
                </c:pt>
                <c:pt idx="449">
                  <c:v>0.501824444451058</c:v>
                </c:pt>
                <c:pt idx="450">
                  <c:v>0.50133612687087403</c:v>
                </c:pt>
                <c:pt idx="451">
                  <c:v>0.50093552696439003</c:v>
                </c:pt>
                <c:pt idx="452">
                  <c:v>0.50037832368133395</c:v>
                </c:pt>
                <c:pt idx="453">
                  <c:v>0.49993825440688594</c:v>
                </c:pt>
                <c:pt idx="454">
                  <c:v>0.49948822094956097</c:v>
                </c:pt>
                <c:pt idx="455">
                  <c:v>0.49899885286069001</c:v>
                </c:pt>
                <c:pt idx="456">
                  <c:v>0.49856819204852298</c:v>
                </c:pt>
                <c:pt idx="457">
                  <c:v>0.49817664378547405</c:v>
                </c:pt>
                <c:pt idx="458">
                  <c:v>0.49767721367002604</c:v>
                </c:pt>
                <c:pt idx="459">
                  <c:v>0.49729518376542597</c:v>
                </c:pt>
                <c:pt idx="460">
                  <c:v>0.496824974589404</c:v>
                </c:pt>
                <c:pt idx="461">
                  <c:v>0.49635454279842101</c:v>
                </c:pt>
                <c:pt idx="462">
                  <c:v>0.49585451155530497</c:v>
                </c:pt>
                <c:pt idx="463">
                  <c:v>0.49535445064906797</c:v>
                </c:pt>
                <c:pt idx="464">
                  <c:v>0.49496223048940308</c:v>
                </c:pt>
                <c:pt idx="465">
                  <c:v>0.494461733349365</c:v>
                </c:pt>
                <c:pt idx="466">
                  <c:v>0.49401013426001694</c:v>
                </c:pt>
                <c:pt idx="467">
                  <c:v>0.49334226100204198</c:v>
                </c:pt>
                <c:pt idx="468">
                  <c:v>0.49292955385624004</c:v>
                </c:pt>
                <c:pt idx="469">
                  <c:v>0.49252648826703993</c:v>
                </c:pt>
                <c:pt idx="470">
                  <c:v>0.492064437469664</c:v>
                </c:pt>
                <c:pt idx="471">
                  <c:v>0.49164167635932793</c:v>
                </c:pt>
                <c:pt idx="472">
                  <c:v>0.49123840113664197</c:v>
                </c:pt>
                <c:pt idx="473">
                  <c:v>0.49083501283632397</c:v>
                </c:pt>
                <c:pt idx="474">
                  <c:v>0.49055941765786398</c:v>
                </c:pt>
                <c:pt idx="475">
                  <c:v>0.49016560754073202</c:v>
                </c:pt>
                <c:pt idx="476">
                  <c:v>0.48972247325233403</c:v>
                </c:pt>
                <c:pt idx="477">
                  <c:v>0.48939750810750798</c:v>
                </c:pt>
                <c:pt idx="478">
                  <c:v>0.48897402607083001</c:v>
                </c:pt>
                <c:pt idx="479">
                  <c:v>0.48855038191453604</c:v>
                </c:pt>
                <c:pt idx="480">
                  <c:v>0.48808719823054891</c:v>
                </c:pt>
                <c:pt idx="481">
                  <c:v>0.48779144158131504</c:v>
                </c:pt>
                <c:pt idx="482">
                  <c:v>0.48736736944391301</c:v>
                </c:pt>
                <c:pt idx="483">
                  <c:v>0.486933312196413</c:v>
                </c:pt>
                <c:pt idx="484">
                  <c:v>0.48649924615502899</c:v>
                </c:pt>
                <c:pt idx="485">
                  <c:v>0.48601585442712603</c:v>
                </c:pt>
                <c:pt idx="486">
                  <c:v>0.48555198583078607</c:v>
                </c:pt>
                <c:pt idx="487">
                  <c:v>0.48507810320462508</c:v>
                </c:pt>
                <c:pt idx="488">
                  <c:v>0.484781824052883</c:v>
                </c:pt>
                <c:pt idx="489">
                  <c:v>0.484406437711562</c:v>
                </c:pt>
                <c:pt idx="490">
                  <c:v>0.48384317441189695</c:v>
                </c:pt>
                <c:pt idx="491">
                  <c:v>0.48337871974915103</c:v>
                </c:pt>
                <c:pt idx="492">
                  <c:v>0.48301306280135298</c:v>
                </c:pt>
                <c:pt idx="493">
                  <c:v>0.48259778883280202</c:v>
                </c:pt>
                <c:pt idx="494">
                  <c:v>0.48211321318417893</c:v>
                </c:pt>
                <c:pt idx="495">
                  <c:v>0.48160869335505496</c:v>
                </c:pt>
                <c:pt idx="496">
                  <c:v>0.481183200272639</c:v>
                </c:pt>
                <c:pt idx="497">
                  <c:v>0.48074766869993996</c:v>
                </c:pt>
                <c:pt idx="498">
                  <c:v>0.48037152779624709</c:v>
                </c:pt>
                <c:pt idx="499">
                  <c:v>0.47994584203878099</c:v>
                </c:pt>
                <c:pt idx="500">
                  <c:v>0.47955963546428598</c:v>
                </c:pt>
                <c:pt idx="501">
                  <c:v>0.47910393096851295</c:v>
                </c:pt>
                <c:pt idx="502">
                  <c:v>0.47872733926371497</c:v>
                </c:pt>
                <c:pt idx="503">
                  <c:v>0.47835066178380903</c:v>
                </c:pt>
                <c:pt idx="504">
                  <c:v>0.47797386718267798</c:v>
                </c:pt>
                <c:pt idx="505">
                  <c:v>0.477517737939883</c:v>
                </c:pt>
                <c:pt idx="506">
                  <c:v>0.47710126346124199</c:v>
                </c:pt>
                <c:pt idx="507">
                  <c:v>0.47661516440504603</c:v>
                </c:pt>
                <c:pt idx="508">
                  <c:v>0.47623806404177099</c:v>
                </c:pt>
                <c:pt idx="509">
                  <c:v>0.47581123848101914</c:v>
                </c:pt>
                <c:pt idx="510">
                  <c:v>0.475334672680019</c:v>
                </c:pt>
                <c:pt idx="511">
                  <c:v>0.47499704882125904</c:v>
                </c:pt>
                <c:pt idx="512">
                  <c:v>0.47462961925932595</c:v>
                </c:pt>
                <c:pt idx="513">
                  <c:v>0.47428202166408695</c:v>
                </c:pt>
                <c:pt idx="514">
                  <c:v>0.47385475846682795</c:v>
                </c:pt>
                <c:pt idx="515">
                  <c:v>0.47356652564537605</c:v>
                </c:pt>
                <c:pt idx="516">
                  <c:v>0.4731688379348909</c:v>
                </c:pt>
                <c:pt idx="517">
                  <c:v>0.47270136824866305</c:v>
                </c:pt>
                <c:pt idx="518">
                  <c:v>0.47224370027830997</c:v>
                </c:pt>
                <c:pt idx="519">
                  <c:v>0.47183576163744395</c:v>
                </c:pt>
                <c:pt idx="520">
                  <c:v>0.47137803577310305</c:v>
                </c:pt>
                <c:pt idx="521">
                  <c:v>0.47095989148724593</c:v>
                </c:pt>
                <c:pt idx="522">
                  <c:v>0.47051172816983899</c:v>
                </c:pt>
                <c:pt idx="523">
                  <c:v>0.47017302985603104</c:v>
                </c:pt>
                <c:pt idx="524">
                  <c:v>0.46987407072214704</c:v>
                </c:pt>
                <c:pt idx="525">
                  <c:v>0.46944541717295801</c:v>
                </c:pt>
                <c:pt idx="526">
                  <c:v>0.46896691002670199</c:v>
                </c:pt>
                <c:pt idx="527">
                  <c:v>0.46848838253618902</c:v>
                </c:pt>
                <c:pt idx="528">
                  <c:v>0.468149223481441</c:v>
                </c:pt>
                <c:pt idx="529">
                  <c:v>0.46779997009080204</c:v>
                </c:pt>
                <c:pt idx="530">
                  <c:v>0.46750052700499006</c:v>
                </c:pt>
                <c:pt idx="531">
                  <c:v>0.46700123132936194</c:v>
                </c:pt>
                <c:pt idx="532">
                  <c:v>0.46655172104273995</c:v>
                </c:pt>
                <c:pt idx="533">
                  <c:v>0.46616212877825097</c:v>
                </c:pt>
                <c:pt idx="534">
                  <c:v>0.46571253180034905</c:v>
                </c:pt>
                <c:pt idx="535">
                  <c:v>0.46538265750492702</c:v>
                </c:pt>
                <c:pt idx="536">
                  <c:v>0.46502270185714906</c:v>
                </c:pt>
                <c:pt idx="537">
                  <c:v>0.46459261611994301</c:v>
                </c:pt>
                <c:pt idx="538">
                  <c:v>0.46420238713931206</c:v>
                </c:pt>
                <c:pt idx="539">
                  <c:v>0.46370193176484603</c:v>
                </c:pt>
                <c:pt idx="540">
                  <c:v>0.46334160389523205</c:v>
                </c:pt>
                <c:pt idx="541">
                  <c:v>0.46303130815704197</c:v>
                </c:pt>
                <c:pt idx="542">
                  <c:v>0.46250049271898508</c:v>
                </c:pt>
                <c:pt idx="543">
                  <c:v>0.46214984791783198</c:v>
                </c:pt>
                <c:pt idx="544">
                  <c:v>0.46179918791355895</c:v>
                </c:pt>
                <c:pt idx="545">
                  <c:v>0.46144850508481194</c:v>
                </c:pt>
                <c:pt idx="546">
                  <c:v>0.46099733327104109</c:v>
                </c:pt>
                <c:pt idx="547">
                  <c:v>0.46069653897815904</c:v>
                </c:pt>
                <c:pt idx="548">
                  <c:v>0.46032551090053503</c:v>
                </c:pt>
                <c:pt idx="549">
                  <c:v>0.45999434146823193</c:v>
                </c:pt>
                <c:pt idx="550">
                  <c:v>0.459572687518088</c:v>
                </c:pt>
                <c:pt idx="551">
                  <c:v>0.45919104101957003</c:v>
                </c:pt>
                <c:pt idx="552">
                  <c:v>0.45880926091763802</c:v>
                </c:pt>
                <c:pt idx="553">
                  <c:v>0.45834696433248096</c:v>
                </c:pt>
                <c:pt idx="554">
                  <c:v>0.45807561633684607</c:v>
                </c:pt>
                <c:pt idx="555">
                  <c:v>0.45769367726014093</c:v>
                </c:pt>
                <c:pt idx="556">
                  <c:v>0.45731152838213412</c:v>
                </c:pt>
                <c:pt idx="557">
                  <c:v>0.4569493572088979</c:v>
                </c:pt>
                <c:pt idx="558">
                  <c:v>0.45662730674130303</c:v>
                </c:pt>
                <c:pt idx="559">
                  <c:v>0.45622459276776806</c:v>
                </c:pt>
                <c:pt idx="560">
                  <c:v>0.45583174725160697</c:v>
                </c:pt>
                <c:pt idx="561">
                  <c:v>0.45530794165501193</c:v>
                </c:pt>
                <c:pt idx="562">
                  <c:v>0.45485461826243301</c:v>
                </c:pt>
                <c:pt idx="563">
                  <c:v>0.45457231278494603</c:v>
                </c:pt>
                <c:pt idx="564">
                  <c:v>0.45407801507675494</c:v>
                </c:pt>
                <c:pt idx="565">
                  <c:v>0.45375501466590606</c:v>
                </c:pt>
                <c:pt idx="566">
                  <c:v>0.453441968744007</c:v>
                </c:pt>
                <c:pt idx="567">
                  <c:v>0.45306820843293205</c:v>
                </c:pt>
                <c:pt idx="568">
                  <c:v>0.45265402313235092</c:v>
                </c:pt>
                <c:pt idx="569">
                  <c:v>0.45227009266319695</c:v>
                </c:pt>
                <c:pt idx="570">
                  <c:v>0.4518353731088231</c:v>
                </c:pt>
                <c:pt idx="571">
                  <c:v>0.451572419404354</c:v>
                </c:pt>
                <c:pt idx="572">
                  <c:v>0.45118790438122086</c:v>
                </c:pt>
                <c:pt idx="573">
                  <c:v>0.45078292466272002</c:v>
                </c:pt>
                <c:pt idx="574">
                  <c:v>0.45036761524042002</c:v>
                </c:pt>
                <c:pt idx="575">
                  <c:v>0.45007384658071298</c:v>
                </c:pt>
                <c:pt idx="576">
                  <c:v>0.44959768516733489</c:v>
                </c:pt>
                <c:pt idx="577">
                  <c:v>0.44920231413931794</c:v>
                </c:pt>
                <c:pt idx="578">
                  <c:v>0.44883722443621998</c:v>
                </c:pt>
                <c:pt idx="579">
                  <c:v>0.44830949107415607</c:v>
                </c:pt>
                <c:pt idx="580">
                  <c:v>0.44785255048302697</c:v>
                </c:pt>
                <c:pt idx="581">
                  <c:v>0.44754775065284297</c:v>
                </c:pt>
                <c:pt idx="582">
                  <c:v>0.44724294390309605</c:v>
                </c:pt>
                <c:pt idx="583">
                  <c:v>0.44682634628632101</c:v>
                </c:pt>
                <c:pt idx="584">
                  <c:v>0.44655177048974809</c:v>
                </c:pt>
                <c:pt idx="585">
                  <c:v>0.44621605552389493</c:v>
                </c:pt>
                <c:pt idx="586">
                  <c:v>0.44578853825921</c:v>
                </c:pt>
                <c:pt idx="587">
                  <c:v>0.44546265455600093</c:v>
                </c:pt>
                <c:pt idx="588">
                  <c:v>0.44502456805554597</c:v>
                </c:pt>
                <c:pt idx="589">
                  <c:v>0.44470873825289103</c:v>
                </c:pt>
                <c:pt idx="590">
                  <c:v>0.44434195975677204</c:v>
                </c:pt>
                <c:pt idx="591">
                  <c:v>0.44394437936742409</c:v>
                </c:pt>
                <c:pt idx="592">
                  <c:v>0.443618062148181</c:v>
                </c:pt>
                <c:pt idx="593">
                  <c:v>0.44333240982226402</c:v>
                </c:pt>
                <c:pt idx="594">
                  <c:v>0.44292413777454098</c:v>
                </c:pt>
                <c:pt idx="595">
                  <c:v>0.44257693051001401</c:v>
                </c:pt>
                <c:pt idx="596">
                  <c:v>0.44226035918059203</c:v>
                </c:pt>
                <c:pt idx="597">
                  <c:v>0.44190292343101101</c:v>
                </c:pt>
                <c:pt idx="598">
                  <c:v>0.44151459007246197</c:v>
                </c:pt>
                <c:pt idx="599">
                  <c:v>0.44111585283152105</c:v>
                </c:pt>
                <c:pt idx="600">
                  <c:v>0.44068616463848997</c:v>
                </c:pt>
                <c:pt idx="601">
                  <c:v>0.44029724563955097</c:v>
                </c:pt>
                <c:pt idx="602">
                  <c:v>0.439949095534858</c:v>
                </c:pt>
                <c:pt idx="603">
                  <c:v>0.43965212323909597</c:v>
                </c:pt>
                <c:pt idx="604">
                  <c:v>0.43926296899896494</c:v>
                </c:pt>
                <c:pt idx="605">
                  <c:v>0.43894522697826799</c:v>
                </c:pt>
                <c:pt idx="606">
                  <c:v>0.43853501696286801</c:v>
                </c:pt>
                <c:pt idx="607">
                  <c:v>0.4380733147551269</c:v>
                </c:pt>
                <c:pt idx="608">
                  <c:v>0.4377243586671829</c:v>
                </c:pt>
                <c:pt idx="609">
                  <c:v>0.4373136487531139</c:v>
                </c:pt>
                <c:pt idx="610">
                  <c:v>0.43682076213857102</c:v>
                </c:pt>
                <c:pt idx="611">
                  <c:v>0.43638943565426797</c:v>
                </c:pt>
                <c:pt idx="612">
                  <c:v>0.43602959891469611</c:v>
                </c:pt>
                <c:pt idx="613">
                  <c:v>0.43561811436893494</c:v>
                </c:pt>
                <c:pt idx="614">
                  <c:v>0.43529914605409398</c:v>
                </c:pt>
                <c:pt idx="615">
                  <c:v>0.43491818980252095</c:v>
                </c:pt>
                <c:pt idx="616">
                  <c:v>0.43451647013782896</c:v>
                </c:pt>
                <c:pt idx="617">
                  <c:v>0.43417655349847412</c:v>
                </c:pt>
                <c:pt idx="618">
                  <c:v>0.43382629480680801</c:v>
                </c:pt>
                <c:pt idx="619">
                  <c:v>0.43350675918765402</c:v>
                </c:pt>
                <c:pt idx="620">
                  <c:v>0.433228314937532</c:v>
                </c:pt>
                <c:pt idx="621">
                  <c:v>0.43275369117628804</c:v>
                </c:pt>
                <c:pt idx="622">
                  <c:v>0.4324130702773511</c:v>
                </c:pt>
                <c:pt idx="623">
                  <c:v>0.43210341491468196</c:v>
                </c:pt>
                <c:pt idx="624">
                  <c:v>0.43168019903327703</c:v>
                </c:pt>
                <c:pt idx="625">
                  <c:v>0.43139115281827006</c:v>
                </c:pt>
                <c:pt idx="626">
                  <c:v>0.43107107609111295</c:v>
                </c:pt>
                <c:pt idx="627">
                  <c:v>0.43071973807722996</c:v>
                </c:pt>
                <c:pt idx="628">
                  <c:v>0.43047162167385394</c:v>
                </c:pt>
                <c:pt idx="629">
                  <c:v>0.42995447652528002</c:v>
                </c:pt>
                <c:pt idx="630">
                  <c:v>0.42954059114850801</c:v>
                </c:pt>
                <c:pt idx="631">
                  <c:v>0.42914738109662592</c:v>
                </c:pt>
                <c:pt idx="632">
                  <c:v>0.42885760545163804</c:v>
                </c:pt>
                <c:pt idx="633">
                  <c:v>0.428495158485932</c:v>
                </c:pt>
                <c:pt idx="634">
                  <c:v>0.42813250994169194</c:v>
                </c:pt>
                <c:pt idx="635">
                  <c:v>0.42777997536180801</c:v>
                </c:pt>
                <c:pt idx="636">
                  <c:v>0.42743761858858798</c:v>
                </c:pt>
                <c:pt idx="637">
                  <c:v>0.42691863167917909</c:v>
                </c:pt>
                <c:pt idx="638">
                  <c:v>0.42672141185856893</c:v>
                </c:pt>
                <c:pt idx="639">
                  <c:v>0.42636844925053702</c:v>
                </c:pt>
                <c:pt idx="640">
                  <c:v>0.42604641085356804</c:v>
                </c:pt>
                <c:pt idx="641">
                  <c:v>0.42556843087943802</c:v>
                </c:pt>
                <c:pt idx="642">
                  <c:v>0.425163018710008</c:v>
                </c:pt>
                <c:pt idx="643">
                  <c:v>0.42481970903942495</c:v>
                </c:pt>
                <c:pt idx="644">
                  <c:v>0.42442410180167706</c:v>
                </c:pt>
                <c:pt idx="645">
                  <c:v>0.42398685169679901</c:v>
                </c:pt>
                <c:pt idx="646">
                  <c:v>0.42361201987387997</c:v>
                </c:pt>
                <c:pt idx="647">
                  <c:v>0.42316392962137495</c:v>
                </c:pt>
                <c:pt idx="648">
                  <c:v>0.42281992780639094</c:v>
                </c:pt>
                <c:pt idx="649">
                  <c:v>0.42245490640948807</c:v>
                </c:pt>
                <c:pt idx="650">
                  <c:v>0.42212103244047994</c:v>
                </c:pt>
                <c:pt idx="651">
                  <c:v>0.42167220070053996</c:v>
                </c:pt>
                <c:pt idx="652">
                  <c:v>0.42142168376074596</c:v>
                </c:pt>
                <c:pt idx="653">
                  <c:v>0.42109805930086402</c:v>
                </c:pt>
                <c:pt idx="654">
                  <c:v>0.42065924135498595</c:v>
                </c:pt>
                <c:pt idx="655">
                  <c:v>0.42022021622920197</c:v>
                </c:pt>
                <c:pt idx="656">
                  <c:v>0.41977054797074598</c:v>
                </c:pt>
                <c:pt idx="657">
                  <c:v>0.41948805738488704</c:v>
                </c:pt>
                <c:pt idx="658">
                  <c:v>0.41915312006674799</c:v>
                </c:pt>
                <c:pt idx="659">
                  <c:v>0.41877630617431799</c:v>
                </c:pt>
                <c:pt idx="660">
                  <c:v>0.41844134374780406</c:v>
                </c:pt>
                <c:pt idx="661">
                  <c:v>0.4181166051908819</c:v>
                </c:pt>
                <c:pt idx="662">
                  <c:v>0.41777075112467699</c:v>
                </c:pt>
                <c:pt idx="663">
                  <c:v>0.41739329480542808</c:v>
                </c:pt>
                <c:pt idx="664">
                  <c:v>0.41704713666090798</c:v>
                </c:pt>
                <c:pt idx="665">
                  <c:v>0.41664838990182201</c:v>
                </c:pt>
                <c:pt idx="666">
                  <c:v>0.41621815229985898</c:v>
                </c:pt>
                <c:pt idx="667">
                  <c:v>0.41593478937814798</c:v>
                </c:pt>
                <c:pt idx="668">
                  <c:v>0.41569328427475399</c:v>
                </c:pt>
                <c:pt idx="669">
                  <c:v>0.4152625575782159</c:v>
                </c:pt>
                <c:pt idx="670">
                  <c:v>0.414800080294287</c:v>
                </c:pt>
                <c:pt idx="671">
                  <c:v>0.41447406228077099</c:v>
                </c:pt>
                <c:pt idx="672">
                  <c:v>0.413979551049659</c:v>
                </c:pt>
                <c:pt idx="673">
                  <c:v>0.41363234103632501</c:v>
                </c:pt>
                <c:pt idx="674">
                  <c:v>0.41339033386673202</c:v>
                </c:pt>
                <c:pt idx="675">
                  <c:v>0.413085015652493</c:v>
                </c:pt>
                <c:pt idx="676">
                  <c:v>0.41265318277024599</c:v>
                </c:pt>
                <c:pt idx="677">
                  <c:v>0.41225269186394498</c:v>
                </c:pt>
                <c:pt idx="678">
                  <c:v>0.41192578337782798</c:v>
                </c:pt>
                <c:pt idx="679">
                  <c:v>0.41152492343856412</c:v>
                </c:pt>
                <c:pt idx="680">
                  <c:v>0.41121900401122902</c:v>
                </c:pt>
                <c:pt idx="681">
                  <c:v>0.41086032145257406</c:v>
                </c:pt>
                <c:pt idx="682">
                  <c:v>0.41050143616510704</c:v>
                </c:pt>
                <c:pt idx="683">
                  <c:v>0.41014244010487694</c:v>
                </c:pt>
                <c:pt idx="684">
                  <c:v>0.40987829560998706</c:v>
                </c:pt>
                <c:pt idx="685">
                  <c:v>0.40958233170671798</c:v>
                </c:pt>
                <c:pt idx="686">
                  <c:v>0.40925448817130794</c:v>
                </c:pt>
                <c:pt idx="687">
                  <c:v>0.40887375680778604</c:v>
                </c:pt>
                <c:pt idx="688">
                  <c:v>0.40857759411142297</c:v>
                </c:pt>
                <c:pt idx="689">
                  <c:v>0.408270655525582</c:v>
                </c:pt>
                <c:pt idx="690">
                  <c:v>0.40790012595360203</c:v>
                </c:pt>
                <c:pt idx="691">
                  <c:v>0.40758237248631696</c:v>
                </c:pt>
                <c:pt idx="692">
                  <c:v>0.40717971734126401</c:v>
                </c:pt>
                <c:pt idx="693">
                  <c:v>0.40692533601014591</c:v>
                </c:pt>
                <c:pt idx="694">
                  <c:v>0.40649076790282201</c:v>
                </c:pt>
                <c:pt idx="695">
                  <c:v>0.40618332632889204</c:v>
                </c:pt>
                <c:pt idx="696">
                  <c:v>0.40587570008608009</c:v>
                </c:pt>
                <c:pt idx="697">
                  <c:v>0.40556796928782407</c:v>
                </c:pt>
                <c:pt idx="698">
                  <c:v>0.40532384305663799</c:v>
                </c:pt>
                <c:pt idx="699">
                  <c:v>0.40495213247084005</c:v>
                </c:pt>
                <c:pt idx="700">
                  <c:v>0.40463325578507903</c:v>
                </c:pt>
                <c:pt idx="701">
                  <c:v>0.40426123298502392</c:v>
                </c:pt>
                <c:pt idx="702">
                  <c:v>0.40385728003192506</c:v>
                </c:pt>
                <c:pt idx="703">
                  <c:v>0.40357001886696098</c:v>
                </c:pt>
                <c:pt idx="704">
                  <c:v>0.40329330946583902</c:v>
                </c:pt>
                <c:pt idx="705">
                  <c:v>0.40303778425590198</c:v>
                </c:pt>
                <c:pt idx="706">
                  <c:v>0.40269692189640804</c:v>
                </c:pt>
                <c:pt idx="707">
                  <c:v>0.40247310664762898</c:v>
                </c:pt>
                <c:pt idx="708">
                  <c:v>0.40217468631592596</c:v>
                </c:pt>
                <c:pt idx="709">
                  <c:v>0.40174834895995998</c:v>
                </c:pt>
                <c:pt idx="710">
                  <c:v>0.40142832425353198</c:v>
                </c:pt>
                <c:pt idx="711">
                  <c:v>0.40104406996139202</c:v>
                </c:pt>
                <c:pt idx="712">
                  <c:v>0.40067027052998805</c:v>
                </c:pt>
                <c:pt idx="713">
                  <c:v>0.40034965736640399</c:v>
                </c:pt>
                <c:pt idx="714">
                  <c:v>0.39996472633533708</c:v>
                </c:pt>
                <c:pt idx="715">
                  <c:v>0.39957978501337305</c:v>
                </c:pt>
                <c:pt idx="716">
                  <c:v>0.39931243603370398</c:v>
                </c:pt>
                <c:pt idx="717">
                  <c:v>0.39902348245917302</c:v>
                </c:pt>
                <c:pt idx="718">
                  <c:v>0.39863808698876502</c:v>
                </c:pt>
                <c:pt idx="719">
                  <c:v>0.39837036496929706</c:v>
                </c:pt>
                <c:pt idx="720">
                  <c:v>0.39805964037047598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40A-45C9-BE94-4102E899E4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3481535"/>
        <c:axId val="293462399"/>
      </c:areaChart>
      <c:catAx>
        <c:axId val="29348153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Počet měsíců od propuštění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3462399"/>
        <c:crosses val="autoZero"/>
        <c:auto val="1"/>
        <c:lblAlgn val="ctr"/>
        <c:lblOffset val="100"/>
        <c:tickLblSkip val="60"/>
        <c:tickMarkSkip val="60"/>
        <c:noMultiLvlLbl val="0"/>
      </c:catAx>
      <c:valAx>
        <c:axId val="293462399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Pravděpodobnost stavu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348153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lt"/>
        </a:defRPr>
      </a:pPr>
      <a:endParaRPr lang="cs-CZ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úmrtí bez rehospitalizace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List1!$B$2:$B$722</c:f>
              <c:numCache>
                <c:formatCode>0.00</c:formatCode>
                <c:ptCount val="721"/>
                <c:pt idx="0">
                  <c:v>2.07255856404016E-3</c:v>
                </c:pt>
                <c:pt idx="1">
                  <c:v>3.4607347921149102E-3</c:v>
                </c:pt>
                <c:pt idx="2">
                  <c:v>4.9250034626446603E-3</c:v>
                </c:pt>
                <c:pt idx="3">
                  <c:v>6.2755871684578397E-3</c:v>
                </c:pt>
                <c:pt idx="4">
                  <c:v>7.6075841379954403E-3</c:v>
                </c:pt>
                <c:pt idx="5">
                  <c:v>8.9397870161291304E-3</c:v>
                </c:pt>
                <c:pt idx="6">
                  <c:v>1.00436765410359E-2</c:v>
                </c:pt>
                <c:pt idx="7">
                  <c:v>1.13569500254847E-2</c:v>
                </c:pt>
                <c:pt idx="8">
                  <c:v>1.25750826234387E-2</c:v>
                </c:pt>
                <c:pt idx="9">
                  <c:v>1.34887718782001E-2</c:v>
                </c:pt>
                <c:pt idx="10">
                  <c:v>1.4631559852674E-2</c:v>
                </c:pt>
                <c:pt idx="11">
                  <c:v>1.56602728886511E-2</c:v>
                </c:pt>
                <c:pt idx="12">
                  <c:v>1.6422555449303902E-2</c:v>
                </c:pt>
                <c:pt idx="13">
                  <c:v>1.7566367650494401E-2</c:v>
                </c:pt>
                <c:pt idx="14">
                  <c:v>1.8634204239332802E-2</c:v>
                </c:pt>
                <c:pt idx="15">
                  <c:v>1.95304242335364E-2</c:v>
                </c:pt>
                <c:pt idx="16">
                  <c:v>2.0522107220327001E-2</c:v>
                </c:pt>
                <c:pt idx="17">
                  <c:v>2.1495173890580699E-2</c:v>
                </c:pt>
                <c:pt idx="18">
                  <c:v>2.2277682498174401E-2</c:v>
                </c:pt>
                <c:pt idx="19">
                  <c:v>2.3060431394605199E-2</c:v>
                </c:pt>
                <c:pt idx="20">
                  <c:v>2.3919863881017502E-2</c:v>
                </c:pt>
                <c:pt idx="21">
                  <c:v>2.4760492630504401E-2</c:v>
                </c:pt>
                <c:pt idx="22">
                  <c:v>2.5524716404729E-2</c:v>
                </c:pt>
                <c:pt idx="23">
                  <c:v>2.64227538839336E-2</c:v>
                </c:pt>
                <c:pt idx="24">
                  <c:v>2.73211091995662E-2</c:v>
                </c:pt>
                <c:pt idx="25">
                  <c:v>2.8181506115421199E-2</c:v>
                </c:pt>
                <c:pt idx="26">
                  <c:v>2.91568883527955E-2</c:v>
                </c:pt>
                <c:pt idx="27">
                  <c:v>2.9960296329632499E-2</c:v>
                </c:pt>
                <c:pt idx="28">
                  <c:v>3.06874040050064E-2</c:v>
                </c:pt>
                <c:pt idx="29">
                  <c:v>3.1452796706244499E-2</c:v>
                </c:pt>
                <c:pt idx="30">
                  <c:v>3.1988605712035802E-2</c:v>
                </c:pt>
                <c:pt idx="31">
                  <c:v>3.2428912557331602E-2</c:v>
                </c:pt>
                <c:pt idx="32">
                  <c:v>3.3156717711550501E-2</c:v>
                </c:pt>
                <c:pt idx="33">
                  <c:v>3.3942216573263601E-2</c:v>
                </c:pt>
                <c:pt idx="34">
                  <c:v>3.4727884170769399E-2</c:v>
                </c:pt>
                <c:pt idx="35">
                  <c:v>3.5437099905147103E-2</c:v>
                </c:pt>
                <c:pt idx="36">
                  <c:v>3.61846839300747E-2</c:v>
                </c:pt>
                <c:pt idx="37">
                  <c:v>3.6913178005929997E-2</c:v>
                </c:pt>
                <c:pt idx="38">
                  <c:v>3.74694116572225E-2</c:v>
                </c:pt>
                <c:pt idx="39">
                  <c:v>3.8313499285548301E-2</c:v>
                </c:pt>
                <c:pt idx="40">
                  <c:v>3.89467722567505E-2</c:v>
                </c:pt>
                <c:pt idx="41">
                  <c:v>3.95802530901503E-2</c:v>
                </c:pt>
                <c:pt idx="42">
                  <c:v>4.0175537031586203E-2</c:v>
                </c:pt>
                <c:pt idx="43">
                  <c:v>4.0886084100949897E-2</c:v>
                </c:pt>
                <c:pt idx="44">
                  <c:v>4.1711927846732298E-2</c:v>
                </c:pt>
                <c:pt idx="45">
                  <c:v>4.2288161557281601E-2</c:v>
                </c:pt>
                <c:pt idx="46">
                  <c:v>4.2922383723490103E-2</c:v>
                </c:pt>
                <c:pt idx="47">
                  <c:v>4.34413964697224E-2</c:v>
                </c:pt>
                <c:pt idx="48">
                  <c:v>4.3883685674421802E-2</c:v>
                </c:pt>
                <c:pt idx="49">
                  <c:v>4.4326083396982102E-2</c:v>
                </c:pt>
                <c:pt idx="50">
                  <c:v>4.4903123904669301E-2</c:v>
                </c:pt>
                <c:pt idx="51">
                  <c:v>4.5345581106610598E-2</c:v>
                </c:pt>
                <c:pt idx="52">
                  <c:v>4.5865267245954897E-2</c:v>
                </c:pt>
                <c:pt idx="53">
                  <c:v>4.6423624467959002E-2</c:v>
                </c:pt>
                <c:pt idx="54">
                  <c:v>4.7020690987234999E-2</c:v>
                </c:pt>
                <c:pt idx="55">
                  <c:v>4.7540845945998902E-2</c:v>
                </c:pt>
                <c:pt idx="56">
                  <c:v>4.7964752705362899E-2</c:v>
                </c:pt>
                <c:pt idx="57">
                  <c:v>4.8388678703919899E-2</c:v>
                </c:pt>
                <c:pt idx="58">
                  <c:v>4.8986083287824701E-2</c:v>
                </c:pt>
                <c:pt idx="59">
                  <c:v>4.9333097741853398E-2</c:v>
                </c:pt>
                <c:pt idx="60">
                  <c:v>4.9776677198525299E-2</c:v>
                </c:pt>
                <c:pt idx="61">
                  <c:v>5.0316785813656499E-2</c:v>
                </c:pt>
                <c:pt idx="62">
                  <c:v>5.0934222684582101E-2</c:v>
                </c:pt>
                <c:pt idx="63">
                  <c:v>5.1397460067460897E-2</c:v>
                </c:pt>
                <c:pt idx="64">
                  <c:v>5.18993236881405E-2</c:v>
                </c:pt>
                <c:pt idx="65">
                  <c:v>5.2362603796258102E-2</c:v>
                </c:pt>
                <c:pt idx="66">
                  <c:v>5.2768151972521098E-2</c:v>
                </c:pt>
                <c:pt idx="67">
                  <c:v>5.3193169511892402E-2</c:v>
                </c:pt>
                <c:pt idx="68">
                  <c:v>5.3560349466743797E-2</c:v>
                </c:pt>
                <c:pt idx="69">
                  <c:v>5.4005027064474097E-2</c:v>
                </c:pt>
                <c:pt idx="70">
                  <c:v>5.4507893702923998E-2</c:v>
                </c:pt>
                <c:pt idx="71">
                  <c:v>5.5010772094988301E-2</c:v>
                </c:pt>
                <c:pt idx="72">
                  <c:v>5.5591057150557399E-2</c:v>
                </c:pt>
                <c:pt idx="73">
                  <c:v>5.6036203314056898E-2</c:v>
                </c:pt>
                <c:pt idx="74">
                  <c:v>5.6423396102825298E-2</c:v>
                </c:pt>
                <c:pt idx="75">
                  <c:v>5.6926853345207702E-2</c:v>
                </c:pt>
                <c:pt idx="76">
                  <c:v>5.7411198034013497E-2</c:v>
                </c:pt>
                <c:pt idx="77">
                  <c:v>5.76437659126489E-2</c:v>
                </c:pt>
                <c:pt idx="78">
                  <c:v>5.8089531566780699E-2</c:v>
                </c:pt>
                <c:pt idx="79">
                  <c:v>5.8515936319061497E-2</c:v>
                </c:pt>
                <c:pt idx="80">
                  <c:v>5.9058800799434298E-2</c:v>
                </c:pt>
                <c:pt idx="81">
                  <c:v>5.94854386316956E-2</c:v>
                </c:pt>
                <c:pt idx="82">
                  <c:v>5.9970335208624902E-2</c:v>
                </c:pt>
                <c:pt idx="83">
                  <c:v>6.0416567870931998E-2</c:v>
                </c:pt>
                <c:pt idx="84">
                  <c:v>6.0959885592089702E-2</c:v>
                </c:pt>
                <c:pt idx="85">
                  <c:v>6.1406192985964198E-2</c:v>
                </c:pt>
                <c:pt idx="86">
                  <c:v>6.18331264347547E-2</c:v>
                </c:pt>
                <c:pt idx="87">
                  <c:v>6.2124343360260903E-2</c:v>
                </c:pt>
                <c:pt idx="88">
                  <c:v>6.2745815550773201E-2</c:v>
                </c:pt>
                <c:pt idx="89">
                  <c:v>6.3076092121177305E-2</c:v>
                </c:pt>
                <c:pt idx="90">
                  <c:v>6.3328729796294697E-2</c:v>
                </c:pt>
                <c:pt idx="91">
                  <c:v>6.3756373975454403E-2</c:v>
                </c:pt>
                <c:pt idx="92">
                  <c:v>6.4164589681132103E-2</c:v>
                </c:pt>
                <c:pt idx="93">
                  <c:v>6.4436779739782499E-2</c:v>
                </c:pt>
                <c:pt idx="94">
                  <c:v>6.4903584163287398E-2</c:v>
                </c:pt>
                <c:pt idx="95">
                  <c:v>6.5409325914937602E-2</c:v>
                </c:pt>
                <c:pt idx="96">
                  <c:v>6.5720612378209003E-2</c:v>
                </c:pt>
                <c:pt idx="97">
                  <c:v>6.5993054611180296E-2</c:v>
                </c:pt>
                <c:pt idx="98">
                  <c:v>6.6362969682528306E-2</c:v>
                </c:pt>
                <c:pt idx="99">
                  <c:v>6.6655015062277306E-2</c:v>
                </c:pt>
                <c:pt idx="100">
                  <c:v>6.6947096324245198E-2</c:v>
                </c:pt>
                <c:pt idx="101">
                  <c:v>6.7356100649919107E-2</c:v>
                </c:pt>
                <c:pt idx="102">
                  <c:v>6.7784729229639407E-2</c:v>
                </c:pt>
                <c:pt idx="103">
                  <c:v>6.8155018145730495E-2</c:v>
                </c:pt>
                <c:pt idx="104">
                  <c:v>6.85059309549889E-2</c:v>
                </c:pt>
                <c:pt idx="105">
                  <c:v>6.88569828670135E-2</c:v>
                </c:pt>
                <c:pt idx="106">
                  <c:v>6.9247040547040797E-2</c:v>
                </c:pt>
                <c:pt idx="107">
                  <c:v>6.9637117618451705E-2</c:v>
                </c:pt>
                <c:pt idx="108">
                  <c:v>6.9910259968423094E-2</c:v>
                </c:pt>
                <c:pt idx="109">
                  <c:v>7.0124919985680295E-2</c:v>
                </c:pt>
                <c:pt idx="110">
                  <c:v>7.03006210858199E-2</c:v>
                </c:pt>
                <c:pt idx="111">
                  <c:v>7.0710733862539205E-2</c:v>
                </c:pt>
                <c:pt idx="112">
                  <c:v>7.1081899807799803E-2</c:v>
                </c:pt>
                <c:pt idx="113">
                  <c:v>7.1335868195659097E-2</c:v>
                </c:pt>
                <c:pt idx="114">
                  <c:v>7.1707071407525705E-2</c:v>
                </c:pt>
                <c:pt idx="115">
                  <c:v>7.2097909892890305E-2</c:v>
                </c:pt>
                <c:pt idx="116">
                  <c:v>7.2567057815428701E-2</c:v>
                </c:pt>
                <c:pt idx="117">
                  <c:v>7.2879933547982195E-2</c:v>
                </c:pt>
                <c:pt idx="118">
                  <c:v>7.3212447967267794E-2</c:v>
                </c:pt>
                <c:pt idx="119">
                  <c:v>7.3545038074602498E-2</c:v>
                </c:pt>
                <c:pt idx="120">
                  <c:v>7.3858071987904395E-2</c:v>
                </c:pt>
                <c:pt idx="121">
                  <c:v>7.4210279809583501E-2</c:v>
                </c:pt>
                <c:pt idx="122">
                  <c:v>7.4523480723659802E-2</c:v>
                </c:pt>
                <c:pt idx="123">
                  <c:v>7.4777988839924106E-2</c:v>
                </c:pt>
                <c:pt idx="124">
                  <c:v>7.5052123390095205E-2</c:v>
                </c:pt>
                <c:pt idx="125">
                  <c:v>7.5306741846372205E-2</c:v>
                </c:pt>
                <c:pt idx="126">
                  <c:v>7.5581002396522698E-2</c:v>
                </c:pt>
                <c:pt idx="127">
                  <c:v>7.5953213143155507E-2</c:v>
                </c:pt>
                <c:pt idx="128">
                  <c:v>7.6403807133639395E-2</c:v>
                </c:pt>
                <c:pt idx="129">
                  <c:v>7.6776142017888793E-2</c:v>
                </c:pt>
                <c:pt idx="130">
                  <c:v>7.6991776335895698E-2</c:v>
                </c:pt>
                <c:pt idx="131">
                  <c:v>7.7344768713001194E-2</c:v>
                </c:pt>
                <c:pt idx="132">
                  <c:v>7.7737083561781606E-2</c:v>
                </c:pt>
                <c:pt idx="133">
                  <c:v>7.79725514830516E-2</c:v>
                </c:pt>
                <c:pt idx="134">
                  <c:v>7.8247264057866694E-2</c:v>
                </c:pt>
                <c:pt idx="135">
                  <c:v>7.8521983740748896E-2</c:v>
                </c:pt>
                <c:pt idx="136">
                  <c:v>7.89341379829053E-2</c:v>
                </c:pt>
                <c:pt idx="137">
                  <c:v>7.9189393637615998E-2</c:v>
                </c:pt>
                <c:pt idx="138">
                  <c:v>7.9484011217137301E-2</c:v>
                </c:pt>
                <c:pt idx="139">
                  <c:v>7.99162182040693E-2</c:v>
                </c:pt>
                <c:pt idx="140">
                  <c:v>8.0211012330308806E-2</c:v>
                </c:pt>
                <c:pt idx="141">
                  <c:v>8.0564774514067697E-2</c:v>
                </c:pt>
                <c:pt idx="142">
                  <c:v>8.1016827593651003E-2</c:v>
                </c:pt>
                <c:pt idx="143">
                  <c:v>8.1429722925808398E-2</c:v>
                </c:pt>
                <c:pt idx="144">
                  <c:v>8.17050225476076E-2</c:v>
                </c:pt>
                <c:pt idx="145">
                  <c:v>8.1941092721481298E-2</c:v>
                </c:pt>
                <c:pt idx="146">
                  <c:v>8.2216609254430806E-2</c:v>
                </c:pt>
                <c:pt idx="147">
                  <c:v>8.2393759651711806E-2</c:v>
                </c:pt>
                <c:pt idx="148">
                  <c:v>8.2649643558895494E-2</c:v>
                </c:pt>
                <c:pt idx="149">
                  <c:v>8.2866166422022602E-2</c:v>
                </c:pt>
                <c:pt idx="150">
                  <c:v>8.3063088554771403E-2</c:v>
                </c:pt>
                <c:pt idx="151">
                  <c:v>8.3338837833943094E-2</c:v>
                </c:pt>
                <c:pt idx="152">
                  <c:v>8.3654071601976507E-2</c:v>
                </c:pt>
                <c:pt idx="153">
                  <c:v>8.3910287274052503E-2</c:v>
                </c:pt>
                <c:pt idx="154">
                  <c:v>8.4186328984532502E-2</c:v>
                </c:pt>
                <c:pt idx="155">
                  <c:v>8.43440671048067E-2</c:v>
                </c:pt>
                <c:pt idx="156">
                  <c:v>8.4639826080321001E-2</c:v>
                </c:pt>
                <c:pt idx="157">
                  <c:v>8.4935726748094298E-2</c:v>
                </c:pt>
                <c:pt idx="158">
                  <c:v>8.51527899573431E-2</c:v>
                </c:pt>
                <c:pt idx="159">
                  <c:v>8.5448887900919604E-2</c:v>
                </c:pt>
                <c:pt idx="160">
                  <c:v>8.5784510402464501E-2</c:v>
                </c:pt>
                <c:pt idx="161">
                  <c:v>8.60609571658697E-2</c:v>
                </c:pt>
                <c:pt idx="162">
                  <c:v>8.6337411333966704E-2</c:v>
                </c:pt>
                <c:pt idx="163">
                  <c:v>8.6594153189724202E-2</c:v>
                </c:pt>
                <c:pt idx="164">
                  <c:v>8.68904971590789E-2</c:v>
                </c:pt>
                <c:pt idx="165">
                  <c:v>8.7167129457947398E-2</c:v>
                </c:pt>
                <c:pt idx="166">
                  <c:v>8.7325247582749899E-2</c:v>
                </c:pt>
                <c:pt idx="167">
                  <c:v>8.7542706833985601E-2</c:v>
                </c:pt>
                <c:pt idx="168">
                  <c:v>8.7839346092245502E-2</c:v>
                </c:pt>
                <c:pt idx="169">
                  <c:v>8.8056887420022101E-2</c:v>
                </c:pt>
                <c:pt idx="170">
                  <c:v>8.8314002553521301E-2</c:v>
                </c:pt>
                <c:pt idx="171">
                  <c:v>8.8610826375132498E-2</c:v>
                </c:pt>
                <c:pt idx="172">
                  <c:v>8.8907746696049006E-2</c:v>
                </c:pt>
                <c:pt idx="173">
                  <c:v>8.9184939973684693E-2</c:v>
                </c:pt>
                <c:pt idx="174">
                  <c:v>8.9442431575921896E-2</c:v>
                </c:pt>
                <c:pt idx="175">
                  <c:v>8.9719813150976505E-2</c:v>
                </c:pt>
                <c:pt idx="176">
                  <c:v>9.0076466018524107E-2</c:v>
                </c:pt>
                <c:pt idx="177">
                  <c:v>9.0413314016044105E-2</c:v>
                </c:pt>
                <c:pt idx="178">
                  <c:v>9.0631387485707399E-2</c:v>
                </c:pt>
                <c:pt idx="179">
                  <c:v>9.0770169092651301E-2</c:v>
                </c:pt>
                <c:pt idx="180">
                  <c:v>9.1027927497357594E-2</c:v>
                </c:pt>
                <c:pt idx="181">
                  <c:v>9.1206448866233497E-2</c:v>
                </c:pt>
                <c:pt idx="182">
                  <c:v>9.1365199733595998E-2</c:v>
                </c:pt>
                <c:pt idx="183">
                  <c:v>9.1583482176219505E-2</c:v>
                </c:pt>
                <c:pt idx="184">
                  <c:v>9.1861319063219801E-2</c:v>
                </c:pt>
                <c:pt idx="185">
                  <c:v>9.2059872133035806E-2</c:v>
                </c:pt>
                <c:pt idx="186">
                  <c:v>9.2218749534840494E-2</c:v>
                </c:pt>
                <c:pt idx="187">
                  <c:v>9.2496838554953706E-2</c:v>
                </c:pt>
                <c:pt idx="188">
                  <c:v>9.2755163705909596E-2</c:v>
                </c:pt>
                <c:pt idx="189">
                  <c:v>9.3053280532617896E-2</c:v>
                </c:pt>
                <c:pt idx="190">
                  <c:v>9.3391146269553998E-2</c:v>
                </c:pt>
                <c:pt idx="191">
                  <c:v>9.3649549910698696E-2</c:v>
                </c:pt>
                <c:pt idx="192">
                  <c:v>9.3808664430846303E-2</c:v>
                </c:pt>
                <c:pt idx="193">
                  <c:v>9.4126937586290704E-2</c:v>
                </c:pt>
                <c:pt idx="194">
                  <c:v>9.43060209211984E-2</c:v>
                </c:pt>
                <c:pt idx="195">
                  <c:v>9.4644392871469404E-2</c:v>
                </c:pt>
                <c:pt idx="196">
                  <c:v>9.5022689095741894E-2</c:v>
                </c:pt>
                <c:pt idx="197">
                  <c:v>9.5221792371674802E-2</c:v>
                </c:pt>
                <c:pt idx="198">
                  <c:v>9.5361176327781197E-2</c:v>
                </c:pt>
                <c:pt idx="199">
                  <c:v>9.5620176866588899E-2</c:v>
                </c:pt>
                <c:pt idx="200">
                  <c:v>9.5978863207933002E-2</c:v>
                </c:pt>
                <c:pt idx="201">
                  <c:v>9.6337670102607201E-2</c:v>
                </c:pt>
                <c:pt idx="202">
                  <c:v>9.6676657328424107E-2</c:v>
                </c:pt>
                <c:pt idx="203">
                  <c:v>9.6935962924833294E-2</c:v>
                </c:pt>
                <c:pt idx="204">
                  <c:v>9.7175321936903397E-2</c:v>
                </c:pt>
                <c:pt idx="205">
                  <c:v>9.7414707889406496E-2</c:v>
                </c:pt>
                <c:pt idx="206">
                  <c:v>9.7574365966570098E-2</c:v>
                </c:pt>
                <c:pt idx="207">
                  <c:v>9.7714129820639803E-2</c:v>
                </c:pt>
                <c:pt idx="208">
                  <c:v>9.7893892166691004E-2</c:v>
                </c:pt>
                <c:pt idx="209">
                  <c:v>9.8133663368722396E-2</c:v>
                </c:pt>
                <c:pt idx="210">
                  <c:v>9.8353565632292403E-2</c:v>
                </c:pt>
                <c:pt idx="211">
                  <c:v>9.8573474126800398E-2</c:v>
                </c:pt>
                <c:pt idx="212">
                  <c:v>9.8873366356920497E-2</c:v>
                </c:pt>
                <c:pt idx="213">
                  <c:v>9.9133479665009294E-2</c:v>
                </c:pt>
                <c:pt idx="214">
                  <c:v>9.9333623722979103E-2</c:v>
                </c:pt>
                <c:pt idx="215">
                  <c:v>9.9573933380827095E-2</c:v>
                </c:pt>
                <c:pt idx="216">
                  <c:v>9.9754217003170095E-2</c:v>
                </c:pt>
                <c:pt idx="217">
                  <c:v>9.9974639113881797E-2</c:v>
                </c:pt>
                <c:pt idx="218">
                  <c:v>0.10013494610349</c:v>
                </c:pt>
                <c:pt idx="219">
                  <c:v>0.100395504536541</c:v>
                </c:pt>
                <c:pt idx="220">
                  <c:v>0.100656309208839</c:v>
                </c:pt>
                <c:pt idx="221">
                  <c:v>0.100957323957187</c:v>
                </c:pt>
                <c:pt idx="222">
                  <c:v>0.101298601300108</c:v>
                </c:pt>
                <c:pt idx="223">
                  <c:v>0.101579766312688</c:v>
                </c:pt>
                <c:pt idx="224">
                  <c:v>0.101841005954268</c:v>
                </c:pt>
                <c:pt idx="225">
                  <c:v>0.102041971108388</c:v>
                </c:pt>
                <c:pt idx="226">
                  <c:v>0.102242959452579</c:v>
                </c:pt>
                <c:pt idx="227">
                  <c:v>0.102363601220129</c:v>
                </c:pt>
                <c:pt idx="228">
                  <c:v>0.102584860923827</c:v>
                </c:pt>
                <c:pt idx="229">
                  <c:v>0.102826339945549</c:v>
                </c:pt>
                <c:pt idx="230">
                  <c:v>0.103108179777726</c:v>
                </c:pt>
                <c:pt idx="231">
                  <c:v>0.10332968961618801</c:v>
                </c:pt>
                <c:pt idx="232">
                  <c:v>0.10359148917705201</c:v>
                </c:pt>
                <c:pt idx="233">
                  <c:v>0.103933902168676</c:v>
                </c:pt>
                <c:pt idx="234">
                  <c:v>0.104296721046041</c:v>
                </c:pt>
                <c:pt idx="235">
                  <c:v>0.104579012238196</c:v>
                </c:pt>
                <c:pt idx="236">
                  <c:v>0.104841193330079</c:v>
                </c:pt>
                <c:pt idx="237">
                  <c:v>0.10508329859332401</c:v>
                </c:pt>
                <c:pt idx="238">
                  <c:v>0.10526488285256901</c:v>
                </c:pt>
                <c:pt idx="239">
                  <c:v>0.105527186585294</c:v>
                </c:pt>
                <c:pt idx="240">
                  <c:v>0.10568862792068601</c:v>
                </c:pt>
                <c:pt idx="241">
                  <c:v>0.105850140304665</c:v>
                </c:pt>
                <c:pt idx="242">
                  <c:v>0.10605207821991799</c:v>
                </c:pt>
                <c:pt idx="243">
                  <c:v>0.10627434056550999</c:v>
                </c:pt>
                <c:pt idx="244">
                  <c:v>0.10659780262063299</c:v>
                </c:pt>
                <c:pt idx="245">
                  <c:v>0.106901057236282</c:v>
                </c:pt>
                <c:pt idx="246">
                  <c:v>0.107123450514892</c:v>
                </c:pt>
                <c:pt idx="247">
                  <c:v>0.10736609717189</c:v>
                </c:pt>
                <c:pt idx="248">
                  <c:v>0.10750773728657</c:v>
                </c:pt>
                <c:pt idx="249">
                  <c:v>0.10764940673153101</c:v>
                </c:pt>
                <c:pt idx="250">
                  <c:v>0.107851857574378</c:v>
                </c:pt>
                <c:pt idx="251">
                  <c:v>0.10799364879532</c:v>
                </c:pt>
                <c:pt idx="252">
                  <c:v>0.10817598966526</c:v>
                </c:pt>
                <c:pt idx="253">
                  <c:v>0.108500151211819</c:v>
                </c:pt>
                <c:pt idx="254">
                  <c:v>0.108682508346704</c:v>
                </c:pt>
                <c:pt idx="255">
                  <c:v>0.108905508718281</c:v>
                </c:pt>
                <c:pt idx="256">
                  <c:v>0.109148883389991</c:v>
                </c:pt>
                <c:pt idx="257">
                  <c:v>0.109270621583291</c:v>
                </c:pt>
                <c:pt idx="258">
                  <c:v>0.109493888302094</c:v>
                </c:pt>
                <c:pt idx="259">
                  <c:v>0.10965633696848499</c:v>
                </c:pt>
                <c:pt idx="260">
                  <c:v>0.109879710572206</c:v>
                </c:pt>
                <c:pt idx="261">
                  <c:v>0.110082795737885</c:v>
                </c:pt>
                <c:pt idx="262">
                  <c:v>0.11024532722032999</c:v>
                </c:pt>
                <c:pt idx="263">
                  <c:v>0.110428268472652</c:v>
                </c:pt>
                <c:pt idx="264">
                  <c:v>0.110631585412397</c:v>
                </c:pt>
                <c:pt idx="265">
                  <c:v>0.11073326529500099</c:v>
                </c:pt>
                <c:pt idx="266">
                  <c:v>0.110916300104901</c:v>
                </c:pt>
                <c:pt idx="267">
                  <c:v>0.111140016058276</c:v>
                </c:pt>
                <c:pt idx="268">
                  <c:v>0.111323067424257</c:v>
                </c:pt>
                <c:pt idx="269">
                  <c:v>0.111465457895448</c:v>
                </c:pt>
                <c:pt idx="270">
                  <c:v>0.11175038513088301</c:v>
                </c:pt>
                <c:pt idx="271">
                  <c:v>0.111913249945474</c:v>
                </c:pt>
                <c:pt idx="272">
                  <c:v>0.112116911121004</c:v>
                </c:pt>
                <c:pt idx="273">
                  <c:v>0.112361423108058</c:v>
                </c:pt>
                <c:pt idx="274">
                  <c:v>0.11258556589973601</c:v>
                </c:pt>
                <c:pt idx="275">
                  <c:v>0.112768972171903</c:v>
                </c:pt>
                <c:pt idx="276">
                  <c:v>0.112911729999676</c:v>
                </c:pt>
                <c:pt idx="277">
                  <c:v>0.11313615254972199</c:v>
                </c:pt>
                <c:pt idx="278">
                  <c:v>0.113401484332916</c:v>
                </c:pt>
                <c:pt idx="279">
                  <c:v>0.11360563553860301</c:v>
                </c:pt>
                <c:pt idx="280">
                  <c:v>0.113891586970697</c:v>
                </c:pt>
                <c:pt idx="281">
                  <c:v>0.114197963505084</c:v>
                </c:pt>
                <c:pt idx="282">
                  <c:v>0.11440223328613799</c:v>
                </c:pt>
                <c:pt idx="283">
                  <c:v>0.114627026466896</c:v>
                </c:pt>
                <c:pt idx="284">
                  <c:v>0.114811049761964</c:v>
                </c:pt>
                <c:pt idx="285">
                  <c:v>0.11499510132221499</c:v>
                </c:pt>
                <c:pt idx="286">
                  <c:v>0.11517921514044201</c:v>
                </c:pt>
                <c:pt idx="287">
                  <c:v>0.11546570256593</c:v>
                </c:pt>
                <c:pt idx="288">
                  <c:v>0.11564987872768601</c:v>
                </c:pt>
                <c:pt idx="289">
                  <c:v>0.115813595918238</c:v>
                </c:pt>
                <c:pt idx="290">
                  <c:v>0.11599790854030501</c:v>
                </c:pt>
                <c:pt idx="291">
                  <c:v>0.116182312321629</c:v>
                </c:pt>
                <c:pt idx="292">
                  <c:v>0.116407792391847</c:v>
                </c:pt>
                <c:pt idx="293">
                  <c:v>0.116612875929324</c:v>
                </c:pt>
                <c:pt idx="294">
                  <c:v>0.116818048567146</c:v>
                </c:pt>
                <c:pt idx="295">
                  <c:v>0.116961669413621</c:v>
                </c:pt>
                <c:pt idx="296">
                  <c:v>0.117146342003875</c:v>
                </c:pt>
                <c:pt idx="297">
                  <c:v>0.117310541370178</c:v>
                </c:pt>
                <c:pt idx="298">
                  <c:v>0.11751587364386</c:v>
                </c:pt>
                <c:pt idx="299">
                  <c:v>0.117741774327547</c:v>
                </c:pt>
                <c:pt idx="300">
                  <c:v>0.117803410507692</c:v>
                </c:pt>
                <c:pt idx="301">
                  <c:v>0.11796780956990099</c:v>
                </c:pt>
                <c:pt idx="302">
                  <c:v>0.11811165874933401</c:v>
                </c:pt>
                <c:pt idx="303">
                  <c:v>0.118358280469215</c:v>
                </c:pt>
                <c:pt idx="304">
                  <c:v>0.11858450605027</c:v>
                </c:pt>
                <c:pt idx="305">
                  <c:v>0.118687364854117</c:v>
                </c:pt>
                <c:pt idx="306">
                  <c:v>0.118872580363667</c:v>
                </c:pt>
                <c:pt idx="307">
                  <c:v>0.119099011719437</c:v>
                </c:pt>
                <c:pt idx="308">
                  <c:v>0.119263761522981</c:v>
                </c:pt>
                <c:pt idx="309">
                  <c:v>0.119531479953741</c:v>
                </c:pt>
                <c:pt idx="310">
                  <c:v>0.119758032326661</c:v>
                </c:pt>
                <c:pt idx="311">
                  <c:v>0.11988166477753</c:v>
                </c:pt>
                <c:pt idx="312">
                  <c:v>0.120046586088754</c:v>
                </c:pt>
                <c:pt idx="313">
                  <c:v>0.120294046229698</c:v>
                </c:pt>
                <c:pt idx="314">
                  <c:v>0.120520970808891</c:v>
                </c:pt>
                <c:pt idx="315">
                  <c:v>0.120809875384393</c:v>
                </c:pt>
                <c:pt idx="316">
                  <c:v>0.120974963713251</c:v>
                </c:pt>
                <c:pt idx="317">
                  <c:v>0.121160723449182</c:v>
                </c:pt>
                <c:pt idx="318">
                  <c:v>0.12132591664530799</c:v>
                </c:pt>
                <c:pt idx="319">
                  <c:v>0.121408550017179</c:v>
                </c:pt>
                <c:pt idx="320">
                  <c:v>0.121511864741978</c:v>
                </c:pt>
                <c:pt idx="321">
                  <c:v>0.121718553416577</c:v>
                </c:pt>
                <c:pt idx="322">
                  <c:v>0.121801252608138</c:v>
                </c:pt>
                <c:pt idx="323">
                  <c:v>0.12200801377796699</c:v>
                </c:pt>
                <c:pt idx="324">
                  <c:v>0.12213208236269001</c:v>
                </c:pt>
                <c:pt idx="325">
                  <c:v>0.12235965775600199</c:v>
                </c:pt>
                <c:pt idx="326">
                  <c:v>0.122608001263393</c:v>
                </c:pt>
                <c:pt idx="327">
                  <c:v>0.122752947240808</c:v>
                </c:pt>
                <c:pt idx="328">
                  <c:v>0.122897930414856</c:v>
                </c:pt>
                <c:pt idx="329">
                  <c:v>0.123084409183727</c:v>
                </c:pt>
                <c:pt idx="330">
                  <c:v>0.123312335002168</c:v>
                </c:pt>
                <c:pt idx="331">
                  <c:v>0.123415947641381</c:v>
                </c:pt>
                <c:pt idx="332">
                  <c:v>0.12360254044930501</c:v>
                </c:pt>
                <c:pt idx="333">
                  <c:v>0.12372694767615899</c:v>
                </c:pt>
                <c:pt idx="334">
                  <c:v>0.123830660484919</c:v>
                </c:pt>
                <c:pt idx="335">
                  <c:v>0.123996627761675</c:v>
                </c:pt>
                <c:pt idx="336">
                  <c:v>0.124079632849782</c:v>
                </c:pt>
                <c:pt idx="337">
                  <c:v>0.124224891753968</c:v>
                </c:pt>
                <c:pt idx="338">
                  <c:v>0.124432417904175</c:v>
                </c:pt>
                <c:pt idx="339">
                  <c:v>0.12464002472015701</c:v>
                </c:pt>
                <c:pt idx="340">
                  <c:v>0.124889241752521</c:v>
                </c:pt>
                <c:pt idx="341">
                  <c:v>0.12505545115775199</c:v>
                </c:pt>
                <c:pt idx="342">
                  <c:v>0.12524247926297299</c:v>
                </c:pt>
                <c:pt idx="343">
                  <c:v>0.12534642094342799</c:v>
                </c:pt>
                <c:pt idx="344">
                  <c:v>0.12553352205679499</c:v>
                </c:pt>
                <c:pt idx="345">
                  <c:v>0.125658276442738</c:v>
                </c:pt>
                <c:pt idx="346">
                  <c:v>0.12584553616471</c:v>
                </c:pt>
                <c:pt idx="347">
                  <c:v>0.12605366363456499</c:v>
                </c:pt>
                <c:pt idx="348">
                  <c:v>0.12619941950559899</c:v>
                </c:pt>
                <c:pt idx="349">
                  <c:v>0.126490997981339</c:v>
                </c:pt>
                <c:pt idx="350">
                  <c:v>0.126740938751851</c:v>
                </c:pt>
                <c:pt idx="351">
                  <c:v>0.12688673753464899</c:v>
                </c:pt>
                <c:pt idx="352">
                  <c:v>0.12709503516580201</c:v>
                </c:pt>
                <c:pt idx="353">
                  <c:v>0.12726174983816901</c:v>
                </c:pt>
                <c:pt idx="354">
                  <c:v>0.127428524767532</c:v>
                </c:pt>
                <c:pt idx="355">
                  <c:v>0.12751193966049601</c:v>
                </c:pt>
                <c:pt idx="356">
                  <c:v>0.12769972205454799</c:v>
                </c:pt>
                <c:pt idx="357">
                  <c:v>0.12788757253279301</c:v>
                </c:pt>
                <c:pt idx="358">
                  <c:v>0.12813804809845999</c:v>
                </c:pt>
                <c:pt idx="359">
                  <c:v>0.12830504283347899</c:v>
                </c:pt>
                <c:pt idx="360">
                  <c:v>0.12857653481501599</c:v>
                </c:pt>
                <c:pt idx="361">
                  <c:v>0.12876457165957</c:v>
                </c:pt>
                <c:pt idx="362">
                  <c:v>0.12893174873208499</c:v>
                </c:pt>
                <c:pt idx="363">
                  <c:v>0.129119903994382</c:v>
                </c:pt>
                <c:pt idx="364">
                  <c:v>0.129182641145141</c:v>
                </c:pt>
                <c:pt idx="365">
                  <c:v>0.12928720653446699</c:v>
                </c:pt>
                <c:pt idx="366">
                  <c:v>0.12949634425937101</c:v>
                </c:pt>
                <c:pt idx="367">
                  <c:v>0.12972646458866299</c:v>
                </c:pt>
                <c:pt idx="368">
                  <c:v>0.12999847023064501</c:v>
                </c:pt>
                <c:pt idx="369">
                  <c:v>0.13024961927902001</c:v>
                </c:pt>
                <c:pt idx="370">
                  <c:v>0.13047987763178001</c:v>
                </c:pt>
                <c:pt idx="371">
                  <c:v>0.13066827082949201</c:v>
                </c:pt>
                <c:pt idx="372">
                  <c:v>0.130898544565626</c:v>
                </c:pt>
                <c:pt idx="373">
                  <c:v>0.13110790532271499</c:v>
                </c:pt>
                <c:pt idx="374">
                  <c:v>0.13129643092448801</c:v>
                </c:pt>
                <c:pt idx="375">
                  <c:v>0.131422144134551</c:v>
                </c:pt>
                <c:pt idx="376">
                  <c:v>0.131547899503375</c:v>
                </c:pt>
                <c:pt idx="377">
                  <c:v>0.13182046093272801</c:v>
                </c:pt>
                <c:pt idx="378">
                  <c:v>0.13203019403605301</c:v>
                </c:pt>
                <c:pt idx="379">
                  <c:v>0.132114090099126</c:v>
                </c:pt>
                <c:pt idx="380">
                  <c:v>0.132260913150546</c:v>
                </c:pt>
                <c:pt idx="381">
                  <c:v>0.13244981922867599</c:v>
                </c:pt>
                <c:pt idx="382">
                  <c:v>0.13278582223538701</c:v>
                </c:pt>
                <c:pt idx="383">
                  <c:v>0.132911878716197</c:v>
                </c:pt>
                <c:pt idx="384">
                  <c:v>0.133080010877209</c:v>
                </c:pt>
                <c:pt idx="385">
                  <c:v>0.133269230023871</c:v>
                </c:pt>
                <c:pt idx="386">
                  <c:v>0.133458461996775</c:v>
                </c:pt>
                <c:pt idx="387">
                  <c:v>0.13356360513601201</c:v>
                </c:pt>
                <c:pt idx="388">
                  <c:v>0.133837107267473</c:v>
                </c:pt>
                <c:pt idx="389">
                  <c:v>0.13394233974356201</c:v>
                </c:pt>
                <c:pt idx="390">
                  <c:v>0.13406865739537899</c:v>
                </c:pt>
                <c:pt idx="391">
                  <c:v>0.13423714403689499</c:v>
                </c:pt>
                <c:pt idx="392">
                  <c:v>0.13446890005773901</c:v>
                </c:pt>
                <c:pt idx="393">
                  <c:v>0.13467958734941601</c:v>
                </c:pt>
                <c:pt idx="394">
                  <c:v>0.134911375017949</c:v>
                </c:pt>
                <c:pt idx="395">
                  <c:v>0.135143305339678</c:v>
                </c:pt>
                <c:pt idx="396">
                  <c:v>0.135312028123177</c:v>
                </c:pt>
                <c:pt idx="397">
                  <c:v>0.13548082027331201</c:v>
                </c:pt>
                <c:pt idx="398">
                  <c:v>0.13571300497661101</c:v>
                </c:pt>
                <c:pt idx="399">
                  <c:v>0.13592416169694199</c:v>
                </c:pt>
                <c:pt idx="400">
                  <c:v>0.136029740057107</c:v>
                </c:pt>
                <c:pt idx="401">
                  <c:v>0.13611420274524</c:v>
                </c:pt>
                <c:pt idx="402">
                  <c:v>0.136304354963072</c:v>
                </c:pt>
                <c:pt idx="403">
                  <c:v>0.136515722556112</c:v>
                </c:pt>
                <c:pt idx="404">
                  <c:v>0.13660029583477801</c:v>
                </c:pt>
                <c:pt idx="405">
                  <c:v>0.13674839104752701</c:v>
                </c:pt>
                <c:pt idx="406">
                  <c:v>0.13689654255467501</c:v>
                </c:pt>
                <c:pt idx="407">
                  <c:v>0.13702353395268899</c:v>
                </c:pt>
                <c:pt idx="408">
                  <c:v>0.13710820074460001</c:v>
                </c:pt>
                <c:pt idx="409">
                  <c:v>0.137298780214546</c:v>
                </c:pt>
                <c:pt idx="410">
                  <c:v>0.13738349100963099</c:v>
                </c:pt>
                <c:pt idx="411">
                  <c:v>0.137680091940002</c:v>
                </c:pt>
                <c:pt idx="412">
                  <c:v>0.137892052776772</c:v>
                </c:pt>
                <c:pt idx="413">
                  <c:v>0.13799804424937001</c:v>
                </c:pt>
                <c:pt idx="414">
                  <c:v>0.13812523401648699</c:v>
                </c:pt>
                <c:pt idx="415">
                  <c:v>0.13840083102721401</c:v>
                </c:pt>
                <c:pt idx="416">
                  <c:v>0.13852809614388401</c:v>
                </c:pt>
                <c:pt idx="417">
                  <c:v>0.13865542785896101</c:v>
                </c:pt>
                <c:pt idx="418">
                  <c:v>0.138846498804954</c:v>
                </c:pt>
                <c:pt idx="419">
                  <c:v>0.139080062611452</c:v>
                </c:pt>
                <c:pt idx="420">
                  <c:v>0.1392712405223</c:v>
                </c:pt>
                <c:pt idx="421">
                  <c:v>0.13939870138963401</c:v>
                </c:pt>
                <c:pt idx="422">
                  <c:v>0.13958993289347399</c:v>
                </c:pt>
                <c:pt idx="423">
                  <c:v>0.13975997011451499</c:v>
                </c:pt>
                <c:pt idx="424">
                  <c:v>0.139887556251996</c:v>
                </c:pt>
                <c:pt idx="425">
                  <c:v>0.140057712956526</c:v>
                </c:pt>
                <c:pt idx="426">
                  <c:v>0.14022794150260301</c:v>
                </c:pt>
                <c:pt idx="427">
                  <c:v>0.140483302301075</c:v>
                </c:pt>
                <c:pt idx="428">
                  <c:v>0.140674822899929</c:v>
                </c:pt>
                <c:pt idx="429">
                  <c:v>0.140781226984136</c:v>
                </c:pt>
                <c:pt idx="430">
                  <c:v>0.14088766110478099</c:v>
                </c:pt>
                <c:pt idx="431">
                  <c:v>0.14107937789125399</c:v>
                </c:pt>
                <c:pt idx="432">
                  <c:v>0.141185936190341</c:v>
                </c:pt>
                <c:pt idx="433">
                  <c:v>0.14139913577490801</c:v>
                </c:pt>
                <c:pt idx="434">
                  <c:v>0.14150578467759201</c:v>
                </c:pt>
                <c:pt idx="435">
                  <c:v>0.14152711521442299</c:v>
                </c:pt>
                <c:pt idx="436">
                  <c:v>0.14167643956600501</c:v>
                </c:pt>
                <c:pt idx="437">
                  <c:v>0.141847174748155</c:v>
                </c:pt>
                <c:pt idx="438">
                  <c:v>0.141953922161969</c:v>
                </c:pt>
                <c:pt idx="439">
                  <c:v>0.14212477269818799</c:v>
                </c:pt>
                <c:pt idx="440">
                  <c:v>0.14223159610478101</c:v>
                </c:pt>
                <c:pt idx="441">
                  <c:v>0.14238122351444399</c:v>
                </c:pt>
                <c:pt idx="442">
                  <c:v>0.14248810404870799</c:v>
                </c:pt>
                <c:pt idx="443">
                  <c:v>0.14272327479593</c:v>
                </c:pt>
                <c:pt idx="444">
                  <c:v>0.14283021641733601</c:v>
                </c:pt>
                <c:pt idx="445">
                  <c:v>0.143022780160249</c:v>
                </c:pt>
                <c:pt idx="446">
                  <c:v>0.14321544038488901</c:v>
                </c:pt>
                <c:pt idx="447">
                  <c:v>0.143365340907884</c:v>
                </c:pt>
                <c:pt idx="448">
                  <c:v>0.143472428064671</c:v>
                </c:pt>
                <c:pt idx="449">
                  <c:v>0.14366518494688901</c:v>
                </c:pt>
                <c:pt idx="450">
                  <c:v>0.14372943954721801</c:v>
                </c:pt>
                <c:pt idx="451">
                  <c:v>0.14379372415795799</c:v>
                </c:pt>
                <c:pt idx="452">
                  <c:v>0.14387946470806201</c:v>
                </c:pt>
                <c:pt idx="453">
                  <c:v>0.144158151566775</c:v>
                </c:pt>
                <c:pt idx="454">
                  <c:v>0.14443691869243999</c:v>
                </c:pt>
                <c:pt idx="455">
                  <c:v>0.144587061934946</c:v>
                </c:pt>
                <c:pt idx="456">
                  <c:v>0.144715765423753</c:v>
                </c:pt>
                <c:pt idx="457">
                  <c:v>0.144780124133636</c:v>
                </c:pt>
                <c:pt idx="458">
                  <c:v>0.14495184033703401</c:v>
                </c:pt>
                <c:pt idx="459">
                  <c:v>0.14516651662059199</c:v>
                </c:pt>
                <c:pt idx="460">
                  <c:v>0.14531681719329601</c:v>
                </c:pt>
                <c:pt idx="461">
                  <c:v>0.14546715585397099</c:v>
                </c:pt>
                <c:pt idx="462">
                  <c:v>0.14559603623805301</c:v>
                </c:pt>
                <c:pt idx="463">
                  <c:v>0.145660476430095</c:v>
                </c:pt>
                <c:pt idx="464">
                  <c:v>0.145853825045028</c:v>
                </c:pt>
                <c:pt idx="465">
                  <c:v>0.14606873481544</c:v>
                </c:pt>
                <c:pt idx="466">
                  <c:v>0.14617624436718199</c:v>
                </c:pt>
                <c:pt idx="467">
                  <c:v>0.146369817868513</c:v>
                </c:pt>
                <c:pt idx="468">
                  <c:v>0.146498890359335</c:v>
                </c:pt>
                <c:pt idx="469">
                  <c:v>0.14669256962955299</c:v>
                </c:pt>
                <c:pt idx="470">
                  <c:v>0.146950818069955</c:v>
                </c:pt>
                <c:pt idx="471">
                  <c:v>0.14714451146549101</c:v>
                </c:pt>
                <c:pt idx="472">
                  <c:v>0.14729524442337</c:v>
                </c:pt>
                <c:pt idx="473">
                  <c:v>0.147424472444139</c:v>
                </c:pt>
                <c:pt idx="474">
                  <c:v>0.14759686474556599</c:v>
                </c:pt>
                <c:pt idx="475">
                  <c:v>0.14766153316771399</c:v>
                </c:pt>
                <c:pt idx="476">
                  <c:v>0.14785557398448901</c:v>
                </c:pt>
                <c:pt idx="477">
                  <c:v>0.148049614801264</c:v>
                </c:pt>
                <c:pt idx="478">
                  <c:v>0.14813586782341101</c:v>
                </c:pt>
                <c:pt idx="479">
                  <c:v>0.148243727655228</c:v>
                </c:pt>
                <c:pt idx="480">
                  <c:v>0.14843793243797301</c:v>
                </c:pt>
                <c:pt idx="481">
                  <c:v>0.14848110334926101</c:v>
                </c:pt>
                <c:pt idx="482">
                  <c:v>0.148610659007618</c:v>
                </c:pt>
                <c:pt idx="483">
                  <c:v>0.14876187413574399</c:v>
                </c:pt>
                <c:pt idx="484">
                  <c:v>0.14893469142502999</c:v>
                </c:pt>
                <c:pt idx="485">
                  <c:v>0.14921556098453101</c:v>
                </c:pt>
                <c:pt idx="486">
                  <c:v>0.14930202391163599</c:v>
                </c:pt>
                <c:pt idx="487">
                  <c:v>0.14941011456193501</c:v>
                </c:pt>
                <c:pt idx="488">
                  <c:v>0.14953985214193499</c:v>
                </c:pt>
                <c:pt idx="489">
                  <c:v>0.149647982808327</c:v>
                </c:pt>
                <c:pt idx="490">
                  <c:v>0.14975612549546999</c:v>
                </c:pt>
                <c:pt idx="491">
                  <c:v>0.14997241888834401</c:v>
                </c:pt>
                <c:pt idx="492">
                  <c:v>0.15016710460577301</c:v>
                </c:pt>
                <c:pt idx="493">
                  <c:v>0.15036188432536701</c:v>
                </c:pt>
                <c:pt idx="494">
                  <c:v>0.150621638883528</c:v>
                </c:pt>
                <c:pt idx="495">
                  <c:v>0.15077321875871999</c:v>
                </c:pt>
                <c:pt idx="496">
                  <c:v>0.15092485510086101</c:v>
                </c:pt>
                <c:pt idx="497">
                  <c:v>0.15103319907673299</c:v>
                </c:pt>
                <c:pt idx="498">
                  <c:v>0.15118489195951901</c:v>
                </c:pt>
                <c:pt idx="499">
                  <c:v>0.15131491928351101</c:v>
                </c:pt>
                <c:pt idx="500">
                  <c:v>0.15151004770568499</c:v>
                </c:pt>
                <c:pt idx="501">
                  <c:v>0.15159681362494901</c:v>
                </c:pt>
                <c:pt idx="502">
                  <c:v>0.15177037145005001</c:v>
                </c:pt>
                <c:pt idx="503">
                  <c:v>0.151900554446178</c:v>
                </c:pt>
                <c:pt idx="504">
                  <c:v>0.152052468765566</c:v>
                </c:pt>
                <c:pt idx="505">
                  <c:v>0.15220438308495499</c:v>
                </c:pt>
                <c:pt idx="506">
                  <c:v>0.15248653085321601</c:v>
                </c:pt>
                <c:pt idx="507">
                  <c:v>0.15263852507387901</c:v>
                </c:pt>
                <c:pt idx="508">
                  <c:v>0.15281230461565601</c:v>
                </c:pt>
                <c:pt idx="509">
                  <c:v>0.15294266870508499</c:v>
                </c:pt>
                <c:pt idx="510">
                  <c:v>0.15307308681414</c:v>
                </c:pt>
                <c:pt idx="511">
                  <c:v>0.15326874347740699</c:v>
                </c:pt>
                <c:pt idx="512">
                  <c:v>0.153464414902759</c:v>
                </c:pt>
                <c:pt idx="513">
                  <c:v>0.153681827597594</c:v>
                </c:pt>
                <c:pt idx="514">
                  <c:v>0.15383410277516399</c:v>
                </c:pt>
                <c:pt idx="515">
                  <c:v>0.15394291603625901</c:v>
                </c:pt>
                <c:pt idx="516">
                  <c:v>0.15407352656804099</c:v>
                </c:pt>
                <c:pt idx="517">
                  <c:v>0.15418242645187</c:v>
                </c:pt>
                <c:pt idx="518">
                  <c:v>0.154378490868782</c:v>
                </c:pt>
                <c:pt idx="519">
                  <c:v>0.15450920048005701</c:v>
                </c:pt>
                <c:pt idx="520">
                  <c:v>0.15470527979208501</c:v>
                </c:pt>
                <c:pt idx="521">
                  <c:v>0.15487961226892799</c:v>
                </c:pt>
                <c:pt idx="522">
                  <c:v>0.155097619088164</c:v>
                </c:pt>
                <c:pt idx="523">
                  <c:v>0.15531568403812299</c:v>
                </c:pt>
                <c:pt idx="524">
                  <c:v>0.155337497184736</c:v>
                </c:pt>
                <c:pt idx="525">
                  <c:v>0.15540294411420999</c:v>
                </c:pt>
                <c:pt idx="526">
                  <c:v>0.15555565944559099</c:v>
                </c:pt>
                <c:pt idx="527">
                  <c:v>0.15566476265989099</c:v>
                </c:pt>
                <c:pt idx="528">
                  <c:v>0.15581753635196499</c:v>
                </c:pt>
                <c:pt idx="529">
                  <c:v>0.15603585962918901</c:v>
                </c:pt>
                <c:pt idx="530">
                  <c:v>0.156101389221631</c:v>
                </c:pt>
                <c:pt idx="531">
                  <c:v>0.15616693890516001</c:v>
                </c:pt>
                <c:pt idx="532">
                  <c:v>0.15631991749657101</c:v>
                </c:pt>
                <c:pt idx="533">
                  <c:v>0.15642919630668201</c:v>
                </c:pt>
                <c:pt idx="534">
                  <c:v>0.156604042402858</c:v>
                </c:pt>
                <c:pt idx="535">
                  <c:v>0.15680081986327801</c:v>
                </c:pt>
                <c:pt idx="536">
                  <c:v>0.15697578027158901</c:v>
                </c:pt>
                <c:pt idx="537">
                  <c:v>0.15715080805269499</c:v>
                </c:pt>
                <c:pt idx="538">
                  <c:v>0.15739152689209701</c:v>
                </c:pt>
                <c:pt idx="539">
                  <c:v>0.157610438167542</c:v>
                </c:pt>
                <c:pt idx="540">
                  <c:v>0.15780745831544199</c:v>
                </c:pt>
                <c:pt idx="541">
                  <c:v>0.157895029592061</c:v>
                </c:pt>
                <c:pt idx="542">
                  <c:v>0.158026437304357</c:v>
                </c:pt>
                <c:pt idx="543">
                  <c:v>0.15822364042485401</c:v>
                </c:pt>
                <c:pt idx="544">
                  <c:v>0.158464703809128</c:v>
                </c:pt>
                <c:pt idx="545">
                  <c:v>0.15848662036126701</c:v>
                </c:pt>
                <c:pt idx="546">
                  <c:v>0.15868394586370199</c:v>
                </c:pt>
                <c:pt idx="547">
                  <c:v>0.15877164949231101</c:v>
                </c:pt>
                <c:pt idx="548">
                  <c:v>0.15892513680397499</c:v>
                </c:pt>
                <c:pt idx="549">
                  <c:v>0.159078707688383</c:v>
                </c:pt>
                <c:pt idx="550">
                  <c:v>0.15932010850810399</c:v>
                </c:pt>
                <c:pt idx="551">
                  <c:v>0.159407914560902</c:v>
                </c:pt>
                <c:pt idx="552">
                  <c:v>0.15953968526558901</c:v>
                </c:pt>
                <c:pt idx="553">
                  <c:v>0.159627556399314</c:v>
                </c:pt>
                <c:pt idx="554">
                  <c:v>0.15973739531647099</c:v>
                </c:pt>
                <c:pt idx="555">
                  <c:v>0.15982526988225901</c:v>
                </c:pt>
                <c:pt idx="556">
                  <c:v>0.15991320285472699</c:v>
                </c:pt>
                <c:pt idx="557">
                  <c:v>0.15997918355608601</c:v>
                </c:pt>
                <c:pt idx="558">
                  <c:v>0.16013322902024299</c:v>
                </c:pt>
                <c:pt idx="559">
                  <c:v>0.16035338029271501</c:v>
                </c:pt>
                <c:pt idx="560">
                  <c:v>0.16050755274402301</c:v>
                </c:pt>
                <c:pt idx="561">
                  <c:v>0.160661737309617</c:v>
                </c:pt>
                <c:pt idx="562">
                  <c:v>0.16077188212891799</c:v>
                </c:pt>
                <c:pt idx="563">
                  <c:v>0.16090415995315499</c:v>
                </c:pt>
                <c:pt idx="564">
                  <c:v>0.161124701141143</c:v>
                </c:pt>
                <c:pt idx="565">
                  <c:v>0.16130118277804101</c:v>
                </c:pt>
                <c:pt idx="566">
                  <c:v>0.16149978729306</c:v>
                </c:pt>
                <c:pt idx="567">
                  <c:v>0.161654312384376</c:v>
                </c:pt>
                <c:pt idx="568">
                  <c:v>0.161808837475692</c:v>
                </c:pt>
                <c:pt idx="569">
                  <c:v>0.162029596335585</c:v>
                </c:pt>
                <c:pt idx="570">
                  <c:v>0.162140050068625</c:v>
                </c:pt>
                <c:pt idx="571">
                  <c:v>0.16225053005849499</c:v>
                </c:pt>
                <c:pt idx="572">
                  <c:v>0.16240526337341099</c:v>
                </c:pt>
                <c:pt idx="573">
                  <c:v>0.16253794982706599</c:v>
                </c:pt>
                <c:pt idx="574">
                  <c:v>0.16278133396550001</c:v>
                </c:pt>
                <c:pt idx="575">
                  <c:v>0.162891967518282</c:v>
                </c:pt>
                <c:pt idx="576">
                  <c:v>0.163091131684624</c:v>
                </c:pt>
                <c:pt idx="577">
                  <c:v>0.16320186220355101</c:v>
                </c:pt>
                <c:pt idx="578">
                  <c:v>0.16337915825951599</c:v>
                </c:pt>
                <c:pt idx="579">
                  <c:v>0.16353436665387699</c:v>
                </c:pt>
                <c:pt idx="580">
                  <c:v>0.16362308907182699</c:v>
                </c:pt>
                <c:pt idx="581">
                  <c:v>0.16373401427841899</c:v>
                </c:pt>
                <c:pt idx="582">
                  <c:v>0.16386712985478899</c:v>
                </c:pt>
                <c:pt idx="583">
                  <c:v>0.164066811217155</c:v>
                </c:pt>
                <c:pt idx="584">
                  <c:v>0.16417780313650199</c:v>
                </c:pt>
                <c:pt idx="585">
                  <c:v>0.16424443036412401</c:v>
                </c:pt>
                <c:pt idx="586">
                  <c:v>0.16431106829405601</c:v>
                </c:pt>
                <c:pt idx="587">
                  <c:v>0.16442217614478299</c:v>
                </c:pt>
                <c:pt idx="588">
                  <c:v>0.16448887572029799</c:v>
                </c:pt>
                <c:pt idx="589">
                  <c:v>0.164555575295812</c:v>
                </c:pt>
                <c:pt idx="590">
                  <c:v>0.16477793406587299</c:v>
                </c:pt>
                <c:pt idx="591">
                  <c:v>0.165000391403191</c:v>
                </c:pt>
                <c:pt idx="592">
                  <c:v>0.16522290258037201</c:v>
                </c:pt>
                <c:pt idx="593">
                  <c:v>0.165356468587054</c:v>
                </c:pt>
                <c:pt idx="594">
                  <c:v>0.16544553778177901</c:v>
                </c:pt>
                <c:pt idx="595">
                  <c:v>0.16566827382068799</c:v>
                </c:pt>
                <c:pt idx="596">
                  <c:v>0.16577964184014199</c:v>
                </c:pt>
                <c:pt idx="597">
                  <c:v>0.16591328887561399</c:v>
                </c:pt>
                <c:pt idx="598">
                  <c:v>0.16606930522902499</c:v>
                </c:pt>
                <c:pt idx="599">
                  <c:v>0.16620310408951899</c:v>
                </c:pt>
                <c:pt idx="600">
                  <c:v>0.16633694643355401</c:v>
                </c:pt>
                <c:pt idx="601">
                  <c:v>0.16635925983868799</c:v>
                </c:pt>
                <c:pt idx="602">
                  <c:v>0.16642622728548501</c:v>
                </c:pt>
                <c:pt idx="603">
                  <c:v>0.16658248466134501</c:v>
                </c:pt>
                <c:pt idx="604">
                  <c:v>0.166761093611245</c:v>
                </c:pt>
                <c:pt idx="605">
                  <c:v>0.16682812113991899</c:v>
                </c:pt>
                <c:pt idx="606">
                  <c:v>0.167029269374843</c:v>
                </c:pt>
                <c:pt idx="607">
                  <c:v>0.16718575633942701</c:v>
                </c:pt>
                <c:pt idx="608">
                  <c:v>0.16723049066447601</c:v>
                </c:pt>
                <c:pt idx="609">
                  <c:v>0.16743191868751001</c:v>
                </c:pt>
                <c:pt idx="610">
                  <c:v>0.16756620403619901</c:v>
                </c:pt>
                <c:pt idx="611">
                  <c:v>0.16761097315498799</c:v>
                </c:pt>
                <c:pt idx="612">
                  <c:v>0.167722960201558</c:v>
                </c:pt>
                <c:pt idx="613">
                  <c:v>0.167857405320155</c:v>
                </c:pt>
                <c:pt idx="614">
                  <c:v>0.167947068530101</c:v>
                </c:pt>
                <c:pt idx="615">
                  <c:v>0.168103998495302</c:v>
                </c:pt>
                <c:pt idx="616">
                  <c:v>0.168283435586848</c:v>
                </c:pt>
                <c:pt idx="617">
                  <c:v>0.16837316152203299</c:v>
                </c:pt>
                <c:pt idx="618">
                  <c:v>0.16850776151577901</c:v>
                </c:pt>
                <c:pt idx="619">
                  <c:v>0.16861999757298299</c:v>
                </c:pt>
                <c:pt idx="620">
                  <c:v>0.16882209753163999</c:v>
                </c:pt>
                <c:pt idx="621">
                  <c:v>0.168979364349369</c:v>
                </c:pt>
                <c:pt idx="622">
                  <c:v>0.16911420351579101</c:v>
                </c:pt>
                <c:pt idx="623">
                  <c:v>0.16929398907102</c:v>
                </c:pt>
                <c:pt idx="624">
                  <c:v>0.16938388929502099</c:v>
                </c:pt>
                <c:pt idx="625">
                  <c:v>0.16947379324391201</c:v>
                </c:pt>
                <c:pt idx="626">
                  <c:v>0.16963117733968999</c:v>
                </c:pt>
                <c:pt idx="627">
                  <c:v>0.16976620122085001</c:v>
                </c:pt>
                <c:pt idx="628">
                  <c:v>0.169856258299455</c:v>
                </c:pt>
                <c:pt idx="629">
                  <c:v>0.169901305571769</c:v>
                </c:pt>
                <c:pt idx="630">
                  <c:v>0.16996889335679399</c:v>
                </c:pt>
                <c:pt idx="631">
                  <c:v>0.17014913495681999</c:v>
                </c:pt>
                <c:pt idx="632">
                  <c:v>0.17032938406879</c:v>
                </c:pt>
                <c:pt idx="633">
                  <c:v>0.17055476124584401</c:v>
                </c:pt>
                <c:pt idx="634">
                  <c:v>0.17062240263110001</c:v>
                </c:pt>
                <c:pt idx="635">
                  <c:v>0.17080287011078399</c:v>
                </c:pt>
                <c:pt idx="636">
                  <c:v>0.170938282997567</c:v>
                </c:pt>
                <c:pt idx="637">
                  <c:v>0.17098345087959699</c:v>
                </c:pt>
                <c:pt idx="638">
                  <c:v>0.17120929028974699</c:v>
                </c:pt>
                <c:pt idx="639">
                  <c:v>0.171299641208908</c:v>
                </c:pt>
                <c:pt idx="640">
                  <c:v>0.171480464425457</c:v>
                </c:pt>
                <c:pt idx="641">
                  <c:v>0.17154829877899899</c:v>
                </c:pt>
                <c:pt idx="642">
                  <c:v>0.17159353309072101</c:v>
                </c:pt>
                <c:pt idx="643">
                  <c:v>0.171638782626444</c:v>
                </c:pt>
                <c:pt idx="644">
                  <c:v>0.17179724935054799</c:v>
                </c:pt>
                <c:pt idx="645">
                  <c:v>0.171978369440597</c:v>
                </c:pt>
                <c:pt idx="646">
                  <c:v>0.172114232420225</c:v>
                </c:pt>
                <c:pt idx="647">
                  <c:v>0.17220486126923101</c:v>
                </c:pt>
                <c:pt idx="648">
                  <c:v>0.17225019292428101</c:v>
                </c:pt>
                <c:pt idx="649">
                  <c:v>0.17231821340228401</c:v>
                </c:pt>
                <c:pt idx="650">
                  <c:v>0.17247696814063099</c:v>
                </c:pt>
                <c:pt idx="651">
                  <c:v>0.17254501740867001</c:v>
                </c:pt>
                <c:pt idx="652">
                  <c:v>0.17270381248446301</c:v>
                </c:pt>
                <c:pt idx="653">
                  <c:v>0.172862627748637</c:v>
                </c:pt>
                <c:pt idx="654">
                  <c:v>0.17299885909809701</c:v>
                </c:pt>
                <c:pt idx="655">
                  <c:v>0.17311244309247001</c:v>
                </c:pt>
                <c:pt idx="656">
                  <c:v>0.173248801844127</c:v>
                </c:pt>
                <c:pt idx="657">
                  <c:v>0.173385230243568</c:v>
                </c:pt>
                <c:pt idx="658">
                  <c:v>0.17352171676690001</c:v>
                </c:pt>
                <c:pt idx="659">
                  <c:v>0.17370369879801001</c:v>
                </c:pt>
                <c:pt idx="660">
                  <c:v>0.17379470533706901</c:v>
                </c:pt>
                <c:pt idx="661">
                  <c:v>0.17393130838608101</c:v>
                </c:pt>
                <c:pt idx="662">
                  <c:v>0.173999639104263</c:v>
                </c:pt>
                <c:pt idx="663">
                  <c:v>0.17418193229579201</c:v>
                </c:pt>
                <c:pt idx="664">
                  <c:v>0.174318710731828</c:v>
                </c:pt>
                <c:pt idx="665">
                  <c:v>0.17440993542759001</c:v>
                </c:pt>
                <c:pt idx="666">
                  <c:v>0.17463800694581999</c:v>
                </c:pt>
                <c:pt idx="667">
                  <c:v>0.174706434274124</c:v>
                </c:pt>
                <c:pt idx="668">
                  <c:v>0.17479774911388801</c:v>
                </c:pt>
                <c:pt idx="669">
                  <c:v>0.174843432058258</c:v>
                </c:pt>
                <c:pt idx="670">
                  <c:v>0.175003384283209</c:v>
                </c:pt>
                <c:pt idx="671">
                  <c:v>0.17509481311119901</c:v>
                </c:pt>
                <c:pt idx="672">
                  <c:v>0.175232003643957</c:v>
                </c:pt>
                <c:pt idx="673">
                  <c:v>0.17546067425252099</c:v>
                </c:pt>
                <c:pt idx="674">
                  <c:v>0.175643650221499</c:v>
                </c:pt>
                <c:pt idx="675">
                  <c:v>0.17575808928581499</c:v>
                </c:pt>
                <c:pt idx="676">
                  <c:v>0.17589546368300099</c:v>
                </c:pt>
                <c:pt idx="677">
                  <c:v>0.17605577544706399</c:v>
                </c:pt>
                <c:pt idx="678">
                  <c:v>0.17617030865788699</c:v>
                </c:pt>
                <c:pt idx="679">
                  <c:v>0.17630777234506301</c:v>
                </c:pt>
                <c:pt idx="680">
                  <c:v>0.176468160562714</c:v>
                </c:pt>
                <c:pt idx="681">
                  <c:v>0.176536898370279</c:v>
                </c:pt>
                <c:pt idx="682">
                  <c:v>0.176766143840835</c:v>
                </c:pt>
                <c:pt idx="683">
                  <c:v>0.176834938414931</c:v>
                </c:pt>
                <c:pt idx="684">
                  <c:v>0.177064373429628</c:v>
                </c:pt>
                <c:pt idx="685">
                  <c:v>0.177202094416229</c:v>
                </c:pt>
                <c:pt idx="686">
                  <c:v>0.17740875697206601</c:v>
                </c:pt>
                <c:pt idx="687">
                  <c:v>0.17754653802173001</c:v>
                </c:pt>
                <c:pt idx="688">
                  <c:v>0.17763839606488099</c:v>
                </c:pt>
                <c:pt idx="689">
                  <c:v>0.177822152274379</c:v>
                </c:pt>
                <c:pt idx="690">
                  <c:v>0.17789110002608799</c:v>
                </c:pt>
                <c:pt idx="691">
                  <c:v>0.178075008971598</c:v>
                </c:pt>
                <c:pt idx="692">
                  <c:v>0.17816699969288699</c:v>
                </c:pt>
                <c:pt idx="693">
                  <c:v>0.178258998478938</c:v>
                </c:pt>
                <c:pt idx="694">
                  <c:v>0.17835099726499001</c:v>
                </c:pt>
                <c:pt idx="695">
                  <c:v>0.17846601088424399</c:v>
                </c:pt>
                <c:pt idx="696">
                  <c:v>0.178673162692293</c:v>
                </c:pt>
                <c:pt idx="697">
                  <c:v>0.178857370509407</c:v>
                </c:pt>
                <c:pt idx="698">
                  <c:v>0.17892646972082801</c:v>
                </c:pt>
                <c:pt idx="699">
                  <c:v>0.17899559937243001</c:v>
                </c:pt>
                <c:pt idx="700">
                  <c:v>0.179156973017012</c:v>
                </c:pt>
                <c:pt idx="701">
                  <c:v>0.17924919059674399</c:v>
                </c:pt>
                <c:pt idx="702">
                  <c:v>0.17936448292399801</c:v>
                </c:pt>
                <c:pt idx="703">
                  <c:v>0.17954906474799001</c:v>
                </c:pt>
                <c:pt idx="704">
                  <c:v>0.17966448451359501</c:v>
                </c:pt>
                <c:pt idx="705">
                  <c:v>0.17977994004292699</c:v>
                </c:pt>
                <c:pt idx="706">
                  <c:v>0.17987235767406301</c:v>
                </c:pt>
                <c:pt idx="707">
                  <c:v>0.18001103330742499</c:v>
                </c:pt>
                <c:pt idx="708">
                  <c:v>0.18012659633522701</c:v>
                </c:pt>
                <c:pt idx="709">
                  <c:v>0.18026528428327099</c:v>
                </c:pt>
                <c:pt idx="710">
                  <c:v>0.18035777578948101</c:v>
                </c:pt>
                <c:pt idx="711">
                  <c:v>0.18058909711233001</c:v>
                </c:pt>
                <c:pt idx="712">
                  <c:v>0.18065851205032499</c:v>
                </c:pt>
                <c:pt idx="713">
                  <c:v>0.180774239707643</c:v>
                </c:pt>
                <c:pt idx="714">
                  <c:v>0.18086686312977601</c:v>
                </c:pt>
                <c:pt idx="715">
                  <c:v>0.18112157754064201</c:v>
                </c:pt>
                <c:pt idx="716">
                  <c:v>0.181237361988872</c:v>
                </c:pt>
                <c:pt idx="717">
                  <c:v>0.18139955441321101</c:v>
                </c:pt>
                <c:pt idx="718">
                  <c:v>0.18149228141967</c:v>
                </c:pt>
                <c:pt idx="719">
                  <c:v>0.18170101062133201</c:v>
                </c:pt>
                <c:pt idx="720">
                  <c:v>0.18181705451552599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76-47CF-AC24-B8F81F45A84E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rehospitalizace a úmrtí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List1!$C$2:$C$722</c:f>
              <c:numCache>
                <c:formatCode>0.00</c:formatCode>
                <c:ptCount val="721"/>
                <c:pt idx="0">
                  <c:v>4.7535746881655002E-4</c:v>
                </c:pt>
                <c:pt idx="1">
                  <c:v>6.6551859595007795E-4</c:v>
                </c:pt>
                <c:pt idx="2">
                  <c:v>7.7961745339395403E-4</c:v>
                </c:pt>
                <c:pt idx="3">
                  <c:v>1.9209557963346701E-3</c:v>
                </c:pt>
                <c:pt idx="4">
                  <c:v>3.005581900101E-3</c:v>
                </c:pt>
                <c:pt idx="5">
                  <c:v>4.2045644904213303E-3</c:v>
                </c:pt>
                <c:pt idx="6">
                  <c:v>5.3465191713593201E-3</c:v>
                </c:pt>
                <c:pt idx="7">
                  <c:v>6.4123643181583801E-3</c:v>
                </c:pt>
                <c:pt idx="8">
                  <c:v>7.15466387003659E-3</c:v>
                </c:pt>
                <c:pt idx="9">
                  <c:v>8.1825642816431808E-3</c:v>
                </c:pt>
                <c:pt idx="10">
                  <c:v>9.1158411274635705E-3</c:v>
                </c:pt>
                <c:pt idx="11">
                  <c:v>9.9159512665568193E-3</c:v>
                </c:pt>
                <c:pt idx="12">
                  <c:v>1.1116546299585001E-2</c:v>
                </c:pt>
                <c:pt idx="13">
                  <c:v>1.1993468987164401E-2</c:v>
                </c:pt>
                <c:pt idx="14">
                  <c:v>1.33282647232123E-2</c:v>
                </c:pt>
                <c:pt idx="15">
                  <c:v>1.43388957805058E-2</c:v>
                </c:pt>
                <c:pt idx="16">
                  <c:v>1.51398705006059E-2</c:v>
                </c:pt>
                <c:pt idx="17">
                  <c:v>1.59793790004326E-2</c:v>
                </c:pt>
                <c:pt idx="18">
                  <c:v>1.70290856691558E-2</c:v>
                </c:pt>
                <c:pt idx="19">
                  <c:v>1.8060023240064699E-2</c:v>
                </c:pt>
                <c:pt idx="20">
                  <c:v>1.88812587270809E-2</c:v>
                </c:pt>
                <c:pt idx="21">
                  <c:v>1.9874729067383599E-2</c:v>
                </c:pt>
                <c:pt idx="22">
                  <c:v>2.05625304641858E-2</c:v>
                </c:pt>
                <c:pt idx="23">
                  <c:v>2.1078424335218199E-2</c:v>
                </c:pt>
                <c:pt idx="24">
                  <c:v>2.1766526279106999E-2</c:v>
                </c:pt>
                <c:pt idx="25">
                  <c:v>2.2607803263498601E-2</c:v>
                </c:pt>
                <c:pt idx="26">
                  <c:v>2.3200682662686802E-2</c:v>
                </c:pt>
                <c:pt idx="27">
                  <c:v>2.3908446832757599E-2</c:v>
                </c:pt>
                <c:pt idx="28">
                  <c:v>2.4520748033072401E-2</c:v>
                </c:pt>
                <c:pt idx="29">
                  <c:v>2.5094792559000999E-2</c:v>
                </c:pt>
                <c:pt idx="30">
                  <c:v>2.5821961924003399E-2</c:v>
                </c:pt>
                <c:pt idx="31">
                  <c:v>2.63579876487114E-2</c:v>
                </c:pt>
                <c:pt idx="32">
                  <c:v>2.6836806829118601E-2</c:v>
                </c:pt>
                <c:pt idx="33">
                  <c:v>2.75073546378981E-2</c:v>
                </c:pt>
                <c:pt idx="34">
                  <c:v>2.8120558616439102E-2</c:v>
                </c:pt>
                <c:pt idx="35">
                  <c:v>2.8695598401069701E-2</c:v>
                </c:pt>
                <c:pt idx="36">
                  <c:v>2.90789748241095E-2</c:v>
                </c:pt>
                <c:pt idx="37">
                  <c:v>2.95774181391684E-2</c:v>
                </c:pt>
                <c:pt idx="38">
                  <c:v>3.0037749436789701E-2</c:v>
                </c:pt>
                <c:pt idx="39">
                  <c:v>3.05940799190954E-2</c:v>
                </c:pt>
                <c:pt idx="40">
                  <c:v>3.1112212350079001E-2</c:v>
                </c:pt>
                <c:pt idx="41">
                  <c:v>3.1822478739042398E-2</c:v>
                </c:pt>
                <c:pt idx="42">
                  <c:v>3.2340951849325297E-2</c:v>
                </c:pt>
                <c:pt idx="43">
                  <c:v>3.2840255195364702E-2</c:v>
                </c:pt>
                <c:pt idx="44">
                  <c:v>3.3147545891469801E-2</c:v>
                </c:pt>
                <c:pt idx="45">
                  <c:v>3.34356627467444E-2</c:v>
                </c:pt>
                <c:pt idx="46">
                  <c:v>3.3839258670695302E-2</c:v>
                </c:pt>
                <c:pt idx="47">
                  <c:v>3.4262157945403E-2</c:v>
                </c:pt>
                <c:pt idx="48">
                  <c:v>3.4858286873476203E-2</c:v>
                </c:pt>
                <c:pt idx="49">
                  <c:v>3.5512266115521801E-2</c:v>
                </c:pt>
                <c:pt idx="50">
                  <c:v>3.5973898521671599E-2</c:v>
                </c:pt>
                <c:pt idx="51">
                  <c:v>3.6262457566415898E-2</c:v>
                </c:pt>
                <c:pt idx="52">
                  <c:v>3.6551172088273798E-2</c:v>
                </c:pt>
                <c:pt idx="53">
                  <c:v>3.6974753429104598E-2</c:v>
                </c:pt>
                <c:pt idx="54">
                  <c:v>3.7321437214490598E-2</c:v>
                </c:pt>
                <c:pt idx="55">
                  <c:v>3.78993871686727E-2</c:v>
                </c:pt>
                <c:pt idx="56">
                  <c:v>3.8304025438974702E-2</c:v>
                </c:pt>
                <c:pt idx="57">
                  <c:v>3.8785759528244097E-2</c:v>
                </c:pt>
                <c:pt idx="58">
                  <c:v>3.9228995187270202E-2</c:v>
                </c:pt>
                <c:pt idx="59">
                  <c:v>3.9576009641298898E-2</c:v>
                </c:pt>
                <c:pt idx="60">
                  <c:v>4.0000303034637197E-2</c:v>
                </c:pt>
                <c:pt idx="61">
                  <c:v>4.04632532761783E-2</c:v>
                </c:pt>
                <c:pt idx="62">
                  <c:v>4.0984215636021698E-2</c:v>
                </c:pt>
                <c:pt idx="63">
                  <c:v>4.1331643673180901E-2</c:v>
                </c:pt>
                <c:pt idx="64">
                  <c:v>4.16790877182667E-2</c:v>
                </c:pt>
                <c:pt idx="65">
                  <c:v>4.2007244461516699E-2</c:v>
                </c:pt>
                <c:pt idx="66">
                  <c:v>4.2547975363200603E-2</c:v>
                </c:pt>
                <c:pt idx="67">
                  <c:v>4.3030949839758997E-2</c:v>
                </c:pt>
                <c:pt idx="68">
                  <c:v>4.3494756098518599E-2</c:v>
                </c:pt>
                <c:pt idx="69">
                  <c:v>4.3765429418876199E-2</c:v>
                </c:pt>
                <c:pt idx="70">
                  <c:v>4.4036203762656899E-2</c:v>
                </c:pt>
                <c:pt idx="71">
                  <c:v>4.4423033295014097E-2</c:v>
                </c:pt>
                <c:pt idx="72">
                  <c:v>4.4577775976499201E-2</c:v>
                </c:pt>
                <c:pt idx="73">
                  <c:v>4.4829380329781503E-2</c:v>
                </c:pt>
                <c:pt idx="74">
                  <c:v>4.5081055642481001E-2</c:v>
                </c:pt>
                <c:pt idx="75">
                  <c:v>4.5371511743855397E-2</c:v>
                </c:pt>
                <c:pt idx="76">
                  <c:v>4.5642744769586699E-2</c:v>
                </c:pt>
                <c:pt idx="77">
                  <c:v>4.6166022496516301E-2</c:v>
                </c:pt>
                <c:pt idx="78">
                  <c:v>4.6379214765883699E-2</c:v>
                </c:pt>
                <c:pt idx="79">
                  <c:v>4.6689327312996999E-2</c:v>
                </c:pt>
                <c:pt idx="80">
                  <c:v>4.6844431450246297E-2</c:v>
                </c:pt>
                <c:pt idx="81">
                  <c:v>4.72710692825076E-2</c:v>
                </c:pt>
                <c:pt idx="82">
                  <c:v>4.7639590680974002E-2</c:v>
                </c:pt>
                <c:pt idx="83">
                  <c:v>4.79500134025789E-2</c:v>
                </c:pt>
                <c:pt idx="84">
                  <c:v>4.8221672263157697E-2</c:v>
                </c:pt>
                <c:pt idx="85">
                  <c:v>4.8318695609652199E-2</c:v>
                </c:pt>
                <c:pt idx="86">
                  <c:v>4.8668004795026198E-2</c:v>
                </c:pt>
                <c:pt idx="87">
                  <c:v>4.8939807258831999E-2</c:v>
                </c:pt>
                <c:pt idx="88">
                  <c:v>4.9211701342181099E-2</c:v>
                </c:pt>
                <c:pt idx="89">
                  <c:v>4.9503121845478899E-2</c:v>
                </c:pt>
                <c:pt idx="90">
                  <c:v>4.9891795191813297E-2</c:v>
                </c:pt>
                <c:pt idx="91">
                  <c:v>5.0222247512073097E-2</c:v>
                </c:pt>
                <c:pt idx="92">
                  <c:v>5.0455513629603203E-2</c:v>
                </c:pt>
                <c:pt idx="93">
                  <c:v>5.0747145835300003E-2</c:v>
                </c:pt>
                <c:pt idx="94">
                  <c:v>5.1019448415677897E-2</c:v>
                </c:pt>
                <c:pt idx="95">
                  <c:v>5.1272319291502999E-2</c:v>
                </c:pt>
                <c:pt idx="96">
                  <c:v>5.1505784138956602E-2</c:v>
                </c:pt>
                <c:pt idx="97">
                  <c:v>5.1778226371927798E-2</c:v>
                </c:pt>
                <c:pt idx="98">
                  <c:v>5.2284425943246199E-2</c:v>
                </c:pt>
                <c:pt idx="99">
                  <c:v>5.2654350090928198E-2</c:v>
                </c:pt>
                <c:pt idx="100">
                  <c:v>5.2810126763977797E-2</c:v>
                </c:pt>
                <c:pt idx="101">
                  <c:v>5.3024367125045102E-2</c:v>
                </c:pt>
                <c:pt idx="102">
                  <c:v>5.3238681414905203E-2</c:v>
                </c:pt>
                <c:pt idx="103">
                  <c:v>5.33751036471493E-2</c:v>
                </c:pt>
                <c:pt idx="104">
                  <c:v>5.3589550363918298E-2</c:v>
                </c:pt>
                <c:pt idx="105">
                  <c:v>5.3960105159944302E-2</c:v>
                </c:pt>
                <c:pt idx="106">
                  <c:v>5.42526484199648E-2</c:v>
                </c:pt>
                <c:pt idx="107">
                  <c:v>5.4486694662811301E-2</c:v>
                </c:pt>
                <c:pt idx="108">
                  <c:v>5.4701306509217403E-2</c:v>
                </c:pt>
                <c:pt idx="109">
                  <c:v>5.4915966526474597E-2</c:v>
                </c:pt>
                <c:pt idx="110">
                  <c:v>5.5169757004453999E-2</c:v>
                </c:pt>
                <c:pt idx="111">
                  <c:v>5.5423636342423102E-2</c:v>
                </c:pt>
                <c:pt idx="112">
                  <c:v>5.5677591989180299E-2</c:v>
                </c:pt>
                <c:pt idx="113">
                  <c:v>5.5892488317369003E-2</c:v>
                </c:pt>
                <c:pt idx="114">
                  <c:v>5.6087858428877702E-2</c:v>
                </c:pt>
                <c:pt idx="115">
                  <c:v>5.6244193823023501E-2</c:v>
                </c:pt>
                <c:pt idx="116">
                  <c:v>5.6341932973552403E-2</c:v>
                </c:pt>
                <c:pt idx="117">
                  <c:v>5.6439706639975398E-2</c:v>
                </c:pt>
                <c:pt idx="118">
                  <c:v>5.6596184013756802E-2</c:v>
                </c:pt>
                <c:pt idx="119">
                  <c:v>5.6928774121091499E-2</c:v>
                </c:pt>
                <c:pt idx="120">
                  <c:v>5.7261372653974803E-2</c:v>
                </c:pt>
                <c:pt idx="121">
                  <c:v>5.75353120708363E-2</c:v>
                </c:pt>
                <c:pt idx="122">
                  <c:v>5.7828937927782799E-2</c:v>
                </c:pt>
                <c:pt idx="123">
                  <c:v>5.8044290949237298E-2</c:v>
                </c:pt>
                <c:pt idx="124">
                  <c:v>5.8220520302918702E-2</c:v>
                </c:pt>
                <c:pt idx="125">
                  <c:v>5.8494724794293997E-2</c:v>
                </c:pt>
                <c:pt idx="126">
                  <c:v>5.8710215226555E-2</c:v>
                </c:pt>
                <c:pt idx="127">
                  <c:v>5.8945295698112597E-2</c:v>
                </c:pt>
                <c:pt idx="128">
                  <c:v>5.9082432999564199E-2</c:v>
                </c:pt>
                <c:pt idx="129">
                  <c:v>5.9258802155261303E-2</c:v>
                </c:pt>
                <c:pt idx="130">
                  <c:v>5.9552848952543501E-2</c:v>
                </c:pt>
                <c:pt idx="131">
                  <c:v>5.9748955828713202E-2</c:v>
                </c:pt>
                <c:pt idx="132">
                  <c:v>5.9905881768225401E-2</c:v>
                </c:pt>
                <c:pt idx="133">
                  <c:v>5.9984371075315401E-2</c:v>
                </c:pt>
                <c:pt idx="134">
                  <c:v>6.0102105035950398E-2</c:v>
                </c:pt>
                <c:pt idx="135">
                  <c:v>6.0219842042899902E-2</c:v>
                </c:pt>
                <c:pt idx="136">
                  <c:v>6.0455358752703602E-2</c:v>
                </c:pt>
                <c:pt idx="137">
                  <c:v>6.0651709256327201E-2</c:v>
                </c:pt>
                <c:pt idx="138">
                  <c:v>6.0946326835848497E-2</c:v>
                </c:pt>
                <c:pt idx="139">
                  <c:v>6.1260659189980901E-2</c:v>
                </c:pt>
                <c:pt idx="140">
                  <c:v>6.1398229782225901E-2</c:v>
                </c:pt>
                <c:pt idx="141">
                  <c:v>6.1594764328758697E-2</c:v>
                </c:pt>
                <c:pt idx="142">
                  <c:v>6.1771654664247798E-2</c:v>
                </c:pt>
                <c:pt idx="143">
                  <c:v>6.1968271489084598E-2</c:v>
                </c:pt>
                <c:pt idx="144">
                  <c:v>6.2105921299984303E-2</c:v>
                </c:pt>
                <c:pt idx="145">
                  <c:v>6.2302646444878998E-2</c:v>
                </c:pt>
                <c:pt idx="146">
                  <c:v>6.2499443968414399E-2</c:v>
                </c:pt>
                <c:pt idx="147">
                  <c:v>6.2735644498122398E-2</c:v>
                </c:pt>
                <c:pt idx="148">
                  <c:v>6.2893111517927799E-2</c:v>
                </c:pt>
                <c:pt idx="149">
                  <c:v>6.3030898794463205E-2</c:v>
                </c:pt>
                <c:pt idx="150">
                  <c:v>6.3208128713937106E-2</c:v>
                </c:pt>
                <c:pt idx="151">
                  <c:v>6.3346003353522903E-2</c:v>
                </c:pt>
                <c:pt idx="152">
                  <c:v>6.35233223480417E-2</c:v>
                </c:pt>
                <c:pt idx="153">
                  <c:v>6.3661284633005799E-2</c:v>
                </c:pt>
                <c:pt idx="154">
                  <c:v>6.3858457283348602E-2</c:v>
                </c:pt>
                <c:pt idx="155">
                  <c:v>6.3917609078451398E-2</c:v>
                </c:pt>
                <c:pt idx="156">
                  <c:v>6.4114781728794298E-2</c:v>
                </c:pt>
                <c:pt idx="157">
                  <c:v>6.4193688573533803E-2</c:v>
                </c:pt>
                <c:pt idx="158">
                  <c:v>6.4312086687669495E-2</c:v>
                </c:pt>
                <c:pt idx="159">
                  <c:v>6.4529225179625699E-2</c:v>
                </c:pt>
                <c:pt idx="160">
                  <c:v>6.4726650180534404E-2</c:v>
                </c:pt>
                <c:pt idx="161">
                  <c:v>6.4924112154395294E-2</c:v>
                </c:pt>
                <c:pt idx="162">
                  <c:v>6.5062339238443803E-2</c:v>
                </c:pt>
                <c:pt idx="163">
                  <c:v>6.5161086106042806E-2</c:v>
                </c:pt>
                <c:pt idx="164">
                  <c:v>6.5338892487655703E-2</c:v>
                </c:pt>
                <c:pt idx="165">
                  <c:v>6.5437689737251503E-2</c:v>
                </c:pt>
                <c:pt idx="166">
                  <c:v>6.5556278330853396E-2</c:v>
                </c:pt>
                <c:pt idx="167">
                  <c:v>6.5615585399372206E-2</c:v>
                </c:pt>
                <c:pt idx="168">
                  <c:v>6.5912224657632107E-2</c:v>
                </c:pt>
                <c:pt idx="169">
                  <c:v>6.6030883563692105E-2</c:v>
                </c:pt>
                <c:pt idx="170">
                  <c:v>6.6149552086845601E-2</c:v>
                </c:pt>
                <c:pt idx="171">
                  <c:v>6.6347434634586394E-2</c:v>
                </c:pt>
                <c:pt idx="172">
                  <c:v>6.6525586827136204E-2</c:v>
                </c:pt>
                <c:pt idx="173">
                  <c:v>6.6604784906460698E-2</c:v>
                </c:pt>
                <c:pt idx="174">
                  <c:v>6.6763241277068203E-2</c:v>
                </c:pt>
                <c:pt idx="175">
                  <c:v>6.7040622852122797E-2</c:v>
                </c:pt>
                <c:pt idx="176">
                  <c:v>6.7199135237699506E-2</c:v>
                </c:pt>
                <c:pt idx="177">
                  <c:v>6.7397281118593694E-2</c:v>
                </c:pt>
                <c:pt idx="178">
                  <c:v>6.7655004310013894E-2</c:v>
                </c:pt>
                <c:pt idx="179">
                  <c:v>6.7714482141561297E-2</c:v>
                </c:pt>
                <c:pt idx="180">
                  <c:v>6.7813619989525203E-2</c:v>
                </c:pt>
                <c:pt idx="181">
                  <c:v>6.7892962820136807E-2</c:v>
                </c:pt>
                <c:pt idx="182">
                  <c:v>6.7992182112238397E-2</c:v>
                </c:pt>
                <c:pt idx="183">
                  <c:v>6.8170776838021196E-2</c:v>
                </c:pt>
                <c:pt idx="184">
                  <c:v>6.8289849789592794E-2</c:v>
                </c:pt>
                <c:pt idx="185">
                  <c:v>6.8329560403556006E-2</c:v>
                </c:pt>
                <c:pt idx="186">
                  <c:v>6.8448718454909505E-2</c:v>
                </c:pt>
                <c:pt idx="187">
                  <c:v>6.8567899463529397E-2</c:v>
                </c:pt>
                <c:pt idx="188">
                  <c:v>6.8786482283569095E-2</c:v>
                </c:pt>
                <c:pt idx="189">
                  <c:v>6.9005101289821805E-2</c:v>
                </c:pt>
                <c:pt idx="190">
                  <c:v>6.9183971385846796E-2</c:v>
                </c:pt>
                <c:pt idx="191">
                  <c:v>6.9362866214331603E-2</c:v>
                </c:pt>
                <c:pt idx="192">
                  <c:v>6.9661205939608298E-2</c:v>
                </c:pt>
                <c:pt idx="193">
                  <c:v>6.9840234589545802E-2</c:v>
                </c:pt>
                <c:pt idx="194">
                  <c:v>6.9899929034515099E-2</c:v>
                </c:pt>
                <c:pt idx="195">
                  <c:v>7.0118875590572699E-2</c:v>
                </c:pt>
                <c:pt idx="196">
                  <c:v>7.0298068538912406E-2</c:v>
                </c:pt>
                <c:pt idx="197">
                  <c:v>7.0357799521692202E-2</c:v>
                </c:pt>
                <c:pt idx="198">
                  <c:v>7.0556919458987094E-2</c:v>
                </c:pt>
                <c:pt idx="199">
                  <c:v>7.0756150642685298E-2</c:v>
                </c:pt>
                <c:pt idx="200">
                  <c:v>7.0835858718539604E-2</c:v>
                </c:pt>
                <c:pt idx="201">
                  <c:v>7.0955461016764296E-2</c:v>
                </c:pt>
                <c:pt idx="202">
                  <c:v>7.1095043992100607E-2</c:v>
                </c:pt>
                <c:pt idx="203">
                  <c:v>7.1214723498135707E-2</c:v>
                </c:pt>
                <c:pt idx="204">
                  <c:v>7.13742961728491E-2</c:v>
                </c:pt>
                <c:pt idx="205">
                  <c:v>7.1513937978475897E-2</c:v>
                </c:pt>
                <c:pt idx="206">
                  <c:v>7.1593767017057705E-2</c:v>
                </c:pt>
                <c:pt idx="207">
                  <c:v>7.1733530871127396E-2</c:v>
                </c:pt>
                <c:pt idx="208">
                  <c:v>7.1833398841155804E-2</c:v>
                </c:pt>
                <c:pt idx="209">
                  <c:v>7.2013227242679403E-2</c:v>
                </c:pt>
                <c:pt idx="210">
                  <c:v>7.2193147276509398E-2</c:v>
                </c:pt>
                <c:pt idx="211">
                  <c:v>7.2393064089698506E-2</c:v>
                </c:pt>
                <c:pt idx="212">
                  <c:v>7.2473035351063794E-2</c:v>
                </c:pt>
                <c:pt idx="213">
                  <c:v>7.2533061499084298E-2</c:v>
                </c:pt>
                <c:pt idx="214">
                  <c:v>7.2653147933866194E-2</c:v>
                </c:pt>
                <c:pt idx="215">
                  <c:v>7.2733251153148798E-2</c:v>
                </c:pt>
                <c:pt idx="216">
                  <c:v>7.2813377207523497E-2</c:v>
                </c:pt>
                <c:pt idx="217">
                  <c:v>7.29937225708331E-2</c:v>
                </c:pt>
                <c:pt idx="218">
                  <c:v>7.3093914439338395E-2</c:v>
                </c:pt>
                <c:pt idx="219">
                  <c:v>7.3214172177669498E-2</c:v>
                </c:pt>
                <c:pt idx="220">
                  <c:v>7.3394729258491498E-2</c:v>
                </c:pt>
                <c:pt idx="221">
                  <c:v>7.3434864558271098E-2</c:v>
                </c:pt>
                <c:pt idx="222">
                  <c:v>7.3515165109546698E-2</c:v>
                </c:pt>
                <c:pt idx="223">
                  <c:v>7.3715997261389707E-2</c:v>
                </c:pt>
                <c:pt idx="224">
                  <c:v>7.3836569403657501E-2</c:v>
                </c:pt>
                <c:pt idx="225">
                  <c:v>7.3957148496129499E-2</c:v>
                </c:pt>
                <c:pt idx="226">
                  <c:v>7.4037543833805897E-2</c:v>
                </c:pt>
                <c:pt idx="227">
                  <c:v>7.4117971678839198E-2</c:v>
                </c:pt>
                <c:pt idx="228">
                  <c:v>7.4158200715875103E-2</c:v>
                </c:pt>
                <c:pt idx="229">
                  <c:v>7.4299063478546104E-2</c:v>
                </c:pt>
                <c:pt idx="230">
                  <c:v>7.4419851978050594E-2</c:v>
                </c:pt>
                <c:pt idx="231">
                  <c:v>7.4480263752176798E-2</c:v>
                </c:pt>
                <c:pt idx="232">
                  <c:v>7.4601094318729397E-2</c:v>
                </c:pt>
                <c:pt idx="233">
                  <c:v>7.4681662081464303E-2</c:v>
                </c:pt>
                <c:pt idx="234">
                  <c:v>7.4782445102954606E-2</c:v>
                </c:pt>
                <c:pt idx="235">
                  <c:v>7.4903427042449705E-2</c:v>
                </c:pt>
                <c:pt idx="236">
                  <c:v>7.4984098147644507E-2</c:v>
                </c:pt>
                <c:pt idx="237">
                  <c:v>7.5145501656474406E-2</c:v>
                </c:pt>
                <c:pt idx="238">
                  <c:v>7.5206029742889299E-2</c:v>
                </c:pt>
                <c:pt idx="239">
                  <c:v>7.5286738583727794E-2</c:v>
                </c:pt>
                <c:pt idx="240">
                  <c:v>7.5367459251423796E-2</c:v>
                </c:pt>
                <c:pt idx="241">
                  <c:v>7.5528971635402495E-2</c:v>
                </c:pt>
                <c:pt idx="242">
                  <c:v>7.5629940593029105E-2</c:v>
                </c:pt>
                <c:pt idx="243">
                  <c:v>7.5690557596372401E-2</c:v>
                </c:pt>
                <c:pt idx="244">
                  <c:v>7.5771423110153099E-2</c:v>
                </c:pt>
                <c:pt idx="245">
                  <c:v>7.5811857058906307E-2</c:v>
                </c:pt>
                <c:pt idx="246">
                  <c:v>7.5811857058906307E-2</c:v>
                </c:pt>
                <c:pt idx="247">
                  <c:v>7.5912959832655599E-2</c:v>
                </c:pt>
                <c:pt idx="248">
                  <c:v>7.5993897041044201E-2</c:v>
                </c:pt>
                <c:pt idx="249">
                  <c:v>7.6034374025318693E-2</c:v>
                </c:pt>
                <c:pt idx="250">
                  <c:v>7.6115354362457602E-2</c:v>
                </c:pt>
                <c:pt idx="251">
                  <c:v>7.6236889694693E-2</c:v>
                </c:pt>
                <c:pt idx="252">
                  <c:v>7.6338190177992996E-2</c:v>
                </c:pt>
                <c:pt idx="253">
                  <c:v>7.6378710371312997E-2</c:v>
                </c:pt>
                <c:pt idx="254">
                  <c:v>7.6500281794569205E-2</c:v>
                </c:pt>
                <c:pt idx="255">
                  <c:v>7.67030094050936E-2</c:v>
                </c:pt>
                <c:pt idx="256">
                  <c:v>7.6804415518306204E-2</c:v>
                </c:pt>
                <c:pt idx="257">
                  <c:v>7.6946443410490103E-2</c:v>
                </c:pt>
                <c:pt idx="258">
                  <c:v>7.7088522231546094E-2</c:v>
                </c:pt>
                <c:pt idx="259">
                  <c:v>7.7291583064535693E-2</c:v>
                </c:pt>
                <c:pt idx="260">
                  <c:v>7.7393116520772298E-2</c:v>
                </c:pt>
                <c:pt idx="261">
                  <c:v>7.7433733553908105E-2</c:v>
                </c:pt>
                <c:pt idx="262">
                  <c:v>7.7514999295130504E-2</c:v>
                </c:pt>
                <c:pt idx="263">
                  <c:v>7.7677613741639701E-2</c:v>
                </c:pt>
                <c:pt idx="264">
                  <c:v>7.7860598987410101E-2</c:v>
                </c:pt>
                <c:pt idx="265">
                  <c:v>7.7962278870013502E-2</c:v>
                </c:pt>
                <c:pt idx="266">
                  <c:v>7.8124976478813599E-2</c:v>
                </c:pt>
                <c:pt idx="267">
                  <c:v>7.8185989920643198E-2</c:v>
                </c:pt>
                <c:pt idx="268">
                  <c:v>7.8287685123966097E-2</c:v>
                </c:pt>
                <c:pt idx="269">
                  <c:v>7.8389392603387995E-2</c:v>
                </c:pt>
                <c:pt idx="270">
                  <c:v>7.8491152330328898E-2</c:v>
                </c:pt>
                <c:pt idx="271">
                  <c:v>7.8674375246744602E-2</c:v>
                </c:pt>
                <c:pt idx="272">
                  <c:v>7.8776205834509394E-2</c:v>
                </c:pt>
                <c:pt idx="273">
                  <c:v>7.8918837826957799E-2</c:v>
                </c:pt>
                <c:pt idx="274">
                  <c:v>7.9061474148934802E-2</c:v>
                </c:pt>
                <c:pt idx="275">
                  <c:v>7.9204123471731197E-2</c:v>
                </c:pt>
                <c:pt idx="276">
                  <c:v>7.9326487324108103E-2</c:v>
                </c:pt>
                <c:pt idx="277">
                  <c:v>7.9408095524124797E-2</c:v>
                </c:pt>
                <c:pt idx="278">
                  <c:v>7.94285056612936E-2</c:v>
                </c:pt>
                <c:pt idx="279">
                  <c:v>7.9510166143568206E-2</c:v>
                </c:pt>
                <c:pt idx="280">
                  <c:v>7.9612291655030504E-2</c:v>
                </c:pt>
                <c:pt idx="281">
                  <c:v>7.9673566961907902E-2</c:v>
                </c:pt>
                <c:pt idx="282">
                  <c:v>7.9796128830540505E-2</c:v>
                </c:pt>
                <c:pt idx="283">
                  <c:v>7.9918743292771904E-2</c:v>
                </c:pt>
                <c:pt idx="284">
                  <c:v>8.0102766587840102E-2</c:v>
                </c:pt>
                <c:pt idx="285">
                  <c:v>8.0143666934562402E-2</c:v>
                </c:pt>
                <c:pt idx="286">
                  <c:v>8.0205038207304902E-2</c:v>
                </c:pt>
                <c:pt idx="287">
                  <c:v>8.0245964982374601E-2</c:v>
                </c:pt>
                <c:pt idx="288">
                  <c:v>8.0348285072238998E-2</c:v>
                </c:pt>
                <c:pt idx="289">
                  <c:v>8.0471072965153101E-2</c:v>
                </c:pt>
                <c:pt idx="290">
                  <c:v>8.0614427226760793E-2</c:v>
                </c:pt>
                <c:pt idx="291">
                  <c:v>8.0757852390012694E-2</c:v>
                </c:pt>
                <c:pt idx="292">
                  <c:v>8.0839845142819305E-2</c:v>
                </c:pt>
                <c:pt idx="293">
                  <c:v>8.0921878557809995E-2</c:v>
                </c:pt>
                <c:pt idx="294">
                  <c:v>8.1065499404285396E-2</c:v>
                </c:pt>
                <c:pt idx="295">
                  <c:v>8.1168085723196406E-2</c:v>
                </c:pt>
                <c:pt idx="296">
                  <c:v>8.1229643253280998E-2</c:v>
                </c:pt>
                <c:pt idx="297">
                  <c:v>8.1291218015644706E-2</c:v>
                </c:pt>
                <c:pt idx="298">
                  <c:v>8.1332284470380906E-2</c:v>
                </c:pt>
                <c:pt idx="299">
                  <c:v>8.1434966599329903E-2</c:v>
                </c:pt>
                <c:pt idx="300">
                  <c:v>8.1496602779474597E-2</c:v>
                </c:pt>
                <c:pt idx="301">
                  <c:v>8.1558252427802999E-2</c:v>
                </c:pt>
                <c:pt idx="302">
                  <c:v>8.1681551724459706E-2</c:v>
                </c:pt>
                <c:pt idx="303">
                  <c:v>8.1722655344439898E-2</c:v>
                </c:pt>
                <c:pt idx="304">
                  <c:v>8.1784353230182294E-2</c:v>
                </c:pt>
                <c:pt idx="305">
                  <c:v>8.1866640273259295E-2</c:v>
                </c:pt>
                <c:pt idx="306">
                  <c:v>8.1990117279626101E-2</c:v>
                </c:pt>
                <c:pt idx="307">
                  <c:v>8.2051871285745107E-2</c:v>
                </c:pt>
                <c:pt idx="308">
                  <c:v>8.2196027363846402E-2</c:v>
                </c:pt>
                <c:pt idx="309">
                  <c:v>8.2298995991061594E-2</c:v>
                </c:pt>
                <c:pt idx="310">
                  <c:v>8.24431656829204E-2</c:v>
                </c:pt>
                <c:pt idx="311">
                  <c:v>8.2587403542266805E-2</c:v>
                </c:pt>
                <c:pt idx="312">
                  <c:v>8.2711094525684606E-2</c:v>
                </c:pt>
                <c:pt idx="313">
                  <c:v>8.2814202917744703E-2</c:v>
                </c:pt>
                <c:pt idx="314">
                  <c:v>8.2917350453741795E-2</c:v>
                </c:pt>
                <c:pt idx="315">
                  <c:v>8.2979258577063494E-2</c:v>
                </c:pt>
                <c:pt idx="316">
                  <c:v>8.3082438782599799E-2</c:v>
                </c:pt>
                <c:pt idx="317">
                  <c:v>8.31237187239178E-2</c:v>
                </c:pt>
                <c:pt idx="318">
                  <c:v>8.3185666172465103E-2</c:v>
                </c:pt>
                <c:pt idx="319">
                  <c:v>8.32889578873032E-2</c:v>
                </c:pt>
                <c:pt idx="320">
                  <c:v>8.3350946722182601E-2</c:v>
                </c:pt>
                <c:pt idx="321">
                  <c:v>8.3392284457102506E-2</c:v>
                </c:pt>
                <c:pt idx="322">
                  <c:v>8.3516333244444005E-2</c:v>
                </c:pt>
                <c:pt idx="323">
                  <c:v>8.3640389946341098E-2</c:v>
                </c:pt>
                <c:pt idx="324">
                  <c:v>8.3702424238702597E-2</c:v>
                </c:pt>
                <c:pt idx="325">
                  <c:v>8.3826556271418495E-2</c:v>
                </c:pt>
                <c:pt idx="326">
                  <c:v>8.4012813901961497E-2</c:v>
                </c:pt>
                <c:pt idx="327">
                  <c:v>8.4137053311174603E-2</c:v>
                </c:pt>
                <c:pt idx="328">
                  <c:v>8.4219900839201903E-2</c:v>
                </c:pt>
                <c:pt idx="329">
                  <c:v>8.4261340565617807E-2</c:v>
                </c:pt>
                <c:pt idx="330">
                  <c:v>8.4364943210363502E-2</c:v>
                </c:pt>
                <c:pt idx="331">
                  <c:v>8.4510000905261298E-2</c:v>
                </c:pt>
                <c:pt idx="332">
                  <c:v>8.4572198507902804E-2</c:v>
                </c:pt>
                <c:pt idx="333">
                  <c:v>8.4675871196947403E-2</c:v>
                </c:pt>
                <c:pt idx="334">
                  <c:v>8.4696613758699496E-2</c:v>
                </c:pt>
                <c:pt idx="335">
                  <c:v>8.4779597397077397E-2</c:v>
                </c:pt>
                <c:pt idx="336">
                  <c:v>8.4987110117344E-2</c:v>
                </c:pt>
                <c:pt idx="337">
                  <c:v>8.5132369021530693E-2</c:v>
                </c:pt>
                <c:pt idx="338">
                  <c:v>8.5173874251572093E-2</c:v>
                </c:pt>
                <c:pt idx="339">
                  <c:v>8.5256916977964795E-2</c:v>
                </c:pt>
                <c:pt idx="340">
                  <c:v>8.5319221236055898E-2</c:v>
                </c:pt>
                <c:pt idx="341">
                  <c:v>8.53607735873637E-2</c:v>
                </c:pt>
                <c:pt idx="342">
                  <c:v>8.5402335388523903E-2</c:v>
                </c:pt>
                <c:pt idx="343">
                  <c:v>8.5464700396796503E-2</c:v>
                </c:pt>
                <c:pt idx="344">
                  <c:v>8.5547856447181797E-2</c:v>
                </c:pt>
                <c:pt idx="345">
                  <c:v>8.5589441242496095E-2</c:v>
                </c:pt>
                <c:pt idx="346">
                  <c:v>8.5651861149820194E-2</c:v>
                </c:pt>
                <c:pt idx="347">
                  <c:v>8.5714299390776794E-2</c:v>
                </c:pt>
                <c:pt idx="348">
                  <c:v>8.5860055261811105E-2</c:v>
                </c:pt>
                <c:pt idx="349">
                  <c:v>8.6026671533662405E-2</c:v>
                </c:pt>
                <c:pt idx="350">
                  <c:v>8.6089156726290306E-2</c:v>
                </c:pt>
                <c:pt idx="351">
                  <c:v>8.6109985123832902E-2</c:v>
                </c:pt>
                <c:pt idx="352">
                  <c:v>8.61933041762942E-2</c:v>
                </c:pt>
                <c:pt idx="353">
                  <c:v>8.62975008465236E-2</c:v>
                </c:pt>
                <c:pt idx="354">
                  <c:v>8.6380888311204898E-2</c:v>
                </c:pt>
                <c:pt idx="355">
                  <c:v>8.6443449480927706E-2</c:v>
                </c:pt>
                <c:pt idx="356">
                  <c:v>8.6464314191377997E-2</c:v>
                </c:pt>
                <c:pt idx="357">
                  <c:v>8.6526931017459799E-2</c:v>
                </c:pt>
                <c:pt idx="358">
                  <c:v>8.6568676945070894E-2</c:v>
                </c:pt>
                <c:pt idx="359">
                  <c:v>8.6652174312580293E-2</c:v>
                </c:pt>
                <c:pt idx="360">
                  <c:v>8.6777478304059005E-2</c:v>
                </c:pt>
                <c:pt idx="361">
                  <c:v>8.6840157252243699E-2</c:v>
                </c:pt>
                <c:pt idx="362">
                  <c:v>8.6944642922565402E-2</c:v>
                </c:pt>
                <c:pt idx="363">
                  <c:v>8.70282674835864E-2</c:v>
                </c:pt>
                <c:pt idx="364">
                  <c:v>8.71537417851031E-2</c:v>
                </c:pt>
                <c:pt idx="365">
                  <c:v>8.7195567940833704E-2</c:v>
                </c:pt>
                <c:pt idx="366">
                  <c:v>8.7216481713324107E-2</c:v>
                </c:pt>
                <c:pt idx="367">
                  <c:v>8.7321081863002303E-2</c:v>
                </c:pt>
                <c:pt idx="368">
                  <c:v>8.7383852395767306E-2</c:v>
                </c:pt>
                <c:pt idx="369">
                  <c:v>8.7467568745225696E-2</c:v>
                </c:pt>
                <c:pt idx="370">
                  <c:v>8.7614096787890894E-2</c:v>
                </c:pt>
                <c:pt idx="371">
                  <c:v>8.7697827097985195E-2</c:v>
                </c:pt>
                <c:pt idx="372">
                  <c:v>8.7781563002034005E-2</c:v>
                </c:pt>
                <c:pt idx="373">
                  <c:v>8.7886243380578502E-2</c:v>
                </c:pt>
                <c:pt idx="374">
                  <c:v>8.7928137958750305E-2</c:v>
                </c:pt>
                <c:pt idx="375">
                  <c:v>8.8032898967136106E-2</c:v>
                </c:pt>
                <c:pt idx="376">
                  <c:v>8.8137695107822794E-2</c:v>
                </c:pt>
                <c:pt idx="377">
                  <c:v>8.8221560163008195E-2</c:v>
                </c:pt>
                <c:pt idx="378">
                  <c:v>8.8242533473340698E-2</c:v>
                </c:pt>
                <c:pt idx="379">
                  <c:v>8.8368377567950504E-2</c:v>
                </c:pt>
                <c:pt idx="380">
                  <c:v>8.8473251176107395E-2</c:v>
                </c:pt>
                <c:pt idx="381">
                  <c:v>8.8536219868817406E-2</c:v>
                </c:pt>
                <c:pt idx="382">
                  <c:v>8.8641220808414606E-2</c:v>
                </c:pt>
                <c:pt idx="383">
                  <c:v>8.8662230221883007E-2</c:v>
                </c:pt>
                <c:pt idx="384">
                  <c:v>8.8809345862768493E-2</c:v>
                </c:pt>
                <c:pt idx="385">
                  <c:v>8.8872418911655607E-2</c:v>
                </c:pt>
                <c:pt idx="386">
                  <c:v>8.9040625109792604E-2</c:v>
                </c:pt>
                <c:pt idx="387">
                  <c:v>8.9103710993334695E-2</c:v>
                </c:pt>
                <c:pt idx="388">
                  <c:v>8.9166826869825702E-2</c:v>
                </c:pt>
                <c:pt idx="389">
                  <c:v>8.9272059345915006E-2</c:v>
                </c:pt>
                <c:pt idx="390">
                  <c:v>8.9293112287884502E-2</c:v>
                </c:pt>
                <c:pt idx="391">
                  <c:v>8.9356294778452902E-2</c:v>
                </c:pt>
                <c:pt idx="392">
                  <c:v>8.9419500965955995E-2</c:v>
                </c:pt>
                <c:pt idx="393">
                  <c:v>8.9419500965955995E-2</c:v>
                </c:pt>
                <c:pt idx="394">
                  <c:v>8.9503787390876999E-2</c:v>
                </c:pt>
                <c:pt idx="395">
                  <c:v>8.9545956540282301E-2</c:v>
                </c:pt>
                <c:pt idx="396">
                  <c:v>8.9609227584094203E-2</c:v>
                </c:pt>
                <c:pt idx="397">
                  <c:v>8.9630326602861202E-2</c:v>
                </c:pt>
                <c:pt idx="398">
                  <c:v>8.9735865104360393E-2</c:v>
                </c:pt>
                <c:pt idx="399">
                  <c:v>8.9820327792492896E-2</c:v>
                </c:pt>
                <c:pt idx="400">
                  <c:v>8.9841443464525994E-2</c:v>
                </c:pt>
                <c:pt idx="401">
                  <c:v>8.9989253168757805E-2</c:v>
                </c:pt>
                <c:pt idx="402">
                  <c:v>9.0116021313979E-2</c:v>
                </c:pt>
                <c:pt idx="403">
                  <c:v>9.0221705110498998E-2</c:v>
                </c:pt>
                <c:pt idx="404">
                  <c:v>9.0306278389165204E-2</c:v>
                </c:pt>
                <c:pt idx="405">
                  <c:v>9.0348591307093495E-2</c:v>
                </c:pt>
                <c:pt idx="406">
                  <c:v>9.0390920309135897E-2</c:v>
                </c:pt>
                <c:pt idx="407">
                  <c:v>9.0496746474147502E-2</c:v>
                </c:pt>
                <c:pt idx="408">
                  <c:v>9.0602579964036506E-2</c:v>
                </c:pt>
                <c:pt idx="409">
                  <c:v>9.0666106454018305E-2</c:v>
                </c:pt>
                <c:pt idx="410">
                  <c:v>9.0729639550332197E-2</c:v>
                </c:pt>
                <c:pt idx="411">
                  <c:v>9.0750825331072996E-2</c:v>
                </c:pt>
                <c:pt idx="412">
                  <c:v>9.0856805749458203E-2</c:v>
                </c:pt>
                <c:pt idx="413">
                  <c:v>9.0920400633016804E-2</c:v>
                </c:pt>
                <c:pt idx="414">
                  <c:v>9.0983995516575294E-2</c:v>
                </c:pt>
                <c:pt idx="415">
                  <c:v>9.1068794596799202E-2</c:v>
                </c:pt>
                <c:pt idx="416">
                  <c:v>9.1111216302355705E-2</c:v>
                </c:pt>
                <c:pt idx="417">
                  <c:v>9.1238548017432697E-2</c:v>
                </c:pt>
                <c:pt idx="418">
                  <c:v>9.1281008227653407E-2</c:v>
                </c:pt>
                <c:pt idx="419">
                  <c:v>9.1365940520925407E-2</c:v>
                </c:pt>
                <c:pt idx="420">
                  <c:v>9.1408424501113805E-2</c:v>
                </c:pt>
                <c:pt idx="421">
                  <c:v>9.1408424501113805E-2</c:v>
                </c:pt>
                <c:pt idx="422">
                  <c:v>9.1493416280598205E-2</c:v>
                </c:pt>
                <c:pt idx="423">
                  <c:v>9.1578434891118901E-2</c:v>
                </c:pt>
                <c:pt idx="424">
                  <c:v>9.1663492316106196E-2</c:v>
                </c:pt>
                <c:pt idx="425">
                  <c:v>9.1727301080304899E-2</c:v>
                </c:pt>
                <c:pt idx="426">
                  <c:v>9.1748579648564504E-2</c:v>
                </c:pt>
                <c:pt idx="427">
                  <c:v>9.1833699914721803E-2</c:v>
                </c:pt>
                <c:pt idx="428">
                  <c:v>9.1854979981261201E-2</c:v>
                </c:pt>
                <c:pt idx="429">
                  <c:v>9.1897541614943901E-2</c:v>
                </c:pt>
                <c:pt idx="430">
                  <c:v>9.1940115263202102E-2</c:v>
                </c:pt>
                <c:pt idx="431">
                  <c:v>9.2004020858693095E-2</c:v>
                </c:pt>
                <c:pt idx="432">
                  <c:v>9.20253325185105E-2</c:v>
                </c:pt>
                <c:pt idx="433">
                  <c:v>9.2110612352337098E-2</c:v>
                </c:pt>
                <c:pt idx="434">
                  <c:v>9.2174601693947603E-2</c:v>
                </c:pt>
                <c:pt idx="435">
                  <c:v>9.2217262767610803E-2</c:v>
                </c:pt>
                <c:pt idx="436">
                  <c:v>9.2259926868062794E-2</c:v>
                </c:pt>
                <c:pt idx="437">
                  <c:v>9.2281268765831495E-2</c:v>
                </c:pt>
                <c:pt idx="438">
                  <c:v>9.2366666696882802E-2</c:v>
                </c:pt>
                <c:pt idx="439">
                  <c:v>9.2430735647964599E-2</c:v>
                </c:pt>
                <c:pt idx="440">
                  <c:v>9.2580288417195095E-2</c:v>
                </c:pt>
                <c:pt idx="441">
                  <c:v>9.2623039105670102E-2</c:v>
                </c:pt>
                <c:pt idx="442">
                  <c:v>9.2665791319375801E-2</c:v>
                </c:pt>
                <c:pt idx="443">
                  <c:v>9.2687170478214204E-2</c:v>
                </c:pt>
                <c:pt idx="444">
                  <c:v>9.2729947126776402E-2</c:v>
                </c:pt>
                <c:pt idx="445">
                  <c:v>9.2751343098211203E-2</c:v>
                </c:pt>
                <c:pt idx="446">
                  <c:v>9.2879783247971096E-2</c:v>
                </c:pt>
                <c:pt idx="447">
                  <c:v>9.2901197608399003E-2</c:v>
                </c:pt>
                <c:pt idx="448">
                  <c:v>9.2922615039756504E-2</c:v>
                </c:pt>
                <c:pt idx="449">
                  <c:v>9.2922615039756504E-2</c:v>
                </c:pt>
                <c:pt idx="450">
                  <c:v>9.3008287840194701E-2</c:v>
                </c:pt>
                <c:pt idx="451">
                  <c:v>9.3072572450935198E-2</c:v>
                </c:pt>
                <c:pt idx="452">
                  <c:v>9.3072572450935198E-2</c:v>
                </c:pt>
                <c:pt idx="453">
                  <c:v>9.3094009901605407E-2</c:v>
                </c:pt>
                <c:pt idx="454">
                  <c:v>9.3115453526656594E-2</c:v>
                </c:pt>
                <c:pt idx="455">
                  <c:v>9.3136902561300305E-2</c:v>
                </c:pt>
                <c:pt idx="456">
                  <c:v>9.3179803724235802E-2</c:v>
                </c:pt>
                <c:pt idx="457">
                  <c:v>9.3244162434118705E-2</c:v>
                </c:pt>
                <c:pt idx="458">
                  <c:v>9.3287091484968304E-2</c:v>
                </c:pt>
                <c:pt idx="459">
                  <c:v>9.3330026741679895E-2</c:v>
                </c:pt>
                <c:pt idx="460">
                  <c:v>9.3394441272838705E-2</c:v>
                </c:pt>
                <c:pt idx="461">
                  <c:v>9.3458872127413495E-2</c:v>
                </c:pt>
                <c:pt idx="462">
                  <c:v>9.3523312319454904E-2</c:v>
                </c:pt>
                <c:pt idx="463">
                  <c:v>9.3544792383468703E-2</c:v>
                </c:pt>
                <c:pt idx="464">
                  <c:v>9.3609241921779704E-2</c:v>
                </c:pt>
                <c:pt idx="465">
                  <c:v>9.3630732898820998E-2</c:v>
                </c:pt>
                <c:pt idx="466">
                  <c:v>9.3738242450562698E-2</c:v>
                </c:pt>
                <c:pt idx="467">
                  <c:v>9.3759750617377305E-2</c:v>
                </c:pt>
                <c:pt idx="468">
                  <c:v>9.3802774780984602E-2</c:v>
                </c:pt>
                <c:pt idx="469">
                  <c:v>9.3802774780984602E-2</c:v>
                </c:pt>
                <c:pt idx="470">
                  <c:v>9.3867336891085104E-2</c:v>
                </c:pt>
                <c:pt idx="471">
                  <c:v>9.3888858379477996E-2</c:v>
                </c:pt>
                <c:pt idx="472">
                  <c:v>9.3953458218569097E-2</c:v>
                </c:pt>
                <c:pt idx="473">
                  <c:v>9.3974996222030496E-2</c:v>
                </c:pt>
                <c:pt idx="474">
                  <c:v>9.3996545259708797E-2</c:v>
                </c:pt>
                <c:pt idx="475">
                  <c:v>9.4018101400424797E-2</c:v>
                </c:pt>
                <c:pt idx="476">
                  <c:v>9.4104341763436003E-2</c:v>
                </c:pt>
                <c:pt idx="477">
                  <c:v>9.4104341763436003E-2</c:v>
                </c:pt>
                <c:pt idx="478">
                  <c:v>9.4125905018972694E-2</c:v>
                </c:pt>
                <c:pt idx="479">
                  <c:v>9.41906209180631E-2</c:v>
                </c:pt>
                <c:pt idx="480">
                  <c:v>9.4298512464032494E-2</c:v>
                </c:pt>
                <c:pt idx="481">
                  <c:v>9.4341683375320604E-2</c:v>
                </c:pt>
                <c:pt idx="482">
                  <c:v>9.4428053814225393E-2</c:v>
                </c:pt>
                <c:pt idx="483">
                  <c:v>9.4428053814225393E-2</c:v>
                </c:pt>
                <c:pt idx="484">
                  <c:v>9.4449655975386099E-2</c:v>
                </c:pt>
                <c:pt idx="485">
                  <c:v>9.4536077378309699E-2</c:v>
                </c:pt>
                <c:pt idx="486">
                  <c:v>9.45793088418619E-2</c:v>
                </c:pt>
                <c:pt idx="487">
                  <c:v>9.4622545101981703E-2</c:v>
                </c:pt>
                <c:pt idx="488">
                  <c:v>9.4644168031981696E-2</c:v>
                </c:pt>
                <c:pt idx="489">
                  <c:v>9.4644168031981696E-2</c:v>
                </c:pt>
                <c:pt idx="490">
                  <c:v>9.4687425106839002E-2</c:v>
                </c:pt>
                <c:pt idx="491">
                  <c:v>9.4687425106839002E-2</c:v>
                </c:pt>
                <c:pt idx="492">
                  <c:v>9.4752320345981703E-2</c:v>
                </c:pt>
                <c:pt idx="493">
                  <c:v>9.4773962537047701E-2</c:v>
                </c:pt>
                <c:pt idx="494">
                  <c:v>9.4817254963407802E-2</c:v>
                </c:pt>
                <c:pt idx="495">
                  <c:v>9.4903872034946504E-2</c:v>
                </c:pt>
                <c:pt idx="496">
                  <c:v>9.4947196704129599E-2</c:v>
                </c:pt>
                <c:pt idx="497">
                  <c:v>9.4990534294478499E-2</c:v>
                </c:pt>
                <c:pt idx="498">
                  <c:v>9.4990534294478499E-2</c:v>
                </c:pt>
                <c:pt idx="499">
                  <c:v>9.5055547956474598E-2</c:v>
                </c:pt>
                <c:pt idx="500">
                  <c:v>9.51639526354605E-2</c:v>
                </c:pt>
                <c:pt idx="501">
                  <c:v>9.5229027074908199E-2</c:v>
                </c:pt>
                <c:pt idx="502">
                  <c:v>9.5250721803045807E-2</c:v>
                </c:pt>
                <c:pt idx="503">
                  <c:v>9.5272418969067199E-2</c:v>
                </c:pt>
                <c:pt idx="504">
                  <c:v>9.5294121014694103E-2</c:v>
                </c:pt>
                <c:pt idx="505">
                  <c:v>9.5294121014694103E-2</c:v>
                </c:pt>
                <c:pt idx="506">
                  <c:v>9.5315824689175696E-2</c:v>
                </c:pt>
                <c:pt idx="507">
                  <c:v>9.5359251609365203E-2</c:v>
                </c:pt>
                <c:pt idx="508">
                  <c:v>9.5359251609365203E-2</c:v>
                </c:pt>
                <c:pt idx="509">
                  <c:v>9.5424433654079793E-2</c:v>
                </c:pt>
                <c:pt idx="510">
                  <c:v>9.5511379060116294E-2</c:v>
                </c:pt>
                <c:pt idx="511">
                  <c:v>9.5533118689368202E-2</c:v>
                </c:pt>
                <c:pt idx="512">
                  <c:v>9.56200837673023E-2</c:v>
                </c:pt>
                <c:pt idx="513">
                  <c:v>9.5685307575752804E-2</c:v>
                </c:pt>
                <c:pt idx="514">
                  <c:v>9.5772321962935406E-2</c:v>
                </c:pt>
                <c:pt idx="515">
                  <c:v>9.5794084615154498E-2</c:v>
                </c:pt>
                <c:pt idx="516">
                  <c:v>9.5815853037118107E-2</c:v>
                </c:pt>
                <c:pt idx="517">
                  <c:v>9.5881192967415596E-2</c:v>
                </c:pt>
                <c:pt idx="518">
                  <c:v>9.5924762837840502E-2</c:v>
                </c:pt>
                <c:pt idx="519">
                  <c:v>9.5946547773052906E-2</c:v>
                </c:pt>
                <c:pt idx="520">
                  <c:v>9.5968334363278299E-2</c:v>
                </c:pt>
                <c:pt idx="521">
                  <c:v>9.5990125922883696E-2</c:v>
                </c:pt>
                <c:pt idx="522">
                  <c:v>9.6033727286730902E-2</c:v>
                </c:pt>
                <c:pt idx="523">
                  <c:v>9.6077340276722697E-2</c:v>
                </c:pt>
                <c:pt idx="524">
                  <c:v>9.6099153423335595E-2</c:v>
                </c:pt>
                <c:pt idx="525">
                  <c:v>9.6186415995967695E-2</c:v>
                </c:pt>
                <c:pt idx="526">
                  <c:v>9.6186415995967695E-2</c:v>
                </c:pt>
                <c:pt idx="527">
                  <c:v>9.6251877924547896E-2</c:v>
                </c:pt>
                <c:pt idx="528">
                  <c:v>9.6251877924547896E-2</c:v>
                </c:pt>
                <c:pt idx="529">
                  <c:v>9.6273710252270203E-2</c:v>
                </c:pt>
                <c:pt idx="530">
                  <c:v>9.6317396647231698E-2</c:v>
                </c:pt>
                <c:pt idx="531">
                  <c:v>9.6339246541741502E-2</c:v>
                </c:pt>
                <c:pt idx="532">
                  <c:v>9.6361100626228796E-2</c:v>
                </c:pt>
                <c:pt idx="533">
                  <c:v>9.6404812150272898E-2</c:v>
                </c:pt>
                <c:pt idx="534">
                  <c:v>9.6404812150272898E-2</c:v>
                </c:pt>
                <c:pt idx="535">
                  <c:v>9.6448540474810607E-2</c:v>
                </c:pt>
                <c:pt idx="536">
                  <c:v>9.6470410525849606E-2</c:v>
                </c:pt>
                <c:pt idx="537">
                  <c:v>9.6470410525849606E-2</c:v>
                </c:pt>
                <c:pt idx="538">
                  <c:v>9.64922940567043E-2</c:v>
                </c:pt>
                <c:pt idx="539">
                  <c:v>9.6514185184248799E-2</c:v>
                </c:pt>
                <c:pt idx="540">
                  <c:v>9.6579858566882199E-2</c:v>
                </c:pt>
                <c:pt idx="541">
                  <c:v>9.6623644205191497E-2</c:v>
                </c:pt>
                <c:pt idx="542">
                  <c:v>9.6689348061339705E-2</c:v>
                </c:pt>
                <c:pt idx="543">
                  <c:v>9.6755082434838602E-2</c:v>
                </c:pt>
                <c:pt idx="544">
                  <c:v>9.67769972879544E-2</c:v>
                </c:pt>
                <c:pt idx="545">
                  <c:v>9.6864663496511294E-2</c:v>
                </c:pt>
                <c:pt idx="546">
                  <c:v>9.6908513608163396E-2</c:v>
                </c:pt>
                <c:pt idx="547">
                  <c:v>9.6952365422468004E-2</c:v>
                </c:pt>
                <c:pt idx="548">
                  <c:v>9.7018145698895594E-2</c:v>
                </c:pt>
                <c:pt idx="549">
                  <c:v>9.7083961792213E-2</c:v>
                </c:pt>
                <c:pt idx="550">
                  <c:v>9.7083961792213E-2</c:v>
                </c:pt>
                <c:pt idx="551">
                  <c:v>9.7149816331811606E-2</c:v>
                </c:pt>
                <c:pt idx="552">
                  <c:v>9.7215701684155401E-2</c:v>
                </c:pt>
                <c:pt idx="553">
                  <c:v>9.7281605034449103E-2</c:v>
                </c:pt>
                <c:pt idx="554">
                  <c:v>9.7281605034449103E-2</c:v>
                </c:pt>
                <c:pt idx="555">
                  <c:v>9.7347510958790795E-2</c:v>
                </c:pt>
                <c:pt idx="556">
                  <c:v>9.7391477445024494E-2</c:v>
                </c:pt>
                <c:pt idx="557">
                  <c:v>9.7435464579263706E-2</c:v>
                </c:pt>
                <c:pt idx="558">
                  <c:v>9.7479477569022796E-2</c:v>
                </c:pt>
                <c:pt idx="559">
                  <c:v>9.7479477569022796E-2</c:v>
                </c:pt>
                <c:pt idx="560">
                  <c:v>9.7501502204923998E-2</c:v>
                </c:pt>
                <c:pt idx="561">
                  <c:v>9.7501502204923998E-2</c:v>
                </c:pt>
                <c:pt idx="562">
                  <c:v>9.7545560132644399E-2</c:v>
                </c:pt>
                <c:pt idx="563">
                  <c:v>9.7567606436683899E-2</c:v>
                </c:pt>
                <c:pt idx="564">
                  <c:v>9.7611714674281397E-2</c:v>
                </c:pt>
                <c:pt idx="565">
                  <c:v>9.7655835083505907E-2</c:v>
                </c:pt>
                <c:pt idx="566">
                  <c:v>9.7722036588512307E-2</c:v>
                </c:pt>
                <c:pt idx="567">
                  <c:v>9.7766186614602596E-2</c:v>
                </c:pt>
                <c:pt idx="568">
                  <c:v>9.7766186614602596E-2</c:v>
                </c:pt>
                <c:pt idx="569">
                  <c:v>9.7788262500591999E-2</c:v>
                </c:pt>
                <c:pt idx="570">
                  <c:v>9.7854534740415805E-2</c:v>
                </c:pt>
                <c:pt idx="571">
                  <c:v>9.78766307383898E-2</c:v>
                </c:pt>
                <c:pt idx="572">
                  <c:v>9.79208402569373E-2</c:v>
                </c:pt>
                <c:pt idx="573">
                  <c:v>9.7965069074822206E-2</c:v>
                </c:pt>
                <c:pt idx="574">
                  <c:v>9.8009320736355598E-2</c:v>
                </c:pt>
                <c:pt idx="575">
                  <c:v>9.8075700868024807E-2</c:v>
                </c:pt>
                <c:pt idx="576">
                  <c:v>9.8142088923472204E-2</c:v>
                </c:pt>
                <c:pt idx="577">
                  <c:v>9.8208527234828397E-2</c:v>
                </c:pt>
                <c:pt idx="578">
                  <c:v>9.8252851248819703E-2</c:v>
                </c:pt>
                <c:pt idx="579">
                  <c:v>9.8275023876585502E-2</c:v>
                </c:pt>
                <c:pt idx="580">
                  <c:v>9.8297204481073097E-2</c:v>
                </c:pt>
                <c:pt idx="581">
                  <c:v>9.8319389522391401E-2</c:v>
                </c:pt>
                <c:pt idx="582">
                  <c:v>9.83415754517864E-2</c:v>
                </c:pt>
                <c:pt idx="583">
                  <c:v>9.8363762269827099E-2</c:v>
                </c:pt>
                <c:pt idx="584">
                  <c:v>9.8385960653696494E-2</c:v>
                </c:pt>
                <c:pt idx="585">
                  <c:v>9.8385960653696494E-2</c:v>
                </c:pt>
                <c:pt idx="586">
                  <c:v>9.8474811226938797E-2</c:v>
                </c:pt>
                <c:pt idx="587">
                  <c:v>9.8519254367229803E-2</c:v>
                </c:pt>
                <c:pt idx="588">
                  <c:v>9.85414875590679E-2</c:v>
                </c:pt>
                <c:pt idx="589">
                  <c:v>9.85637207509059E-2</c:v>
                </c:pt>
                <c:pt idx="590">
                  <c:v>9.8608192504918202E-2</c:v>
                </c:pt>
                <c:pt idx="591">
                  <c:v>9.8652683972381805E-2</c:v>
                </c:pt>
                <c:pt idx="592">
                  <c:v>9.8674935090099794E-2</c:v>
                </c:pt>
                <c:pt idx="593">
                  <c:v>9.8697196091213593E-2</c:v>
                </c:pt>
                <c:pt idx="594">
                  <c:v>9.8741730688575904E-2</c:v>
                </c:pt>
                <c:pt idx="595">
                  <c:v>9.8764004292466803E-2</c:v>
                </c:pt>
                <c:pt idx="596">
                  <c:v>9.8786277896357702E-2</c:v>
                </c:pt>
                <c:pt idx="597">
                  <c:v>9.8786277896357702E-2</c:v>
                </c:pt>
                <c:pt idx="598">
                  <c:v>9.8808565946845103E-2</c:v>
                </c:pt>
                <c:pt idx="599">
                  <c:v>9.88977651871739E-2</c:v>
                </c:pt>
                <c:pt idx="600">
                  <c:v>9.8920072244513199E-2</c:v>
                </c:pt>
                <c:pt idx="601">
                  <c:v>9.8942385649647205E-2</c:v>
                </c:pt>
                <c:pt idx="602">
                  <c:v>9.9009353096444194E-2</c:v>
                </c:pt>
                <c:pt idx="603">
                  <c:v>9.9031675578709899E-2</c:v>
                </c:pt>
                <c:pt idx="604">
                  <c:v>9.9054001697447394E-2</c:v>
                </c:pt>
                <c:pt idx="605">
                  <c:v>9.9076344207005396E-2</c:v>
                </c:pt>
                <c:pt idx="606">
                  <c:v>9.9098694010885793E-2</c:v>
                </c:pt>
                <c:pt idx="607">
                  <c:v>9.9121049291540697E-2</c:v>
                </c:pt>
                <c:pt idx="608">
                  <c:v>9.91434164540652E-2</c:v>
                </c:pt>
                <c:pt idx="609">
                  <c:v>9.9165797345513396E-2</c:v>
                </c:pt>
                <c:pt idx="610">
                  <c:v>9.9188178236961605E-2</c:v>
                </c:pt>
                <c:pt idx="611">
                  <c:v>9.9210562796356205E-2</c:v>
                </c:pt>
                <c:pt idx="612">
                  <c:v>9.9232960205670004E-2</c:v>
                </c:pt>
                <c:pt idx="613">
                  <c:v>9.9232960205670004E-2</c:v>
                </c:pt>
                <c:pt idx="614">
                  <c:v>9.9367455020589704E-2</c:v>
                </c:pt>
                <c:pt idx="615">
                  <c:v>9.9412292153504403E-2</c:v>
                </c:pt>
                <c:pt idx="616">
                  <c:v>9.9434721789947694E-2</c:v>
                </c:pt>
                <c:pt idx="617">
                  <c:v>9.9479584757540193E-2</c:v>
                </c:pt>
                <c:pt idx="618">
                  <c:v>9.9479584757540193E-2</c:v>
                </c:pt>
                <c:pt idx="619">
                  <c:v>9.9479584757540193E-2</c:v>
                </c:pt>
                <c:pt idx="620">
                  <c:v>9.9502040308502099E-2</c:v>
                </c:pt>
                <c:pt idx="621">
                  <c:v>9.9524506996749099E-2</c:v>
                </c:pt>
                <c:pt idx="622">
                  <c:v>9.9569453385556395E-2</c:v>
                </c:pt>
                <c:pt idx="623">
                  <c:v>9.9569453385556395E-2</c:v>
                </c:pt>
                <c:pt idx="624">
                  <c:v>9.9614403497556903E-2</c:v>
                </c:pt>
                <c:pt idx="625">
                  <c:v>9.96368794847797E-2</c:v>
                </c:pt>
                <c:pt idx="626">
                  <c:v>9.96368794847797E-2</c:v>
                </c:pt>
                <c:pt idx="627">
                  <c:v>9.9659383464972898E-2</c:v>
                </c:pt>
                <c:pt idx="628">
                  <c:v>9.9681897734624297E-2</c:v>
                </c:pt>
                <c:pt idx="629">
                  <c:v>9.9681897734624297E-2</c:v>
                </c:pt>
                <c:pt idx="630">
                  <c:v>9.9704426996299195E-2</c:v>
                </c:pt>
                <c:pt idx="631">
                  <c:v>9.9704426996299195E-2</c:v>
                </c:pt>
                <c:pt idx="632">
                  <c:v>9.9726958135295501E-2</c:v>
                </c:pt>
                <c:pt idx="633">
                  <c:v>9.97494958530009E-2</c:v>
                </c:pt>
                <c:pt idx="634">
                  <c:v>9.9772042981419798E-2</c:v>
                </c:pt>
                <c:pt idx="635">
                  <c:v>9.9794601416380302E-2</c:v>
                </c:pt>
                <c:pt idx="636">
                  <c:v>9.9839739045307796E-2</c:v>
                </c:pt>
                <c:pt idx="637">
                  <c:v>9.9839739045307796E-2</c:v>
                </c:pt>
                <c:pt idx="638">
                  <c:v>9.9862322986322805E-2</c:v>
                </c:pt>
                <c:pt idx="639">
                  <c:v>9.9862322986322805E-2</c:v>
                </c:pt>
                <c:pt idx="640">
                  <c:v>9.9907528790460207E-2</c:v>
                </c:pt>
                <c:pt idx="641">
                  <c:v>9.9907528790460207E-2</c:v>
                </c:pt>
                <c:pt idx="642">
                  <c:v>9.99301459463212E-2</c:v>
                </c:pt>
                <c:pt idx="643">
                  <c:v>9.99301459463212E-2</c:v>
                </c:pt>
                <c:pt idx="644">
                  <c:v>9.9952784049764695E-2</c:v>
                </c:pt>
                <c:pt idx="645">
                  <c:v>9.9952784049764695E-2</c:v>
                </c:pt>
                <c:pt idx="646">
                  <c:v>9.9952784049764695E-2</c:v>
                </c:pt>
                <c:pt idx="647">
                  <c:v>9.9998098474267397E-2</c:v>
                </c:pt>
                <c:pt idx="648">
                  <c:v>9.9998098474267397E-2</c:v>
                </c:pt>
                <c:pt idx="649">
                  <c:v>0.100043445459603</c:v>
                </c:pt>
                <c:pt idx="650">
                  <c:v>0.100043445459603</c:v>
                </c:pt>
                <c:pt idx="651">
                  <c:v>0.100043445459603</c:v>
                </c:pt>
                <c:pt idx="652">
                  <c:v>0.100088815481258</c:v>
                </c:pt>
                <c:pt idx="653">
                  <c:v>0.10011150337614</c:v>
                </c:pt>
                <c:pt idx="654">
                  <c:v>0.10017961905087</c:v>
                </c:pt>
                <c:pt idx="655">
                  <c:v>0.100202335849745</c:v>
                </c:pt>
                <c:pt idx="656">
                  <c:v>0.100202335849745</c:v>
                </c:pt>
                <c:pt idx="657">
                  <c:v>0.10022507391631801</c:v>
                </c:pt>
                <c:pt idx="658">
                  <c:v>0.100247821670207</c:v>
                </c:pt>
                <c:pt idx="659">
                  <c:v>0.100247821670207</c:v>
                </c:pt>
                <c:pt idx="660">
                  <c:v>0.100247821670207</c:v>
                </c:pt>
                <c:pt idx="661">
                  <c:v>0.100247821670207</c:v>
                </c:pt>
                <c:pt idx="662">
                  <c:v>0.10027059857626799</c:v>
                </c:pt>
                <c:pt idx="663">
                  <c:v>0.10027059857626799</c:v>
                </c:pt>
                <c:pt idx="664">
                  <c:v>0.10027059857626799</c:v>
                </c:pt>
                <c:pt idx="665">
                  <c:v>0.100316210924149</c:v>
                </c:pt>
                <c:pt idx="666">
                  <c:v>0.10038463237961801</c:v>
                </c:pt>
                <c:pt idx="667">
                  <c:v>0.10040744148905301</c:v>
                </c:pt>
                <c:pt idx="668">
                  <c:v>0.10040744148905301</c:v>
                </c:pt>
                <c:pt idx="669">
                  <c:v>0.10040744148905301</c:v>
                </c:pt>
                <c:pt idx="670">
                  <c:v>0.10043029180690299</c:v>
                </c:pt>
                <c:pt idx="671">
                  <c:v>0.10043029180690299</c:v>
                </c:pt>
                <c:pt idx="672">
                  <c:v>0.10043029180690299</c:v>
                </c:pt>
                <c:pt idx="673">
                  <c:v>0.10043029180690299</c:v>
                </c:pt>
                <c:pt idx="674">
                  <c:v>0.100476035799147</c:v>
                </c:pt>
                <c:pt idx="675">
                  <c:v>0.100476035799147</c:v>
                </c:pt>
                <c:pt idx="676">
                  <c:v>0.10054472299774</c:v>
                </c:pt>
                <c:pt idx="677">
                  <c:v>0.10056762467832001</c:v>
                </c:pt>
                <c:pt idx="678">
                  <c:v>0.10056762467832001</c:v>
                </c:pt>
                <c:pt idx="679">
                  <c:v>0.100636356521909</c:v>
                </c:pt>
                <c:pt idx="680">
                  <c:v>0.100636356521909</c:v>
                </c:pt>
                <c:pt idx="681">
                  <c:v>0.10065926912443</c:v>
                </c:pt>
                <c:pt idx="682">
                  <c:v>0.10068219367148599</c:v>
                </c:pt>
                <c:pt idx="683">
                  <c:v>0.10068219367148599</c:v>
                </c:pt>
                <c:pt idx="684">
                  <c:v>0.100705137172956</c:v>
                </c:pt>
                <c:pt idx="685">
                  <c:v>0.100728090670723</c:v>
                </c:pt>
                <c:pt idx="686">
                  <c:v>0.10075105317692699</c:v>
                </c:pt>
                <c:pt idx="687">
                  <c:v>0.100774016685204</c:v>
                </c:pt>
                <c:pt idx="688">
                  <c:v>0.10079698119599199</c:v>
                </c:pt>
                <c:pt idx="689">
                  <c:v>0.10079698119599199</c:v>
                </c:pt>
                <c:pt idx="690">
                  <c:v>0.10084294636379799</c:v>
                </c:pt>
                <c:pt idx="691">
                  <c:v>0.10084294636379799</c:v>
                </c:pt>
                <c:pt idx="692">
                  <c:v>0.10086594404412</c:v>
                </c:pt>
                <c:pt idx="693">
                  <c:v>0.10086594404412</c:v>
                </c:pt>
                <c:pt idx="694">
                  <c:v>0.10086594404412</c:v>
                </c:pt>
                <c:pt idx="695">
                  <c:v>0.100911949491822</c:v>
                </c:pt>
                <c:pt idx="696">
                  <c:v>0.100911949491822</c:v>
                </c:pt>
                <c:pt idx="697">
                  <c:v>0.100911949491822</c:v>
                </c:pt>
                <c:pt idx="698">
                  <c:v>0.100911949491822</c:v>
                </c:pt>
                <c:pt idx="699">
                  <c:v>0.100934992709022</c:v>
                </c:pt>
                <c:pt idx="700">
                  <c:v>0.10095804608682001</c:v>
                </c:pt>
                <c:pt idx="701">
                  <c:v>0.100981100481753</c:v>
                </c:pt>
                <c:pt idx="702">
                  <c:v>0.10100415894720401</c:v>
                </c:pt>
                <c:pt idx="703">
                  <c:v>0.10100415894720401</c:v>
                </c:pt>
                <c:pt idx="704">
                  <c:v>0.101027242900324</c:v>
                </c:pt>
                <c:pt idx="705">
                  <c:v>0.101027242900324</c:v>
                </c:pt>
                <c:pt idx="706">
                  <c:v>0.101027242900324</c:v>
                </c:pt>
                <c:pt idx="707">
                  <c:v>0.101027242900324</c:v>
                </c:pt>
                <c:pt idx="708">
                  <c:v>0.101027242900324</c:v>
                </c:pt>
                <c:pt idx="709">
                  <c:v>0.101027242900324</c:v>
                </c:pt>
                <c:pt idx="710">
                  <c:v>0.101027242900324</c:v>
                </c:pt>
                <c:pt idx="711">
                  <c:v>0.101050375032609</c:v>
                </c:pt>
                <c:pt idx="712">
                  <c:v>0.101096651657939</c:v>
                </c:pt>
                <c:pt idx="713">
                  <c:v>0.101096651657939</c:v>
                </c:pt>
                <c:pt idx="714">
                  <c:v>0.101096651657939</c:v>
                </c:pt>
                <c:pt idx="715">
                  <c:v>0.10111980751347199</c:v>
                </c:pt>
                <c:pt idx="716">
                  <c:v>0.10111980751347199</c:v>
                </c:pt>
                <c:pt idx="717">
                  <c:v>0.101142977859806</c:v>
                </c:pt>
                <c:pt idx="718">
                  <c:v>0.101142977859806</c:v>
                </c:pt>
                <c:pt idx="719">
                  <c:v>0.101142977859806</c:v>
                </c:pt>
                <c:pt idx="720">
                  <c:v>0.101166186638645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76-47CF-AC24-B8F81F45A84E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rehospitalizace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List1!$D$2:$D$722</c:f>
              <c:numCache>
                <c:formatCode>0.00</c:formatCode>
                <c:ptCount val="721"/>
                <c:pt idx="0">
                  <c:v>7.98600547611804E-4</c:v>
                </c:pt>
                <c:pt idx="1">
                  <c:v>1.1218744637388001E-3</c:v>
                </c:pt>
                <c:pt idx="2">
                  <c:v>1.4451545598297799E-3</c:v>
                </c:pt>
                <c:pt idx="3">
                  <c:v>2.8908497942213601E-3</c:v>
                </c:pt>
                <c:pt idx="4">
                  <c:v>4.4892461576664803E-3</c:v>
                </c:pt>
                <c:pt idx="5">
                  <c:v>6.4114245961165196E-3</c:v>
                </c:pt>
                <c:pt idx="6">
                  <c:v>8.2956498196642206E-3</c:v>
                </c:pt>
                <c:pt idx="7">
                  <c:v>1.04844389604123E-2</c:v>
                </c:pt>
                <c:pt idx="8">
                  <c:v>1.20451713515408E-2</c:v>
                </c:pt>
                <c:pt idx="9">
                  <c:v>1.3529916390528101E-2</c:v>
                </c:pt>
                <c:pt idx="10">
                  <c:v>1.5129819554791601E-2</c:v>
                </c:pt>
                <c:pt idx="11">
                  <c:v>1.66157383845363E-2</c:v>
                </c:pt>
                <c:pt idx="12">
                  <c:v>1.82927600179724E-2</c:v>
                </c:pt>
                <c:pt idx="13">
                  <c:v>2.0332558443428898E-2</c:v>
                </c:pt>
                <c:pt idx="14">
                  <c:v>2.23538205580157E-2</c:v>
                </c:pt>
                <c:pt idx="15">
                  <c:v>2.4089055014878E-2</c:v>
                </c:pt>
                <c:pt idx="16">
                  <c:v>2.5271446268359199E-2</c:v>
                </c:pt>
                <c:pt idx="17">
                  <c:v>2.6759665881688301E-2</c:v>
                </c:pt>
                <c:pt idx="18">
                  <c:v>2.8114741763131099E-2</c:v>
                </c:pt>
                <c:pt idx="19">
                  <c:v>2.96802395559927E-2</c:v>
                </c:pt>
                <c:pt idx="20">
                  <c:v>3.1265415030930999E-2</c:v>
                </c:pt>
                <c:pt idx="21">
                  <c:v>3.2449937359753503E-2</c:v>
                </c:pt>
                <c:pt idx="22">
                  <c:v>3.3252372322689301E-2</c:v>
                </c:pt>
                <c:pt idx="23">
                  <c:v>3.4398803147205802E-2</c:v>
                </c:pt>
                <c:pt idx="24">
                  <c:v>3.5526525777468003E-2</c:v>
                </c:pt>
                <c:pt idx="25">
                  <c:v>3.6864920979909101E-2</c:v>
                </c:pt>
                <c:pt idx="26">
                  <c:v>3.79550540687391E-2</c:v>
                </c:pt>
                <c:pt idx="27">
                  <c:v>3.9370582408880597E-2</c:v>
                </c:pt>
                <c:pt idx="28">
                  <c:v>4.08056633471185E-2</c:v>
                </c:pt>
                <c:pt idx="29">
                  <c:v>4.18580783113209E-2</c:v>
                </c:pt>
                <c:pt idx="30">
                  <c:v>4.2910560286982299E-2</c:v>
                </c:pt>
                <c:pt idx="31">
                  <c:v>4.4078330615810297E-2</c:v>
                </c:pt>
                <c:pt idx="32">
                  <c:v>4.5284954950436503E-2</c:v>
                </c:pt>
                <c:pt idx="33">
                  <c:v>4.6491941006239601E-2</c:v>
                </c:pt>
                <c:pt idx="34">
                  <c:v>4.7699186338992297E-2</c:v>
                </c:pt>
                <c:pt idx="35">
                  <c:v>4.8715089958506402E-2</c:v>
                </c:pt>
                <c:pt idx="36">
                  <c:v>4.9481842804586E-2</c:v>
                </c:pt>
                <c:pt idx="37">
                  <c:v>5.0152824190242098E-2</c:v>
                </c:pt>
                <c:pt idx="38">
                  <c:v>5.0900862548876803E-2</c:v>
                </c:pt>
                <c:pt idx="39">
                  <c:v>5.1821685416141301E-2</c:v>
                </c:pt>
                <c:pt idx="40">
                  <c:v>5.2685239467780698E-2</c:v>
                </c:pt>
                <c:pt idx="41">
                  <c:v>5.3549076967871402E-2</c:v>
                </c:pt>
                <c:pt idx="42">
                  <c:v>5.4355590694978001E-2</c:v>
                </c:pt>
                <c:pt idx="43">
                  <c:v>5.5200565588275498E-2</c:v>
                </c:pt>
                <c:pt idx="44">
                  <c:v>5.5853558317498803E-2</c:v>
                </c:pt>
                <c:pt idx="45">
                  <c:v>5.6717908883322697E-2</c:v>
                </c:pt>
                <c:pt idx="46">
                  <c:v>5.7544319584745901E-2</c:v>
                </c:pt>
                <c:pt idx="47">
                  <c:v>5.8044109636673197E-2</c:v>
                </c:pt>
                <c:pt idx="48">
                  <c:v>5.8909458080650498E-2</c:v>
                </c:pt>
                <c:pt idx="49">
                  <c:v>5.97750188421814E-2</c:v>
                </c:pt>
                <c:pt idx="50">
                  <c:v>6.0621344920122701E-2</c:v>
                </c:pt>
                <c:pt idx="51">
                  <c:v>6.1044564852414301E-2</c:v>
                </c:pt>
                <c:pt idx="52">
                  <c:v>6.1795222609244999E-2</c:v>
                </c:pt>
                <c:pt idx="53">
                  <c:v>6.2546116804353999E-2</c:v>
                </c:pt>
                <c:pt idx="54">
                  <c:v>6.3239484375126095E-2</c:v>
                </c:pt>
                <c:pt idx="55">
                  <c:v>6.37981693308355E-2</c:v>
                </c:pt>
                <c:pt idx="56">
                  <c:v>6.4588177382377501E-2</c:v>
                </c:pt>
                <c:pt idx="57">
                  <c:v>6.5031372744505295E-2</c:v>
                </c:pt>
                <c:pt idx="58">
                  <c:v>6.5744404022069006E-2</c:v>
                </c:pt>
                <c:pt idx="59">
                  <c:v>6.6361318607009001E-2</c:v>
                </c:pt>
                <c:pt idx="60">
                  <c:v>6.7132761140351299E-2</c:v>
                </c:pt>
                <c:pt idx="61">
                  <c:v>6.7923634469650704E-2</c:v>
                </c:pt>
                <c:pt idx="62">
                  <c:v>6.8714725460523998E-2</c:v>
                </c:pt>
                <c:pt idx="63">
                  <c:v>6.9409581534842293E-2</c:v>
                </c:pt>
                <c:pt idx="64">
                  <c:v>6.9950050049420301E-2</c:v>
                </c:pt>
                <c:pt idx="65">
                  <c:v>7.0394026819699695E-2</c:v>
                </c:pt>
                <c:pt idx="66">
                  <c:v>7.11085640826392E-2</c:v>
                </c:pt>
                <c:pt idx="67">
                  <c:v>7.17074524335716E-2</c:v>
                </c:pt>
                <c:pt idx="68">
                  <c:v>7.2441812343274306E-2</c:v>
                </c:pt>
                <c:pt idx="69">
                  <c:v>7.3099161835571302E-2</c:v>
                </c:pt>
                <c:pt idx="70">
                  <c:v>7.3950166916024906E-2</c:v>
                </c:pt>
                <c:pt idx="71">
                  <c:v>7.4433703831471396E-2</c:v>
                </c:pt>
                <c:pt idx="72">
                  <c:v>7.4936617546297907E-2</c:v>
                </c:pt>
                <c:pt idx="73">
                  <c:v>7.5401117890819103E-2</c:v>
                </c:pt>
                <c:pt idx="74">
                  <c:v>7.5730231761272304E-2</c:v>
                </c:pt>
                <c:pt idx="75">
                  <c:v>7.6272416483837993E-2</c:v>
                </c:pt>
                <c:pt idx="76">
                  <c:v>7.7008620410822806E-2</c:v>
                </c:pt>
                <c:pt idx="77">
                  <c:v>7.7570659450858295E-2</c:v>
                </c:pt>
                <c:pt idx="78">
                  <c:v>7.78419950664168E-2</c:v>
                </c:pt>
                <c:pt idx="79">
                  <c:v>7.8287781852892105E-2</c:v>
                </c:pt>
                <c:pt idx="80">
                  <c:v>7.8791870298952599E-2</c:v>
                </c:pt>
                <c:pt idx="81">
                  <c:v>7.9179722873735606E-2</c:v>
                </c:pt>
                <c:pt idx="82">
                  <c:v>7.9780994629127994E-2</c:v>
                </c:pt>
                <c:pt idx="83">
                  <c:v>8.0343635812036907E-2</c:v>
                </c:pt>
                <c:pt idx="84">
                  <c:v>8.10227829634841E-2</c:v>
                </c:pt>
                <c:pt idx="85">
                  <c:v>8.1352662341565199E-2</c:v>
                </c:pt>
                <c:pt idx="86">
                  <c:v>8.1760189724501595E-2</c:v>
                </c:pt>
                <c:pt idx="87">
                  <c:v>8.2323209113813606E-2</c:v>
                </c:pt>
                <c:pt idx="88">
                  <c:v>8.26922082269302E-2</c:v>
                </c:pt>
                <c:pt idx="89">
                  <c:v>8.3216765132866202E-2</c:v>
                </c:pt>
                <c:pt idx="90">
                  <c:v>8.3799775152367806E-2</c:v>
                </c:pt>
                <c:pt idx="91">
                  <c:v>8.4363487933987402E-2</c:v>
                </c:pt>
                <c:pt idx="92">
                  <c:v>8.4655070580900105E-2</c:v>
                </c:pt>
                <c:pt idx="93">
                  <c:v>8.4966144933643406E-2</c:v>
                </c:pt>
                <c:pt idx="94">
                  <c:v>8.5627451200275304E-2</c:v>
                </c:pt>
                <c:pt idx="95">
                  <c:v>8.6210999375256406E-2</c:v>
                </c:pt>
                <c:pt idx="96">
                  <c:v>8.6639018262254494E-2</c:v>
                </c:pt>
                <c:pt idx="97">
                  <c:v>8.7222823047193004E-2</c:v>
                </c:pt>
                <c:pt idx="98">
                  <c:v>8.7845837904200197E-2</c:v>
                </c:pt>
                <c:pt idx="99">
                  <c:v>8.8274171127831993E-2</c:v>
                </c:pt>
                <c:pt idx="100">
                  <c:v>8.8741501146980706E-2</c:v>
                </c:pt>
                <c:pt idx="101">
                  <c:v>8.9169981869115206E-2</c:v>
                </c:pt>
                <c:pt idx="102">
                  <c:v>8.9715509152395595E-2</c:v>
                </c:pt>
                <c:pt idx="103">
                  <c:v>9.0183242520089593E-2</c:v>
                </c:pt>
                <c:pt idx="104">
                  <c:v>9.0709611733977305E-2</c:v>
                </c:pt>
                <c:pt idx="105">
                  <c:v>9.13922126740251E-2</c:v>
                </c:pt>
                <c:pt idx="106">
                  <c:v>9.1860281890057904E-2</c:v>
                </c:pt>
                <c:pt idx="107">
                  <c:v>9.2445397497174203E-2</c:v>
                </c:pt>
                <c:pt idx="108">
                  <c:v>9.2913641525696603E-2</c:v>
                </c:pt>
                <c:pt idx="109">
                  <c:v>9.3225874278070706E-2</c:v>
                </c:pt>
                <c:pt idx="110">
                  <c:v>9.3655365856189596E-2</c:v>
                </c:pt>
                <c:pt idx="111">
                  <c:v>9.3948303553846299E-2</c:v>
                </c:pt>
                <c:pt idx="112">
                  <c:v>9.4456214847360803E-2</c:v>
                </c:pt>
                <c:pt idx="113">
                  <c:v>9.4886007503738101E-2</c:v>
                </c:pt>
                <c:pt idx="114">
                  <c:v>9.5120451637548606E-2</c:v>
                </c:pt>
                <c:pt idx="115">
                  <c:v>9.5472206274376706E-2</c:v>
                </c:pt>
                <c:pt idx="116">
                  <c:v>9.5863162876492006E-2</c:v>
                </c:pt>
                <c:pt idx="117">
                  <c:v>9.6176038609045597E-2</c:v>
                </c:pt>
                <c:pt idx="118">
                  <c:v>9.6645470730389899E-2</c:v>
                </c:pt>
                <c:pt idx="119">
                  <c:v>9.7232394449215803E-2</c:v>
                </c:pt>
                <c:pt idx="120">
                  <c:v>9.75649929820991E-2</c:v>
                </c:pt>
                <c:pt idx="121">
                  <c:v>9.7956335006187001E-2</c:v>
                </c:pt>
                <c:pt idx="122">
                  <c:v>9.8191235691744205E-2</c:v>
                </c:pt>
                <c:pt idx="123">
                  <c:v>9.8700251924272994E-2</c:v>
                </c:pt>
                <c:pt idx="124">
                  <c:v>9.9052710631635704E-2</c:v>
                </c:pt>
                <c:pt idx="125">
                  <c:v>9.9620705649484498E-2</c:v>
                </c:pt>
                <c:pt idx="126">
                  <c:v>0.100051686514007</c:v>
                </c:pt>
                <c:pt idx="127">
                  <c:v>0.100404307221343</c:v>
                </c:pt>
                <c:pt idx="128">
                  <c:v>0.10081571912569801</c:v>
                </c:pt>
                <c:pt idx="129">
                  <c:v>0.101168457437092</c:v>
                </c:pt>
                <c:pt idx="130">
                  <c:v>0.101482107354193</c:v>
                </c:pt>
                <c:pt idx="131">
                  <c:v>0.101893931794149</c:v>
                </c:pt>
                <c:pt idx="132">
                  <c:v>0.102403941097564</c:v>
                </c:pt>
                <c:pt idx="133">
                  <c:v>0.102816009959787</c:v>
                </c:pt>
                <c:pt idx="134">
                  <c:v>0.10326732347555399</c:v>
                </c:pt>
                <c:pt idx="135">
                  <c:v>0.103561665992928</c:v>
                </c:pt>
                <c:pt idx="136">
                  <c:v>0.103934567450117</c:v>
                </c:pt>
                <c:pt idx="137">
                  <c:v>0.104170188054465</c:v>
                </c:pt>
                <c:pt idx="138">
                  <c:v>0.104641576181699</c:v>
                </c:pt>
                <c:pt idx="139">
                  <c:v>0.10489697121943201</c:v>
                </c:pt>
                <c:pt idx="140">
                  <c:v>0.105329335937917</c:v>
                </c:pt>
                <c:pt idx="141">
                  <c:v>0.105643791212369</c:v>
                </c:pt>
                <c:pt idx="142">
                  <c:v>0.10587964499302099</c:v>
                </c:pt>
                <c:pt idx="143">
                  <c:v>0.106213893595244</c:v>
                </c:pt>
                <c:pt idx="144">
                  <c:v>0.106469528958343</c:v>
                </c:pt>
                <c:pt idx="145">
                  <c:v>0.10690232427711201</c:v>
                </c:pt>
                <c:pt idx="146">
                  <c:v>0.107295919324182</c:v>
                </c:pt>
                <c:pt idx="147">
                  <c:v>0.107768320383598</c:v>
                </c:pt>
                <c:pt idx="148">
                  <c:v>0.10818167131058699</c:v>
                </c:pt>
                <c:pt idx="149">
                  <c:v>0.10837851027706701</c:v>
                </c:pt>
                <c:pt idx="150">
                  <c:v>0.108516355769991</c:v>
                </c:pt>
                <c:pt idx="151">
                  <c:v>0.10879210504916199</c:v>
                </c:pt>
                <c:pt idx="152">
                  <c:v>0.109087636706694</c:v>
                </c:pt>
                <c:pt idx="153">
                  <c:v>0.109324143480918</c:v>
                </c:pt>
                <c:pt idx="154">
                  <c:v>0.10954103339629501</c:v>
                </c:pt>
                <c:pt idx="155">
                  <c:v>0.109836792371809</c:v>
                </c:pt>
                <c:pt idx="156">
                  <c:v>0.11007339955221999</c:v>
                </c:pt>
                <c:pt idx="157">
                  <c:v>0.110329846797624</c:v>
                </c:pt>
                <c:pt idx="158">
                  <c:v>0.110625842082963</c:v>
                </c:pt>
                <c:pt idx="159">
                  <c:v>0.111139078518496</c:v>
                </c:pt>
                <c:pt idx="160">
                  <c:v>0.11141547351976799</c:v>
                </c:pt>
                <c:pt idx="161">
                  <c:v>0.111790651270104</c:v>
                </c:pt>
                <c:pt idx="162">
                  <c:v>0.11200786525932301</c:v>
                </c:pt>
                <c:pt idx="163">
                  <c:v>0.11218560962100101</c:v>
                </c:pt>
                <c:pt idx="164">
                  <c:v>0.112442441061109</c:v>
                </c:pt>
                <c:pt idx="165">
                  <c:v>0.112699313910058</c:v>
                </c:pt>
                <c:pt idx="166">
                  <c:v>0.112877196800461</c:v>
                </c:pt>
                <c:pt idx="167">
                  <c:v>0.11321327018873401</c:v>
                </c:pt>
                <c:pt idx="168">
                  <c:v>0.113569237298646</c:v>
                </c:pt>
                <c:pt idx="169">
                  <c:v>0.11382633159510901</c:v>
                </c:pt>
                <c:pt idx="170">
                  <c:v>0.11418233716457001</c:v>
                </c:pt>
                <c:pt idx="171">
                  <c:v>0.11440000796708499</c:v>
                </c:pt>
                <c:pt idx="172">
                  <c:v>0.114538570783512</c:v>
                </c:pt>
                <c:pt idx="173">
                  <c:v>0.114736565981823</c:v>
                </c:pt>
                <c:pt idx="174">
                  <c:v>0.115013864630387</c:v>
                </c:pt>
                <c:pt idx="175">
                  <c:v>0.115271433235794</c:v>
                </c:pt>
                <c:pt idx="176">
                  <c:v>0.115529015862357</c:v>
                </c:pt>
                <c:pt idx="177">
                  <c:v>0.11564790339089299</c:v>
                </c:pt>
                <c:pt idx="178">
                  <c:v>0.115846151999678</c:v>
                </c:pt>
                <c:pt idx="179">
                  <c:v>0.116123715213566</c:v>
                </c:pt>
                <c:pt idx="180">
                  <c:v>0.116242680631123</c:v>
                </c:pt>
                <c:pt idx="181">
                  <c:v>0.116520380538263</c:v>
                </c:pt>
                <c:pt idx="182">
                  <c:v>0.116778350697727</c:v>
                </c:pt>
                <c:pt idx="183">
                  <c:v>0.11699663314035</c:v>
                </c:pt>
                <c:pt idx="184">
                  <c:v>0.117214933551565</c:v>
                </c:pt>
                <c:pt idx="185">
                  <c:v>0.117453197235344</c:v>
                </c:pt>
                <c:pt idx="186">
                  <c:v>0.11763193431237499</c:v>
                </c:pt>
                <c:pt idx="187">
                  <c:v>0.117910023332488</c:v>
                </c:pt>
                <c:pt idx="188">
                  <c:v>0.118148477317986</c:v>
                </c:pt>
                <c:pt idx="189">
                  <c:v>0.118367096324238</c:v>
                </c:pt>
                <c:pt idx="190">
                  <c:v>0.11864533869583301</c:v>
                </c:pt>
                <c:pt idx="191">
                  <c:v>0.11888386513381199</c:v>
                </c:pt>
                <c:pt idx="192">
                  <c:v>0.119062868968978</c:v>
                </c:pt>
                <c:pt idx="193">
                  <c:v>0.119460710413284</c:v>
                </c:pt>
                <c:pt idx="194">
                  <c:v>0.119719386341484</c:v>
                </c:pt>
                <c:pt idx="195">
                  <c:v>0.120037854059386</c:v>
                </c:pt>
                <c:pt idx="196">
                  <c:v>0.12039623995606499</c:v>
                </c:pt>
                <c:pt idx="197">
                  <c:v>0.12057543290440501</c:v>
                </c:pt>
                <c:pt idx="198">
                  <c:v>0.120874112810347</c:v>
                </c:pt>
                <c:pt idx="199">
                  <c:v>0.121153036467525</c:v>
                </c:pt>
                <c:pt idx="200">
                  <c:v>0.121471868770942</c:v>
                </c:pt>
                <c:pt idx="201">
                  <c:v>0.121711073367391</c:v>
                </c:pt>
                <c:pt idx="202">
                  <c:v>0.121890537192824</c:v>
                </c:pt>
                <c:pt idx="203">
                  <c:v>0.12222962912658999</c:v>
                </c:pt>
                <c:pt idx="204">
                  <c:v>0.122488934722999</c:v>
                </c:pt>
                <c:pt idx="205">
                  <c:v>0.12268842301675099</c:v>
                </c:pt>
                <c:pt idx="206">
                  <c:v>0.122848081093915</c:v>
                </c:pt>
                <c:pt idx="207">
                  <c:v>0.123187507596656</c:v>
                </c:pt>
                <c:pt idx="208">
                  <c:v>0.123387243536713</c:v>
                </c:pt>
                <c:pt idx="209">
                  <c:v>0.123666976605749</c:v>
                </c:pt>
                <c:pt idx="210">
                  <c:v>0.123906869984189</c:v>
                </c:pt>
                <c:pt idx="211">
                  <c:v>0.12412677847869701</c:v>
                </c:pt>
                <c:pt idx="212">
                  <c:v>0.124226742555404</c:v>
                </c:pt>
                <c:pt idx="213">
                  <c:v>0.1245068645795</c:v>
                </c:pt>
                <c:pt idx="214">
                  <c:v>0.124787066260657</c:v>
                </c:pt>
                <c:pt idx="215">
                  <c:v>0.125007350113685</c:v>
                </c:pt>
                <c:pt idx="216">
                  <c:v>0.125287791303996</c:v>
                </c:pt>
                <c:pt idx="217">
                  <c:v>0.12554829016211</c:v>
                </c:pt>
                <c:pt idx="218">
                  <c:v>0.12564848203061499</c:v>
                </c:pt>
                <c:pt idx="219">
                  <c:v>0.12584891159450001</c:v>
                </c:pt>
                <c:pt idx="220">
                  <c:v>0.126029468675322</c:v>
                </c:pt>
                <c:pt idx="221">
                  <c:v>0.12619000987444101</c:v>
                </c:pt>
                <c:pt idx="222">
                  <c:v>0.12639076125262999</c:v>
                </c:pt>
                <c:pt idx="223">
                  <c:v>0.126692009480394</c:v>
                </c:pt>
                <c:pt idx="224">
                  <c:v>0.12705372590719799</c:v>
                </c:pt>
                <c:pt idx="225">
                  <c:v>0.12729488409214201</c:v>
                </c:pt>
                <c:pt idx="226">
                  <c:v>0.12753607010517101</c:v>
                </c:pt>
                <c:pt idx="227">
                  <c:v>0.12779746060152899</c:v>
                </c:pt>
                <c:pt idx="228">
                  <c:v>0.12803883482374501</c:v>
                </c:pt>
                <c:pt idx="229">
                  <c:v>0.12824006734184601</c:v>
                </c:pt>
                <c:pt idx="230">
                  <c:v>0.12848164434085499</c:v>
                </c:pt>
                <c:pt idx="231">
                  <c:v>0.128803840469528</c:v>
                </c:pt>
                <c:pt idx="232">
                  <c:v>0.12900522474711601</c:v>
                </c:pt>
                <c:pt idx="233">
                  <c:v>0.129206644153953</c:v>
                </c:pt>
                <c:pt idx="234">
                  <c:v>0.12934774038404001</c:v>
                </c:pt>
                <c:pt idx="235">
                  <c:v>0.12954937694986501</c:v>
                </c:pt>
                <c:pt idx="236">
                  <c:v>0.129831725818046</c:v>
                </c:pt>
                <c:pt idx="237">
                  <c:v>0.130073831081291</c:v>
                </c:pt>
                <c:pt idx="238">
                  <c:v>0.13035629548456101</c:v>
                </c:pt>
                <c:pt idx="239">
                  <c:v>0.130618599217286</c:v>
                </c:pt>
                <c:pt idx="240">
                  <c:v>0.13082040088652599</c:v>
                </c:pt>
                <c:pt idx="241">
                  <c:v>0.13104248041449701</c:v>
                </c:pt>
                <c:pt idx="242">
                  <c:v>0.13118383695517399</c:v>
                </c:pt>
                <c:pt idx="243">
                  <c:v>0.131547538975234</c:v>
                </c:pt>
                <c:pt idx="244">
                  <c:v>0.13179013551657601</c:v>
                </c:pt>
                <c:pt idx="245">
                  <c:v>0.131951871311589</c:v>
                </c:pt>
                <c:pt idx="246">
                  <c:v>0.132052959165502</c:v>
                </c:pt>
                <c:pt idx="247">
                  <c:v>0.13219450304875099</c:v>
                </c:pt>
                <c:pt idx="248">
                  <c:v>0.132356377465529</c:v>
                </c:pt>
                <c:pt idx="249">
                  <c:v>0.13261947786331299</c:v>
                </c:pt>
                <c:pt idx="250">
                  <c:v>0.132842173790445</c:v>
                </c:pt>
                <c:pt idx="251">
                  <c:v>0.13308524445491601</c:v>
                </c:pt>
                <c:pt idx="252">
                  <c:v>0.13344992619479501</c:v>
                </c:pt>
                <c:pt idx="253">
                  <c:v>0.13367278725805501</c:v>
                </c:pt>
                <c:pt idx="254">
                  <c:v>0.133814620585188</c:v>
                </c:pt>
                <c:pt idx="255">
                  <c:v>0.134118712000974</c:v>
                </c:pt>
                <c:pt idx="256">
                  <c:v>0.13438236789532701</c:v>
                </c:pt>
                <c:pt idx="257">
                  <c:v>0.13454468548639401</c:v>
                </c:pt>
                <c:pt idx="258">
                  <c:v>0.134707061281887</c:v>
                </c:pt>
                <c:pt idx="259">
                  <c:v>0.13478828561508299</c:v>
                </c:pt>
                <c:pt idx="260">
                  <c:v>0.134930432453814</c:v>
                </c:pt>
                <c:pt idx="261">
                  <c:v>0.13513351761949299</c:v>
                </c:pt>
                <c:pt idx="262">
                  <c:v>0.13527573266663201</c:v>
                </c:pt>
                <c:pt idx="263">
                  <c:v>0.13551965433639601</c:v>
                </c:pt>
                <c:pt idx="264">
                  <c:v>0.13568230788819199</c:v>
                </c:pt>
                <c:pt idx="265">
                  <c:v>0.13584499570035699</c:v>
                </c:pt>
                <c:pt idx="266">
                  <c:v>0.136048367711357</c:v>
                </c:pt>
                <c:pt idx="267">
                  <c:v>0.13627208366473201</c:v>
                </c:pt>
                <c:pt idx="268">
                  <c:v>0.13635343982739101</c:v>
                </c:pt>
                <c:pt idx="269">
                  <c:v>0.136638220769772</c:v>
                </c:pt>
                <c:pt idx="270">
                  <c:v>0.13676033244210101</c:v>
                </c:pt>
                <c:pt idx="271">
                  <c:v>0.136984271562165</c:v>
                </c:pt>
                <c:pt idx="272">
                  <c:v>0.13716756662014101</c:v>
                </c:pt>
                <c:pt idx="273">
                  <c:v>0.137432454606117</c:v>
                </c:pt>
                <c:pt idx="274">
                  <c:v>0.13761584416294401</c:v>
                </c:pt>
                <c:pt idx="275">
                  <c:v>0.13773811501105601</c:v>
                </c:pt>
                <c:pt idx="276">
                  <c:v>0.13788087283882899</c:v>
                </c:pt>
                <c:pt idx="277">
                  <c:v>0.13808489333887</c:v>
                </c:pt>
                <c:pt idx="278">
                  <c:v>0.138268584573389</c:v>
                </c:pt>
                <c:pt idx="279">
                  <c:v>0.13849315089964501</c:v>
                </c:pt>
                <c:pt idx="280">
                  <c:v>0.13873825212715399</c:v>
                </c:pt>
                <c:pt idx="281">
                  <c:v>0.13886080274090901</c:v>
                </c:pt>
                <c:pt idx="282">
                  <c:v>0.13908549950006899</c:v>
                </c:pt>
                <c:pt idx="283">
                  <c:v>0.13920811396230001</c:v>
                </c:pt>
                <c:pt idx="284">
                  <c:v>0.13937169022458301</c:v>
                </c:pt>
                <c:pt idx="285">
                  <c:v>0.13961709230491701</c:v>
                </c:pt>
                <c:pt idx="286">
                  <c:v>0.13978074903223001</c:v>
                </c:pt>
                <c:pt idx="287">
                  <c:v>0.14004677307018301</c:v>
                </c:pt>
                <c:pt idx="288">
                  <c:v>0.140149093160048</c:v>
                </c:pt>
                <c:pt idx="289">
                  <c:v>0.14037420429705699</c:v>
                </c:pt>
                <c:pt idx="290">
                  <c:v>0.14055851691912399</c:v>
                </c:pt>
                <c:pt idx="291">
                  <c:v>0.14084536724562799</c:v>
                </c:pt>
                <c:pt idx="292">
                  <c:v>0.141091345504048</c:v>
                </c:pt>
                <c:pt idx="293">
                  <c:v>0.14131693739527201</c:v>
                </c:pt>
                <c:pt idx="294">
                  <c:v>0.141460558241747</c:v>
                </c:pt>
                <c:pt idx="295">
                  <c:v>0.141624696352005</c:v>
                </c:pt>
                <c:pt idx="296">
                  <c:v>0.14174781141217399</c:v>
                </c:pt>
                <c:pt idx="297">
                  <c:v>0.141829911095326</c:v>
                </c:pt>
                <c:pt idx="298">
                  <c:v>0.14195311045953499</c:v>
                </c:pt>
                <c:pt idx="299">
                  <c:v>0.142117401865853</c:v>
                </c:pt>
                <c:pt idx="300">
                  <c:v>0.14238449197981401</c:v>
                </c:pt>
                <c:pt idx="301">
                  <c:v>0.14261054069035101</c:v>
                </c:pt>
                <c:pt idx="302">
                  <c:v>0.14277493975256</c:v>
                </c:pt>
                <c:pt idx="303">
                  <c:v>0.14285714699252</c:v>
                </c:pt>
                <c:pt idx="304">
                  <c:v>0.14300110872591901</c:v>
                </c:pt>
                <c:pt idx="305">
                  <c:v>0.14310396752976501</c:v>
                </c:pt>
                <c:pt idx="306">
                  <c:v>0.14333034204143799</c:v>
                </c:pt>
                <c:pt idx="307">
                  <c:v>0.14355677339720799</c:v>
                </c:pt>
                <c:pt idx="308">
                  <c:v>0.14378330437708101</c:v>
                </c:pt>
                <c:pt idx="309">
                  <c:v>0.14390686672973901</c:v>
                </c:pt>
                <c:pt idx="310">
                  <c:v>0.14411282343239501</c:v>
                </c:pt>
                <c:pt idx="311">
                  <c:v>0.14438069374261001</c:v>
                </c:pt>
                <c:pt idx="312">
                  <c:v>0.14466930603725101</c:v>
                </c:pt>
                <c:pt idx="313">
                  <c:v>0.144813657786135</c:v>
                </c:pt>
                <c:pt idx="314">
                  <c:v>0.14501995285812899</c:v>
                </c:pt>
                <c:pt idx="315">
                  <c:v>0.145329493474738</c:v>
                </c:pt>
                <c:pt idx="316">
                  <c:v>0.14559776200913199</c:v>
                </c:pt>
                <c:pt idx="317">
                  <c:v>0.14565968192110901</c:v>
                </c:pt>
                <c:pt idx="318">
                  <c:v>0.145886822565783</c:v>
                </c:pt>
                <c:pt idx="319">
                  <c:v>0.146010772623588</c:v>
                </c:pt>
                <c:pt idx="320">
                  <c:v>0.14613475029334699</c:v>
                </c:pt>
                <c:pt idx="321">
                  <c:v>0.14638277670286701</c:v>
                </c:pt>
                <c:pt idx="322">
                  <c:v>0.146548175085989</c:v>
                </c:pt>
                <c:pt idx="323">
                  <c:v>0.146713584021852</c:v>
                </c:pt>
                <c:pt idx="324">
                  <c:v>0.146879008801482</c:v>
                </c:pt>
                <c:pt idx="325">
                  <c:v>0.14706520685055599</c:v>
                </c:pt>
                <c:pt idx="326">
                  <c:v>0.14731355035794699</c:v>
                </c:pt>
                <c:pt idx="327">
                  <c:v>0.14743778976715999</c:v>
                </c:pt>
                <c:pt idx="328">
                  <c:v>0.14764490858722801</c:v>
                </c:pt>
                <c:pt idx="329">
                  <c:v>0.147769227766476</c:v>
                </c:pt>
                <c:pt idx="330">
                  <c:v>0.14789355094017101</c:v>
                </c:pt>
                <c:pt idx="331">
                  <c:v>0.14803860863506799</c:v>
                </c:pt>
                <c:pt idx="332">
                  <c:v>0.148163003840351</c:v>
                </c:pt>
                <c:pt idx="333">
                  <c:v>0.14839108375624999</c:v>
                </c:pt>
                <c:pt idx="334">
                  <c:v>0.148785192429539</c:v>
                </c:pt>
                <c:pt idx="335">
                  <c:v>0.14897190561588899</c:v>
                </c:pt>
                <c:pt idx="336">
                  <c:v>0.149200169608183</c:v>
                </c:pt>
                <c:pt idx="337">
                  <c:v>0.14932467724034301</c:v>
                </c:pt>
                <c:pt idx="338">
                  <c:v>0.14946994554548801</c:v>
                </c:pt>
                <c:pt idx="339">
                  <c:v>0.149573748953478</c:v>
                </c:pt>
                <c:pt idx="340">
                  <c:v>0.14973989364172099</c:v>
                </c:pt>
                <c:pt idx="341">
                  <c:v>0.14994765539825999</c:v>
                </c:pt>
                <c:pt idx="342">
                  <c:v>0.15025936890696201</c:v>
                </c:pt>
                <c:pt idx="343">
                  <c:v>0.150363310587417</c:v>
                </c:pt>
                <c:pt idx="344">
                  <c:v>0.15044646663780201</c:v>
                </c:pt>
                <c:pt idx="345">
                  <c:v>0.15067518301203101</c:v>
                </c:pt>
                <c:pt idx="346">
                  <c:v>0.15075840955512901</c:v>
                </c:pt>
                <c:pt idx="347">
                  <c:v>0.15094572427799899</c:v>
                </c:pt>
                <c:pt idx="348">
                  <c:v>0.15109148014903401</c:v>
                </c:pt>
                <c:pt idx="349">
                  <c:v>0.151216442352922</c:v>
                </c:pt>
                <c:pt idx="350">
                  <c:v>0.151383069533263</c:v>
                </c:pt>
                <c:pt idx="351">
                  <c:v>0.15159135350868899</c:v>
                </c:pt>
                <c:pt idx="352">
                  <c:v>0.151757991613612</c:v>
                </c:pt>
                <c:pt idx="353">
                  <c:v>0.15198722428811701</c:v>
                </c:pt>
                <c:pt idx="354">
                  <c:v>0.15219569294981999</c:v>
                </c:pt>
                <c:pt idx="355">
                  <c:v>0.15242508390546999</c:v>
                </c:pt>
                <c:pt idx="356">
                  <c:v>0.15259200158907199</c:v>
                </c:pt>
                <c:pt idx="357">
                  <c:v>0.15275897979195699</c:v>
                </c:pt>
                <c:pt idx="358">
                  <c:v>0.15294683646620699</c:v>
                </c:pt>
                <c:pt idx="359">
                  <c:v>0.153030333833717</c:v>
                </c:pt>
                <c:pt idx="360">
                  <c:v>0.15328094181667401</c:v>
                </c:pt>
                <c:pt idx="361">
                  <c:v>0.153364513747587</c:v>
                </c:pt>
                <c:pt idx="362">
                  <c:v>0.15351079368603701</c:v>
                </c:pt>
                <c:pt idx="363">
                  <c:v>0.15361532438731401</c:v>
                </c:pt>
                <c:pt idx="364">
                  <c:v>0.15374079868883</c:v>
                </c:pt>
                <c:pt idx="365">
                  <c:v>0.153866277156022</c:v>
                </c:pt>
                <c:pt idx="366">
                  <c:v>0.15401267356345499</c:v>
                </c:pt>
                <c:pt idx="367">
                  <c:v>0.154221873862811</c:v>
                </c:pt>
                <c:pt idx="368">
                  <c:v>0.15438926195018501</c:v>
                </c:pt>
                <c:pt idx="369">
                  <c:v>0.154661340085925</c:v>
                </c:pt>
                <c:pt idx="370">
                  <c:v>0.15478693555106601</c:v>
                </c:pt>
                <c:pt idx="371">
                  <c:v>0.154954396171255</c:v>
                </c:pt>
                <c:pt idx="372">
                  <c:v>0.15512186797935201</c:v>
                </c:pt>
                <c:pt idx="373">
                  <c:v>0.155247484433606</c:v>
                </c:pt>
                <c:pt idx="374">
                  <c:v>0.15539411545720699</c:v>
                </c:pt>
                <c:pt idx="375">
                  <c:v>0.15556173307062399</c:v>
                </c:pt>
                <c:pt idx="376">
                  <c:v>0.15572940689572301</c:v>
                </c:pt>
                <c:pt idx="377">
                  <c:v>0.15591810326989</c:v>
                </c:pt>
                <c:pt idx="378">
                  <c:v>0.156148809683548</c:v>
                </c:pt>
                <c:pt idx="379">
                  <c:v>0.156274653778158</c:v>
                </c:pt>
                <c:pt idx="380">
                  <c:v>0.156379527386315</c:v>
                </c:pt>
                <c:pt idx="381">
                  <c:v>0.156652391721391</c:v>
                </c:pt>
                <c:pt idx="382">
                  <c:v>0.15686239360058599</c:v>
                </c:pt>
                <c:pt idx="383">
                  <c:v>0.15711450656220599</c:v>
                </c:pt>
                <c:pt idx="384">
                  <c:v>0.15732467176347101</c:v>
                </c:pt>
                <c:pt idx="385">
                  <c:v>0.15749286656050299</c:v>
                </c:pt>
                <c:pt idx="386">
                  <c:v>0.15761902120910601</c:v>
                </c:pt>
                <c:pt idx="387">
                  <c:v>0.157808278859732</c:v>
                </c:pt>
                <c:pt idx="388">
                  <c:v>0.15808178099119399</c:v>
                </c:pt>
                <c:pt idx="389">
                  <c:v>0.15820805996250101</c:v>
                </c:pt>
                <c:pt idx="390">
                  <c:v>0.15833437761431801</c:v>
                </c:pt>
                <c:pt idx="391">
                  <c:v>0.158481803425644</c:v>
                </c:pt>
                <c:pt idx="392">
                  <c:v>0.15850287215481201</c:v>
                </c:pt>
                <c:pt idx="393">
                  <c:v>0.15867142198815301</c:v>
                </c:pt>
                <c:pt idx="394">
                  <c:v>0.158924281262916</c:v>
                </c:pt>
                <c:pt idx="395">
                  <c:v>0.15911404243523999</c:v>
                </c:pt>
                <c:pt idx="396">
                  <c:v>0.15924058452286399</c:v>
                </c:pt>
                <c:pt idx="397">
                  <c:v>0.159303881579165</c:v>
                </c:pt>
                <c:pt idx="398">
                  <c:v>0.159536066282463</c:v>
                </c:pt>
                <c:pt idx="399">
                  <c:v>0.15966276031466201</c:v>
                </c:pt>
                <c:pt idx="400">
                  <c:v>0.15972610733076101</c:v>
                </c:pt>
                <c:pt idx="401">
                  <c:v>0.15989503270702601</c:v>
                </c:pt>
                <c:pt idx="402">
                  <c:v>0.16008518492485799</c:v>
                </c:pt>
                <c:pt idx="403">
                  <c:v>0.16016973196207401</c:v>
                </c:pt>
                <c:pt idx="404">
                  <c:v>0.160296591880073</c:v>
                </c:pt>
                <c:pt idx="405">
                  <c:v>0.160444687092822</c:v>
                </c:pt>
                <c:pt idx="406">
                  <c:v>0.16074099010712001</c:v>
                </c:pt>
                <c:pt idx="407">
                  <c:v>0.16086798150513301</c:v>
                </c:pt>
                <c:pt idx="408">
                  <c:v>0.160994981693</c:v>
                </c:pt>
                <c:pt idx="409">
                  <c:v>0.16110085917630301</c:v>
                </c:pt>
                <c:pt idx="410">
                  <c:v>0.16122792536893099</c:v>
                </c:pt>
                <c:pt idx="411">
                  <c:v>0.16137622583411601</c:v>
                </c:pt>
                <c:pt idx="412">
                  <c:v>0.16154579450353301</c:v>
                </c:pt>
                <c:pt idx="413">
                  <c:v>0.16171538085968901</c:v>
                </c:pt>
                <c:pt idx="414">
                  <c:v>0.16175777744872799</c:v>
                </c:pt>
                <c:pt idx="415">
                  <c:v>0.161927375609176</c:v>
                </c:pt>
                <c:pt idx="416">
                  <c:v>0.162054640725845</c:v>
                </c:pt>
                <c:pt idx="417">
                  <c:v>0.162203194393435</c:v>
                </c:pt>
                <c:pt idx="418">
                  <c:v>0.162394265339428</c:v>
                </c:pt>
                <c:pt idx="419">
                  <c:v>0.162564129925972</c:v>
                </c:pt>
                <c:pt idx="420">
                  <c:v>0.16271282385663199</c:v>
                </c:pt>
                <c:pt idx="421">
                  <c:v>0.162904015157633</c:v>
                </c:pt>
                <c:pt idx="422">
                  <c:v>0.162967758992246</c:v>
                </c:pt>
                <c:pt idx="423">
                  <c:v>0.163159050865917</c:v>
                </c:pt>
                <c:pt idx="424">
                  <c:v>0.16330790135964501</c:v>
                </c:pt>
                <c:pt idx="425">
                  <c:v>0.163435518888043</c:v>
                </c:pt>
                <c:pt idx="426">
                  <c:v>0.16358446886586001</c:v>
                </c:pt>
                <c:pt idx="427">
                  <c:v>0.163775989464714</c:v>
                </c:pt>
                <c:pt idx="428">
                  <c:v>0.16390366986395</c:v>
                </c:pt>
                <c:pt idx="429">
                  <c:v>0.164052635581839</c:v>
                </c:pt>
                <c:pt idx="430">
                  <c:v>0.16422293017487199</c:v>
                </c:pt>
                <c:pt idx="431">
                  <c:v>0.16437204323101801</c:v>
                </c:pt>
                <c:pt idx="432">
                  <c:v>0.16452122484973999</c:v>
                </c:pt>
                <c:pt idx="433">
                  <c:v>0.164606504683567</c:v>
                </c:pt>
                <c:pt idx="434">
                  <c:v>0.164734483366788</c:v>
                </c:pt>
                <c:pt idx="435">
                  <c:v>0.16492645819827201</c:v>
                </c:pt>
                <c:pt idx="436">
                  <c:v>0.165054450499628</c:v>
                </c:pt>
                <c:pt idx="437">
                  <c:v>0.165161159988472</c:v>
                </c:pt>
                <c:pt idx="438">
                  <c:v>0.165246557919523</c:v>
                </c:pt>
                <c:pt idx="439">
                  <c:v>0.165396052138714</c:v>
                </c:pt>
                <c:pt idx="440">
                  <c:v>0.165588334270582</c:v>
                </c:pt>
                <c:pt idx="441">
                  <c:v>0.16584483840143199</c:v>
                </c:pt>
                <c:pt idx="442">
                  <c:v>0.165887590615138</c:v>
                </c:pt>
                <c:pt idx="443">
                  <c:v>0.16590896977397601</c:v>
                </c:pt>
                <c:pt idx="444">
                  <c:v>0.16601591139538199</c:v>
                </c:pt>
                <c:pt idx="445">
                  <c:v>0.16608009930968601</c:v>
                </c:pt>
                <c:pt idx="446">
                  <c:v>0.166144319384566</c:v>
                </c:pt>
                <c:pt idx="447">
                  <c:v>0.166337048628417</c:v>
                </c:pt>
                <c:pt idx="448">
                  <c:v>0.16655122294199201</c:v>
                </c:pt>
                <c:pt idx="449">
                  <c:v>0.16670114496149499</c:v>
                </c:pt>
                <c:pt idx="450">
                  <c:v>0.16682965416215201</c:v>
                </c:pt>
                <c:pt idx="451">
                  <c:v>0.166958223383633</c:v>
                </c:pt>
                <c:pt idx="452">
                  <c:v>0.167086834208788</c:v>
                </c:pt>
                <c:pt idx="453">
                  <c:v>0.167129709110129</c:v>
                </c:pt>
                <c:pt idx="454">
                  <c:v>0.16727981448548701</c:v>
                </c:pt>
                <c:pt idx="455">
                  <c:v>0.16738705965870601</c:v>
                </c:pt>
                <c:pt idx="456">
                  <c:v>0.16751576314751199</c:v>
                </c:pt>
                <c:pt idx="457">
                  <c:v>0.16766593347057199</c:v>
                </c:pt>
                <c:pt idx="458">
                  <c:v>0.16775179157227099</c:v>
                </c:pt>
                <c:pt idx="459">
                  <c:v>0.167816194457339</c:v>
                </c:pt>
                <c:pt idx="460">
                  <c:v>0.16803090956120201</c:v>
                </c:pt>
                <c:pt idx="461">
                  <c:v>0.16820272517340101</c:v>
                </c:pt>
                <c:pt idx="462">
                  <c:v>0.16826716536544201</c:v>
                </c:pt>
                <c:pt idx="463">
                  <c:v>0.16831012549346999</c:v>
                </c:pt>
                <c:pt idx="464">
                  <c:v>0.16843902457009199</c:v>
                </c:pt>
                <c:pt idx="465">
                  <c:v>0.168589461409381</c:v>
                </c:pt>
                <c:pt idx="466">
                  <c:v>0.16873997478181901</c:v>
                </c:pt>
                <c:pt idx="467">
                  <c:v>0.168955056449965</c:v>
                </c:pt>
                <c:pt idx="468">
                  <c:v>0.16899808061357199</c:v>
                </c:pt>
                <c:pt idx="469">
                  <c:v>0.16912720012705099</c:v>
                </c:pt>
                <c:pt idx="470">
                  <c:v>0.16919176223715099</c:v>
                </c:pt>
                <c:pt idx="471">
                  <c:v>0.16942849860947301</c:v>
                </c:pt>
                <c:pt idx="472">
                  <c:v>0.16966536468613999</c:v>
                </c:pt>
                <c:pt idx="473">
                  <c:v>0.16972997869652401</c:v>
                </c:pt>
                <c:pt idx="474">
                  <c:v>0.169837723884916</c:v>
                </c:pt>
                <c:pt idx="475">
                  <c:v>0.17003172915136</c:v>
                </c:pt>
                <c:pt idx="476">
                  <c:v>0.17013952960512399</c:v>
                </c:pt>
                <c:pt idx="477">
                  <c:v>0.17024733005888801</c:v>
                </c:pt>
                <c:pt idx="478">
                  <c:v>0.17033358308103499</c:v>
                </c:pt>
                <c:pt idx="479">
                  <c:v>0.170463014879216</c:v>
                </c:pt>
                <c:pt idx="480">
                  <c:v>0.17067879797115501</c:v>
                </c:pt>
                <c:pt idx="481">
                  <c:v>0.17082989616066299</c:v>
                </c:pt>
                <c:pt idx="482">
                  <c:v>0.170937859209294</c:v>
                </c:pt>
                <c:pt idx="483">
                  <c:v>0.17115388082090199</c:v>
                </c:pt>
                <c:pt idx="484">
                  <c:v>0.17130509594902699</c:v>
                </c:pt>
                <c:pt idx="485">
                  <c:v>0.171413122702681</c:v>
                </c:pt>
                <c:pt idx="486">
                  <c:v>0.17158604855689</c:v>
                </c:pt>
                <c:pt idx="487">
                  <c:v>0.17165090294707</c:v>
                </c:pt>
                <c:pt idx="488">
                  <c:v>0.17188875517707</c:v>
                </c:pt>
                <c:pt idx="489">
                  <c:v>0.172040138110018</c:v>
                </c:pt>
                <c:pt idx="490">
                  <c:v>0.17214828079716099</c:v>
                </c:pt>
                <c:pt idx="491">
                  <c:v>0.17221316881502399</c:v>
                </c:pt>
                <c:pt idx="492">
                  <c:v>0.17238622278607099</c:v>
                </c:pt>
                <c:pt idx="493">
                  <c:v>0.172494433741401</c:v>
                </c:pt>
                <c:pt idx="494">
                  <c:v>0.17262431102048101</c:v>
                </c:pt>
                <c:pt idx="495">
                  <c:v>0.172819199431443</c:v>
                </c:pt>
                <c:pt idx="496">
                  <c:v>0.172884186435218</c:v>
                </c:pt>
                <c:pt idx="497">
                  <c:v>0.17305753679661401</c:v>
                </c:pt>
                <c:pt idx="498">
                  <c:v>0.173209229679399</c:v>
                </c:pt>
                <c:pt idx="499">
                  <c:v>0.17327424334139499</c:v>
                </c:pt>
                <c:pt idx="500">
                  <c:v>0.17349105269936699</c:v>
                </c:pt>
                <c:pt idx="501">
                  <c:v>0.17368627601771</c:v>
                </c:pt>
                <c:pt idx="502">
                  <c:v>0.173729665473985</c:v>
                </c:pt>
                <c:pt idx="503">
                  <c:v>0.173838151304092</c:v>
                </c:pt>
                <c:pt idx="504">
                  <c:v>0.173968363577854</c:v>
                </c:pt>
                <c:pt idx="505">
                  <c:v>0.17416368198849599</c:v>
                </c:pt>
                <c:pt idx="506">
                  <c:v>0.174293904035386</c:v>
                </c:pt>
                <c:pt idx="507">
                  <c:v>0.17440247133586001</c:v>
                </c:pt>
                <c:pt idx="508">
                  <c:v>0.17455452843491401</c:v>
                </c:pt>
                <c:pt idx="509">
                  <c:v>0.17461971047962899</c:v>
                </c:pt>
                <c:pt idx="510">
                  <c:v>0.174750128588684</c:v>
                </c:pt>
                <c:pt idx="511">
                  <c:v>0.17488056636419499</c:v>
                </c:pt>
                <c:pt idx="512">
                  <c:v>0.17507623778954701</c:v>
                </c:pt>
                <c:pt idx="513">
                  <c:v>0.17514146159799801</c:v>
                </c:pt>
                <c:pt idx="514">
                  <c:v>0.17531549037236299</c:v>
                </c:pt>
                <c:pt idx="515">
                  <c:v>0.17551135424233399</c:v>
                </c:pt>
                <c:pt idx="516">
                  <c:v>0.17566373319608</c:v>
                </c:pt>
                <c:pt idx="517">
                  <c:v>0.17579441305667501</c:v>
                </c:pt>
                <c:pt idx="518">
                  <c:v>0.17592512266794999</c:v>
                </c:pt>
                <c:pt idx="519">
                  <c:v>0.17599047747358701</c:v>
                </c:pt>
                <c:pt idx="520">
                  <c:v>0.176099410424714</c:v>
                </c:pt>
                <c:pt idx="521">
                  <c:v>0.17627374290155701</c:v>
                </c:pt>
                <c:pt idx="522">
                  <c:v>0.17640454699309899</c:v>
                </c:pt>
                <c:pt idx="523">
                  <c:v>0.176513579468078</c:v>
                </c:pt>
                <c:pt idx="524">
                  <c:v>0.176731710934207</c:v>
                </c:pt>
                <c:pt idx="525">
                  <c:v>0.176884420436313</c:v>
                </c:pt>
                <c:pt idx="526">
                  <c:v>0.177037135767694</c:v>
                </c:pt>
                <c:pt idx="527">
                  <c:v>0.17710259769627401</c:v>
                </c:pt>
                <c:pt idx="528">
                  <c:v>0.17725537138834799</c:v>
                </c:pt>
                <c:pt idx="529">
                  <c:v>0.17734270069923699</c:v>
                </c:pt>
                <c:pt idx="530">
                  <c:v>0.17745191668664101</c:v>
                </c:pt>
                <c:pt idx="531">
                  <c:v>0.17767041563173899</c:v>
                </c:pt>
                <c:pt idx="532">
                  <c:v>0.177867102392125</c:v>
                </c:pt>
                <c:pt idx="533">
                  <c:v>0.17799823696425701</c:v>
                </c:pt>
                <c:pt idx="534">
                  <c:v>0.17812937153639</c:v>
                </c:pt>
                <c:pt idx="535">
                  <c:v>0.178348013159078</c:v>
                </c:pt>
                <c:pt idx="536">
                  <c:v>0.178391753261156</c:v>
                </c:pt>
                <c:pt idx="537">
                  <c:v>0.17845738867906999</c:v>
                </c:pt>
                <c:pt idx="538">
                  <c:v>0.17856680633334401</c:v>
                </c:pt>
                <c:pt idx="539">
                  <c:v>0.178785717608789</c:v>
                </c:pt>
                <c:pt idx="540">
                  <c:v>0.17898273775668899</c:v>
                </c:pt>
                <c:pt idx="541">
                  <c:v>0.179135987490772</c:v>
                </c:pt>
                <c:pt idx="542">
                  <c:v>0.179179790061537</c:v>
                </c:pt>
                <c:pt idx="543">
                  <c:v>0.17931125880853499</c:v>
                </c:pt>
                <c:pt idx="544">
                  <c:v>0.17937700336788201</c:v>
                </c:pt>
                <c:pt idx="545">
                  <c:v>0.179574252337135</c:v>
                </c:pt>
                <c:pt idx="546">
                  <c:v>0.17972772772791801</c:v>
                </c:pt>
                <c:pt idx="547">
                  <c:v>0.179771579542222</c:v>
                </c:pt>
                <c:pt idx="548">
                  <c:v>0.179968920371505</c:v>
                </c:pt>
                <c:pt idx="549">
                  <c:v>0.18001279776705001</c:v>
                </c:pt>
                <c:pt idx="550">
                  <c:v>0.18007863435424701</c:v>
                </c:pt>
                <c:pt idx="551">
                  <c:v>0.180188391920244</c:v>
                </c:pt>
                <c:pt idx="552">
                  <c:v>0.180320162624932</c:v>
                </c:pt>
                <c:pt idx="553">
                  <c:v>0.18043000154208799</c:v>
                </c:pt>
                <c:pt idx="554">
                  <c:v>0.18051787267581301</c:v>
                </c:pt>
                <c:pt idx="555">
                  <c:v>0.18056180995870799</c:v>
                </c:pt>
                <c:pt idx="556">
                  <c:v>0.18071569266052601</c:v>
                </c:pt>
                <c:pt idx="557">
                  <c:v>0.18100160903307999</c:v>
                </c:pt>
                <c:pt idx="558">
                  <c:v>0.181155654497237</c:v>
                </c:pt>
                <c:pt idx="559">
                  <c:v>0.18124371500622599</c:v>
                </c:pt>
                <c:pt idx="560">
                  <c:v>0.181353838185732</c:v>
                </c:pt>
                <c:pt idx="561">
                  <c:v>0.18139789091875899</c:v>
                </c:pt>
                <c:pt idx="562">
                  <c:v>0.18153006470192001</c:v>
                </c:pt>
                <c:pt idx="563">
                  <c:v>0.18157415730999901</c:v>
                </c:pt>
                <c:pt idx="564">
                  <c:v>0.18166237378519401</c:v>
                </c:pt>
                <c:pt idx="565">
                  <c:v>0.181794735012868</c:v>
                </c:pt>
                <c:pt idx="566">
                  <c:v>0.18190507085454499</c:v>
                </c:pt>
                <c:pt idx="567">
                  <c:v>0.182103745971951</c:v>
                </c:pt>
                <c:pt idx="568">
                  <c:v>0.18216997101108701</c:v>
                </c:pt>
                <c:pt idx="569">
                  <c:v>0.18230242632702301</c:v>
                </c:pt>
                <c:pt idx="570">
                  <c:v>0.18230242632702301</c:v>
                </c:pt>
                <c:pt idx="571">
                  <c:v>0.18239081031891899</c:v>
                </c:pt>
                <c:pt idx="572">
                  <c:v>0.18243501983746599</c:v>
                </c:pt>
                <c:pt idx="573">
                  <c:v>0.18258982070006399</c:v>
                </c:pt>
                <c:pt idx="574">
                  <c:v>0.18274470151543101</c:v>
                </c:pt>
                <c:pt idx="575">
                  <c:v>0.18287746177876901</c:v>
                </c:pt>
                <c:pt idx="576">
                  <c:v>0.18292172048240099</c:v>
                </c:pt>
                <c:pt idx="577">
                  <c:v>0.183076743208898</c:v>
                </c:pt>
                <c:pt idx="578">
                  <c:v>0.183165391236881</c:v>
                </c:pt>
                <c:pt idx="579">
                  <c:v>0.18329842700347501</c:v>
                </c:pt>
                <c:pt idx="580">
                  <c:v>0.18354241365283899</c:v>
                </c:pt>
                <c:pt idx="581">
                  <c:v>0.18371989398338601</c:v>
                </c:pt>
                <c:pt idx="582">
                  <c:v>0.18387519548915099</c:v>
                </c:pt>
                <c:pt idx="583">
                  <c:v>0.18398612957935401</c:v>
                </c:pt>
                <c:pt idx="584">
                  <c:v>0.18411931988256999</c:v>
                </c:pt>
                <c:pt idx="585">
                  <c:v>0.184230365261941</c:v>
                </c:pt>
                <c:pt idx="586">
                  <c:v>0.184274790548562</c:v>
                </c:pt>
                <c:pt idx="587">
                  <c:v>0.18440811996943501</c:v>
                </c:pt>
                <c:pt idx="588">
                  <c:v>0.18447481954494899</c:v>
                </c:pt>
                <c:pt idx="589">
                  <c:v>0.18454151912046299</c:v>
                </c:pt>
                <c:pt idx="590">
                  <c:v>0.184585990874476</c:v>
                </c:pt>
                <c:pt idx="591">
                  <c:v>0.184719465276867</c:v>
                </c:pt>
                <c:pt idx="592">
                  <c:v>0.18480846974773901</c:v>
                </c:pt>
                <c:pt idx="593">
                  <c:v>0.184964296755535</c:v>
                </c:pt>
                <c:pt idx="594">
                  <c:v>0.185186969742346</c:v>
                </c:pt>
                <c:pt idx="595">
                  <c:v>0.18529833776180099</c:v>
                </c:pt>
                <c:pt idx="596">
                  <c:v>0.18540970578125501</c:v>
                </c:pt>
                <c:pt idx="597">
                  <c:v>0.185498803804903</c:v>
                </c:pt>
                <c:pt idx="598">
                  <c:v>0.18567710820880201</c:v>
                </c:pt>
                <c:pt idx="599">
                  <c:v>0.18578860725921301</c:v>
                </c:pt>
                <c:pt idx="600">
                  <c:v>0.18585552843123099</c:v>
                </c:pt>
                <c:pt idx="601">
                  <c:v>0.18596709545690099</c:v>
                </c:pt>
                <c:pt idx="602">
                  <c:v>0.18614567531502599</c:v>
                </c:pt>
                <c:pt idx="603">
                  <c:v>0.18619032027955801</c:v>
                </c:pt>
                <c:pt idx="604">
                  <c:v>0.18639125534819501</c:v>
                </c:pt>
                <c:pt idx="605">
                  <c:v>0.18643594036731101</c:v>
                </c:pt>
                <c:pt idx="606">
                  <c:v>0.18650298977895199</c:v>
                </c:pt>
                <c:pt idx="607">
                  <c:v>0.186614766182227</c:v>
                </c:pt>
                <c:pt idx="608">
                  <c:v>0.18668186766979999</c:v>
                </c:pt>
                <c:pt idx="609">
                  <c:v>0.18679377212704101</c:v>
                </c:pt>
                <c:pt idx="610">
                  <c:v>0.186905676584283</c:v>
                </c:pt>
                <c:pt idx="611">
                  <c:v>0.18695044570307201</c:v>
                </c:pt>
                <c:pt idx="612">
                  <c:v>0.187017637931013</c:v>
                </c:pt>
                <c:pt idx="613">
                  <c:v>0.187129675529844</c:v>
                </c:pt>
                <c:pt idx="614">
                  <c:v>0.18724175454227701</c:v>
                </c:pt>
                <c:pt idx="615">
                  <c:v>0.18739868450747799</c:v>
                </c:pt>
                <c:pt idx="616">
                  <c:v>0.18757812159902401</c:v>
                </c:pt>
                <c:pt idx="617">
                  <c:v>0.187690279018006</c:v>
                </c:pt>
                <c:pt idx="618">
                  <c:v>0.18778001234717001</c:v>
                </c:pt>
                <c:pt idx="619">
                  <c:v>0.187914695615814</c:v>
                </c:pt>
                <c:pt idx="620">
                  <c:v>0.188094340023509</c:v>
                </c:pt>
                <c:pt idx="621">
                  <c:v>0.188274073529485</c:v>
                </c:pt>
                <c:pt idx="622">
                  <c:v>0.18840891269590701</c:v>
                </c:pt>
                <c:pt idx="623">
                  <c:v>0.18849880547352199</c:v>
                </c:pt>
                <c:pt idx="624">
                  <c:v>0.188543755585522</c:v>
                </c:pt>
                <c:pt idx="625">
                  <c:v>0.188611183547191</c:v>
                </c:pt>
                <c:pt idx="626">
                  <c:v>0.18874608420071501</c:v>
                </c:pt>
                <c:pt idx="627">
                  <c:v>0.18892611604226101</c:v>
                </c:pt>
                <c:pt idx="628">
                  <c:v>0.18906120166016899</c:v>
                </c:pt>
                <c:pt idx="629">
                  <c:v>0.18919634347711101</c:v>
                </c:pt>
                <c:pt idx="630">
                  <c:v>0.18937657757050999</c:v>
                </c:pt>
                <c:pt idx="631">
                  <c:v>0.18953428897053201</c:v>
                </c:pt>
                <c:pt idx="632">
                  <c:v>0.18962441352651699</c:v>
                </c:pt>
                <c:pt idx="633">
                  <c:v>0.189714564397339</c:v>
                </c:pt>
                <c:pt idx="634">
                  <c:v>0.189782205782596</c:v>
                </c:pt>
                <c:pt idx="635">
                  <c:v>0.189849881087477</c:v>
                </c:pt>
                <c:pt idx="636">
                  <c:v>0.19009813804657899</c:v>
                </c:pt>
                <c:pt idx="637">
                  <c:v>0.19021105775165401</c:v>
                </c:pt>
                <c:pt idx="638">
                  <c:v>0.19036914533875901</c:v>
                </c:pt>
                <c:pt idx="639">
                  <c:v>0.190436908528129</c:v>
                </c:pt>
                <c:pt idx="640">
                  <c:v>0.190572525940541</c:v>
                </c:pt>
                <c:pt idx="641">
                  <c:v>0.190662971745264</c:v>
                </c:pt>
                <c:pt idx="642">
                  <c:v>0.190685588901125</c:v>
                </c:pt>
                <c:pt idx="643">
                  <c:v>0.19073083843684699</c:v>
                </c:pt>
                <c:pt idx="644">
                  <c:v>0.190957219471283</c:v>
                </c:pt>
                <c:pt idx="645">
                  <c:v>0.19107041952756301</c:v>
                </c:pt>
                <c:pt idx="646">
                  <c:v>0.19120628250719099</c:v>
                </c:pt>
                <c:pt idx="647">
                  <c:v>0.19131956856844801</c:v>
                </c:pt>
                <c:pt idx="648">
                  <c:v>0.191387566051023</c:v>
                </c:pt>
                <c:pt idx="649">
                  <c:v>0.191591627485034</c:v>
                </c:pt>
                <c:pt idx="650">
                  <c:v>0.19175038222338101</c:v>
                </c:pt>
                <c:pt idx="651">
                  <c:v>0.191818431491419</c:v>
                </c:pt>
                <c:pt idx="652">
                  <c:v>0.191841116502247</c:v>
                </c:pt>
                <c:pt idx="653">
                  <c:v>0.191977243871539</c:v>
                </c:pt>
                <c:pt idx="654">
                  <c:v>0.192045359546269</c:v>
                </c:pt>
                <c:pt idx="655">
                  <c:v>0.192227093937265</c:v>
                </c:pt>
                <c:pt idx="656">
                  <c:v>0.19234072623031301</c:v>
                </c:pt>
                <c:pt idx="657">
                  <c:v>0.19245441656317999</c:v>
                </c:pt>
                <c:pt idx="658">
                  <c:v>0.19254540757873501</c:v>
                </c:pt>
                <c:pt idx="659">
                  <c:v>0.192613650840401</c:v>
                </c:pt>
                <c:pt idx="660">
                  <c:v>0.192636402475166</c:v>
                </c:pt>
                <c:pt idx="661">
                  <c:v>0.19293237574802499</c:v>
                </c:pt>
                <c:pt idx="662">
                  <c:v>0.19302348337226799</c:v>
                </c:pt>
                <c:pt idx="663">
                  <c:v>0.19316020326591499</c:v>
                </c:pt>
                <c:pt idx="664">
                  <c:v>0.19316020326591499</c:v>
                </c:pt>
                <c:pt idx="665">
                  <c:v>0.19336545883138101</c:v>
                </c:pt>
                <c:pt idx="666">
                  <c:v>0.193502301742319</c:v>
                </c:pt>
                <c:pt idx="667">
                  <c:v>0.19357072907062201</c:v>
                </c:pt>
                <c:pt idx="668">
                  <c:v>0.193639215200445</c:v>
                </c:pt>
                <c:pt idx="669">
                  <c:v>0.193707739617001</c:v>
                </c:pt>
                <c:pt idx="670">
                  <c:v>0.19386769184195099</c:v>
                </c:pt>
                <c:pt idx="671">
                  <c:v>0.19400483508393601</c:v>
                </c:pt>
                <c:pt idx="672">
                  <c:v>0.19407343035031499</c:v>
                </c:pt>
                <c:pt idx="673">
                  <c:v>0.19423349977630999</c:v>
                </c:pt>
                <c:pt idx="674">
                  <c:v>0.19432498776079901</c:v>
                </c:pt>
                <c:pt idx="675">
                  <c:v>0.194439426825116</c:v>
                </c:pt>
                <c:pt idx="676">
                  <c:v>0.19459969695516599</c:v>
                </c:pt>
                <c:pt idx="677">
                  <c:v>0.19471420535806799</c:v>
                </c:pt>
                <c:pt idx="678">
                  <c:v>0.19480583192672599</c:v>
                </c:pt>
                <c:pt idx="679">
                  <c:v>0.194943295613903</c:v>
                </c:pt>
                <c:pt idx="680">
                  <c:v>0.19503494602398899</c:v>
                </c:pt>
                <c:pt idx="681">
                  <c:v>0.19510368383155399</c:v>
                </c:pt>
                <c:pt idx="682">
                  <c:v>0.19517245747272099</c:v>
                </c:pt>
                <c:pt idx="683">
                  <c:v>0.19533297814560999</c:v>
                </c:pt>
                <c:pt idx="684">
                  <c:v>0.19540180865001899</c:v>
                </c:pt>
                <c:pt idx="685">
                  <c:v>0.19549362264108699</c:v>
                </c:pt>
                <c:pt idx="686">
                  <c:v>0.195631397678311</c:v>
                </c:pt>
                <c:pt idx="687">
                  <c:v>0.19565436118658799</c:v>
                </c:pt>
                <c:pt idx="688">
                  <c:v>0.19570029020816401</c:v>
                </c:pt>
                <c:pt idx="689">
                  <c:v>0.19581513783910001</c:v>
                </c:pt>
                <c:pt idx="690">
                  <c:v>0.195930050758615</c:v>
                </c:pt>
                <c:pt idx="691">
                  <c:v>0.19602200523137001</c:v>
                </c:pt>
                <c:pt idx="692">
                  <c:v>0.19627497971491301</c:v>
                </c:pt>
                <c:pt idx="693">
                  <c:v>0.19634397880445201</c:v>
                </c:pt>
                <c:pt idx="694">
                  <c:v>0.19650497668004199</c:v>
                </c:pt>
                <c:pt idx="695">
                  <c:v>0.196550982127744</c:v>
                </c:pt>
                <c:pt idx="696">
                  <c:v>0.19680416767091399</c:v>
                </c:pt>
                <c:pt idx="697">
                  <c:v>0.196850219625193</c:v>
                </c:pt>
                <c:pt idx="698">
                  <c:v>0.19708055032992999</c:v>
                </c:pt>
                <c:pt idx="699">
                  <c:v>0.19724185285033499</c:v>
                </c:pt>
                <c:pt idx="700">
                  <c:v>0.19735711973932199</c:v>
                </c:pt>
                <c:pt idx="701">
                  <c:v>0.19738017413425499</c:v>
                </c:pt>
                <c:pt idx="702">
                  <c:v>0.19740323259970599</c:v>
                </c:pt>
                <c:pt idx="703">
                  <c:v>0.197518596239701</c:v>
                </c:pt>
                <c:pt idx="704">
                  <c:v>0.19765709995842701</c:v>
                </c:pt>
                <c:pt idx="705">
                  <c:v>0.197795646593625</c:v>
                </c:pt>
                <c:pt idx="706">
                  <c:v>0.19798048185589801</c:v>
                </c:pt>
                <c:pt idx="707">
                  <c:v>0.19811915748926001</c:v>
                </c:pt>
                <c:pt idx="708">
                  <c:v>0.19825783312262199</c:v>
                </c:pt>
                <c:pt idx="709">
                  <c:v>0.19844275038668099</c:v>
                </c:pt>
                <c:pt idx="710">
                  <c:v>0.198512119016338</c:v>
                </c:pt>
                <c:pt idx="711">
                  <c:v>0.19874344033918701</c:v>
                </c:pt>
                <c:pt idx="712">
                  <c:v>0.19892854684050701</c:v>
                </c:pt>
                <c:pt idx="713">
                  <c:v>0.198997983434898</c:v>
                </c:pt>
                <c:pt idx="714">
                  <c:v>0.19916007442363001</c:v>
                </c:pt>
                <c:pt idx="715">
                  <c:v>0.19922954199022999</c:v>
                </c:pt>
                <c:pt idx="716">
                  <c:v>0.199299012659168</c:v>
                </c:pt>
                <c:pt idx="717">
                  <c:v>0.199414864390839</c:v>
                </c:pt>
                <c:pt idx="718">
                  <c:v>0.19950759139729801</c:v>
                </c:pt>
                <c:pt idx="719">
                  <c:v>0.19976270486599601</c:v>
                </c:pt>
                <c:pt idx="720">
                  <c:v>0.199925166317867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076-47CF-AC24-B8F81F45A84E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bez události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25400">
              <a:noFill/>
            </a:ln>
            <a:effectLst/>
          </c:spPr>
          <c:cat>
            <c:numRef>
              <c:f>List1!$A$2:$A$722</c:f>
              <c:numCache>
                <c:formatCode>General</c:formatCode>
                <c:ptCount val="721"/>
                <c:pt idx="0">
                  <c:v>0</c:v>
                </c:pt>
                <c:pt idx="1">
                  <c:v>3.3333333333333333E-2</c:v>
                </c:pt>
                <c:pt idx="2">
                  <c:v>6.6666666666666666E-2</c:v>
                </c:pt>
                <c:pt idx="3">
                  <c:v>0.1</c:v>
                </c:pt>
                <c:pt idx="4">
                  <c:v>0.13333333333333333</c:v>
                </c:pt>
                <c:pt idx="5">
                  <c:v>0.16666666666666666</c:v>
                </c:pt>
                <c:pt idx="6">
                  <c:v>0.2</c:v>
                </c:pt>
                <c:pt idx="7">
                  <c:v>0.23333333333333334</c:v>
                </c:pt>
                <c:pt idx="8">
                  <c:v>0.26666666666666666</c:v>
                </c:pt>
                <c:pt idx="9">
                  <c:v>0.3</c:v>
                </c:pt>
                <c:pt idx="10">
                  <c:v>0.33333333333333331</c:v>
                </c:pt>
                <c:pt idx="11">
                  <c:v>0.36666666666666664</c:v>
                </c:pt>
                <c:pt idx="12">
                  <c:v>0.4</c:v>
                </c:pt>
                <c:pt idx="13">
                  <c:v>0.43333333333333335</c:v>
                </c:pt>
                <c:pt idx="14">
                  <c:v>0.46666666666666667</c:v>
                </c:pt>
                <c:pt idx="15">
                  <c:v>0.5</c:v>
                </c:pt>
                <c:pt idx="16">
                  <c:v>0.53333333333333333</c:v>
                </c:pt>
                <c:pt idx="17">
                  <c:v>0.56666666666666665</c:v>
                </c:pt>
                <c:pt idx="18">
                  <c:v>0.6</c:v>
                </c:pt>
                <c:pt idx="19">
                  <c:v>0.6333333333333333</c:v>
                </c:pt>
                <c:pt idx="20">
                  <c:v>0.66666666666666663</c:v>
                </c:pt>
                <c:pt idx="21">
                  <c:v>0.7</c:v>
                </c:pt>
                <c:pt idx="22">
                  <c:v>0.73333333333333328</c:v>
                </c:pt>
                <c:pt idx="23">
                  <c:v>0.76666666666666672</c:v>
                </c:pt>
                <c:pt idx="24">
                  <c:v>0.8</c:v>
                </c:pt>
                <c:pt idx="25">
                  <c:v>0.83333333333333337</c:v>
                </c:pt>
                <c:pt idx="26">
                  <c:v>0.8666666666666667</c:v>
                </c:pt>
                <c:pt idx="27">
                  <c:v>0.9</c:v>
                </c:pt>
                <c:pt idx="28">
                  <c:v>0.93333333333333335</c:v>
                </c:pt>
                <c:pt idx="29">
                  <c:v>0.96666666666666667</c:v>
                </c:pt>
                <c:pt idx="30">
                  <c:v>1</c:v>
                </c:pt>
                <c:pt idx="31">
                  <c:v>1.0333333333333334</c:v>
                </c:pt>
                <c:pt idx="32">
                  <c:v>1.0666666666666667</c:v>
                </c:pt>
                <c:pt idx="33">
                  <c:v>1.1000000000000001</c:v>
                </c:pt>
                <c:pt idx="34">
                  <c:v>1.1333333333333333</c:v>
                </c:pt>
                <c:pt idx="35">
                  <c:v>1.1666666666666667</c:v>
                </c:pt>
                <c:pt idx="36">
                  <c:v>1.2</c:v>
                </c:pt>
                <c:pt idx="37">
                  <c:v>1.2333333333333334</c:v>
                </c:pt>
                <c:pt idx="38">
                  <c:v>1.2666666666666666</c:v>
                </c:pt>
                <c:pt idx="39">
                  <c:v>1.3</c:v>
                </c:pt>
                <c:pt idx="40">
                  <c:v>1.3333333333333333</c:v>
                </c:pt>
                <c:pt idx="41">
                  <c:v>1.3666666666666667</c:v>
                </c:pt>
                <c:pt idx="42">
                  <c:v>1.4</c:v>
                </c:pt>
                <c:pt idx="43">
                  <c:v>1.4333333333333333</c:v>
                </c:pt>
                <c:pt idx="44">
                  <c:v>1.4666666666666666</c:v>
                </c:pt>
                <c:pt idx="45">
                  <c:v>1.5</c:v>
                </c:pt>
                <c:pt idx="46">
                  <c:v>1.5333333333333334</c:v>
                </c:pt>
                <c:pt idx="47">
                  <c:v>1.5666666666666667</c:v>
                </c:pt>
                <c:pt idx="48">
                  <c:v>1.6</c:v>
                </c:pt>
                <c:pt idx="49">
                  <c:v>1.6333333333333333</c:v>
                </c:pt>
                <c:pt idx="50">
                  <c:v>1.6666666666666667</c:v>
                </c:pt>
                <c:pt idx="51">
                  <c:v>1.7</c:v>
                </c:pt>
                <c:pt idx="52">
                  <c:v>1.7333333333333334</c:v>
                </c:pt>
                <c:pt idx="53">
                  <c:v>1.7666666666666666</c:v>
                </c:pt>
                <c:pt idx="54">
                  <c:v>1.8</c:v>
                </c:pt>
                <c:pt idx="55">
                  <c:v>1.8333333333333333</c:v>
                </c:pt>
                <c:pt idx="56">
                  <c:v>1.8666666666666667</c:v>
                </c:pt>
                <c:pt idx="57">
                  <c:v>1.9</c:v>
                </c:pt>
                <c:pt idx="58">
                  <c:v>1.9333333333333333</c:v>
                </c:pt>
                <c:pt idx="59">
                  <c:v>1.9666666666666666</c:v>
                </c:pt>
                <c:pt idx="60">
                  <c:v>2</c:v>
                </c:pt>
                <c:pt idx="61">
                  <c:v>2.0333333333333332</c:v>
                </c:pt>
                <c:pt idx="62">
                  <c:v>2.0666666666666669</c:v>
                </c:pt>
                <c:pt idx="63">
                  <c:v>2.1</c:v>
                </c:pt>
                <c:pt idx="64">
                  <c:v>2.1333333333333333</c:v>
                </c:pt>
                <c:pt idx="65">
                  <c:v>2.1666666666666665</c:v>
                </c:pt>
                <c:pt idx="66">
                  <c:v>2.2000000000000002</c:v>
                </c:pt>
                <c:pt idx="67">
                  <c:v>2.2333333333333334</c:v>
                </c:pt>
                <c:pt idx="68">
                  <c:v>2.2666666666666666</c:v>
                </c:pt>
                <c:pt idx="69">
                  <c:v>2.2999999999999998</c:v>
                </c:pt>
                <c:pt idx="70">
                  <c:v>2.3333333333333335</c:v>
                </c:pt>
                <c:pt idx="71">
                  <c:v>2.3666666666666667</c:v>
                </c:pt>
                <c:pt idx="72">
                  <c:v>2.4</c:v>
                </c:pt>
                <c:pt idx="73">
                  <c:v>2.4333333333333331</c:v>
                </c:pt>
                <c:pt idx="74">
                  <c:v>2.4666666666666668</c:v>
                </c:pt>
                <c:pt idx="75">
                  <c:v>2.5</c:v>
                </c:pt>
                <c:pt idx="76">
                  <c:v>2.5333333333333332</c:v>
                </c:pt>
                <c:pt idx="77">
                  <c:v>2.5666666666666669</c:v>
                </c:pt>
                <c:pt idx="78">
                  <c:v>2.6</c:v>
                </c:pt>
                <c:pt idx="79">
                  <c:v>2.6333333333333333</c:v>
                </c:pt>
                <c:pt idx="80">
                  <c:v>2.6666666666666665</c:v>
                </c:pt>
                <c:pt idx="81">
                  <c:v>2.7</c:v>
                </c:pt>
                <c:pt idx="82">
                  <c:v>2.7333333333333334</c:v>
                </c:pt>
                <c:pt idx="83">
                  <c:v>2.7666666666666666</c:v>
                </c:pt>
                <c:pt idx="84">
                  <c:v>2.8</c:v>
                </c:pt>
                <c:pt idx="85">
                  <c:v>2.8333333333333335</c:v>
                </c:pt>
                <c:pt idx="86">
                  <c:v>2.8666666666666667</c:v>
                </c:pt>
                <c:pt idx="87">
                  <c:v>2.9</c:v>
                </c:pt>
                <c:pt idx="88">
                  <c:v>2.9333333333333331</c:v>
                </c:pt>
                <c:pt idx="89">
                  <c:v>2.9666666666666668</c:v>
                </c:pt>
                <c:pt idx="90">
                  <c:v>3</c:v>
                </c:pt>
                <c:pt idx="91">
                  <c:v>3.0333333333333332</c:v>
                </c:pt>
                <c:pt idx="92">
                  <c:v>3.0666666666666669</c:v>
                </c:pt>
                <c:pt idx="93">
                  <c:v>3.1</c:v>
                </c:pt>
                <c:pt idx="94">
                  <c:v>3.1333333333333333</c:v>
                </c:pt>
                <c:pt idx="95">
                  <c:v>3.1666666666666665</c:v>
                </c:pt>
                <c:pt idx="96">
                  <c:v>3.2</c:v>
                </c:pt>
                <c:pt idx="97">
                  <c:v>3.2333333333333334</c:v>
                </c:pt>
                <c:pt idx="98">
                  <c:v>3.2666666666666666</c:v>
                </c:pt>
                <c:pt idx="99">
                  <c:v>3.3</c:v>
                </c:pt>
                <c:pt idx="100">
                  <c:v>3.3333333333333335</c:v>
                </c:pt>
                <c:pt idx="101">
                  <c:v>3.3666666666666667</c:v>
                </c:pt>
                <c:pt idx="102">
                  <c:v>3.4</c:v>
                </c:pt>
                <c:pt idx="103">
                  <c:v>3.4333333333333331</c:v>
                </c:pt>
                <c:pt idx="104">
                  <c:v>3.4666666666666668</c:v>
                </c:pt>
                <c:pt idx="105">
                  <c:v>3.5</c:v>
                </c:pt>
                <c:pt idx="106">
                  <c:v>3.5333333333333332</c:v>
                </c:pt>
                <c:pt idx="107">
                  <c:v>3.5666666666666669</c:v>
                </c:pt>
                <c:pt idx="108">
                  <c:v>3.6</c:v>
                </c:pt>
                <c:pt idx="109">
                  <c:v>3.6333333333333333</c:v>
                </c:pt>
                <c:pt idx="110">
                  <c:v>3.6666666666666665</c:v>
                </c:pt>
                <c:pt idx="111">
                  <c:v>3.7</c:v>
                </c:pt>
                <c:pt idx="112">
                  <c:v>3.7333333333333334</c:v>
                </c:pt>
                <c:pt idx="113">
                  <c:v>3.7666666666666666</c:v>
                </c:pt>
                <c:pt idx="114">
                  <c:v>3.8</c:v>
                </c:pt>
                <c:pt idx="115">
                  <c:v>3.8333333333333335</c:v>
                </c:pt>
                <c:pt idx="116">
                  <c:v>3.8666666666666667</c:v>
                </c:pt>
                <c:pt idx="117">
                  <c:v>3.9</c:v>
                </c:pt>
                <c:pt idx="118">
                  <c:v>3.9333333333333331</c:v>
                </c:pt>
                <c:pt idx="119">
                  <c:v>3.9666666666666668</c:v>
                </c:pt>
                <c:pt idx="120">
                  <c:v>4</c:v>
                </c:pt>
                <c:pt idx="121">
                  <c:v>4.0333333333333332</c:v>
                </c:pt>
                <c:pt idx="122">
                  <c:v>4.0666666666666664</c:v>
                </c:pt>
                <c:pt idx="123">
                  <c:v>4.0999999999999996</c:v>
                </c:pt>
                <c:pt idx="124">
                  <c:v>4.1333333333333337</c:v>
                </c:pt>
                <c:pt idx="125">
                  <c:v>4.166666666666667</c:v>
                </c:pt>
                <c:pt idx="126">
                  <c:v>4.2</c:v>
                </c:pt>
                <c:pt idx="127">
                  <c:v>4.2333333333333334</c:v>
                </c:pt>
                <c:pt idx="128">
                  <c:v>4.2666666666666666</c:v>
                </c:pt>
                <c:pt idx="129">
                  <c:v>4.3</c:v>
                </c:pt>
                <c:pt idx="130">
                  <c:v>4.333333333333333</c:v>
                </c:pt>
                <c:pt idx="131">
                  <c:v>4.3666666666666663</c:v>
                </c:pt>
                <c:pt idx="132">
                  <c:v>4.4000000000000004</c:v>
                </c:pt>
                <c:pt idx="133">
                  <c:v>4.4333333333333336</c:v>
                </c:pt>
                <c:pt idx="134">
                  <c:v>4.4666666666666668</c:v>
                </c:pt>
                <c:pt idx="135">
                  <c:v>4.5</c:v>
                </c:pt>
                <c:pt idx="136">
                  <c:v>4.5333333333333332</c:v>
                </c:pt>
                <c:pt idx="137">
                  <c:v>4.5666666666666664</c:v>
                </c:pt>
                <c:pt idx="138">
                  <c:v>4.5999999999999996</c:v>
                </c:pt>
                <c:pt idx="139">
                  <c:v>4.6333333333333337</c:v>
                </c:pt>
                <c:pt idx="140">
                  <c:v>4.666666666666667</c:v>
                </c:pt>
                <c:pt idx="141">
                  <c:v>4.7</c:v>
                </c:pt>
                <c:pt idx="142">
                  <c:v>4.7333333333333334</c:v>
                </c:pt>
                <c:pt idx="143">
                  <c:v>4.7666666666666666</c:v>
                </c:pt>
                <c:pt idx="144">
                  <c:v>4.8</c:v>
                </c:pt>
                <c:pt idx="145">
                  <c:v>4.833333333333333</c:v>
                </c:pt>
                <c:pt idx="146">
                  <c:v>4.8666666666666663</c:v>
                </c:pt>
                <c:pt idx="147">
                  <c:v>4.9000000000000004</c:v>
                </c:pt>
                <c:pt idx="148">
                  <c:v>4.9333333333333336</c:v>
                </c:pt>
                <c:pt idx="149">
                  <c:v>4.9666666666666668</c:v>
                </c:pt>
                <c:pt idx="150">
                  <c:v>5</c:v>
                </c:pt>
                <c:pt idx="151">
                  <c:v>5.0333333333333332</c:v>
                </c:pt>
                <c:pt idx="152">
                  <c:v>5.0666666666666664</c:v>
                </c:pt>
                <c:pt idx="153">
                  <c:v>5.0999999999999996</c:v>
                </c:pt>
                <c:pt idx="154">
                  <c:v>5.1333333333333337</c:v>
                </c:pt>
                <c:pt idx="155">
                  <c:v>5.166666666666667</c:v>
                </c:pt>
                <c:pt idx="156">
                  <c:v>5.2</c:v>
                </c:pt>
                <c:pt idx="157">
                  <c:v>5.2333333333333334</c:v>
                </c:pt>
                <c:pt idx="158">
                  <c:v>5.2666666666666666</c:v>
                </c:pt>
                <c:pt idx="159">
                  <c:v>5.3</c:v>
                </c:pt>
                <c:pt idx="160">
                  <c:v>5.333333333333333</c:v>
                </c:pt>
                <c:pt idx="161">
                  <c:v>5.3666666666666663</c:v>
                </c:pt>
                <c:pt idx="162">
                  <c:v>5.4</c:v>
                </c:pt>
                <c:pt idx="163">
                  <c:v>5.4333333333333336</c:v>
                </c:pt>
                <c:pt idx="164">
                  <c:v>5.4666666666666668</c:v>
                </c:pt>
                <c:pt idx="165">
                  <c:v>5.5</c:v>
                </c:pt>
                <c:pt idx="166">
                  <c:v>5.5333333333333332</c:v>
                </c:pt>
                <c:pt idx="167">
                  <c:v>5.5666666666666664</c:v>
                </c:pt>
                <c:pt idx="168">
                  <c:v>5.6</c:v>
                </c:pt>
                <c:pt idx="169">
                  <c:v>5.6333333333333337</c:v>
                </c:pt>
                <c:pt idx="170">
                  <c:v>5.666666666666667</c:v>
                </c:pt>
                <c:pt idx="171">
                  <c:v>5.7</c:v>
                </c:pt>
                <c:pt idx="172">
                  <c:v>5.7333333333333334</c:v>
                </c:pt>
                <c:pt idx="173">
                  <c:v>5.7666666666666666</c:v>
                </c:pt>
                <c:pt idx="174">
                  <c:v>5.8</c:v>
                </c:pt>
                <c:pt idx="175">
                  <c:v>5.833333333333333</c:v>
                </c:pt>
                <c:pt idx="176">
                  <c:v>5.8666666666666663</c:v>
                </c:pt>
                <c:pt idx="177">
                  <c:v>5.9</c:v>
                </c:pt>
                <c:pt idx="178">
                  <c:v>5.9333333333333336</c:v>
                </c:pt>
                <c:pt idx="179">
                  <c:v>5.9666666666666668</c:v>
                </c:pt>
                <c:pt idx="180">
                  <c:v>6</c:v>
                </c:pt>
                <c:pt idx="181">
                  <c:v>6.0333333333333332</c:v>
                </c:pt>
                <c:pt idx="182">
                  <c:v>6.0666666666666664</c:v>
                </c:pt>
                <c:pt idx="183">
                  <c:v>6.1</c:v>
                </c:pt>
                <c:pt idx="184">
                  <c:v>6.1333333333333337</c:v>
                </c:pt>
                <c:pt idx="185">
                  <c:v>6.166666666666667</c:v>
                </c:pt>
                <c:pt idx="186">
                  <c:v>6.2</c:v>
                </c:pt>
                <c:pt idx="187">
                  <c:v>6.2333333333333334</c:v>
                </c:pt>
                <c:pt idx="188">
                  <c:v>6.2666666666666666</c:v>
                </c:pt>
                <c:pt idx="189">
                  <c:v>6.3</c:v>
                </c:pt>
                <c:pt idx="190">
                  <c:v>6.333333333333333</c:v>
                </c:pt>
                <c:pt idx="191">
                  <c:v>6.3666666666666663</c:v>
                </c:pt>
                <c:pt idx="192">
                  <c:v>6.4</c:v>
                </c:pt>
                <c:pt idx="193">
                  <c:v>6.4333333333333336</c:v>
                </c:pt>
                <c:pt idx="194">
                  <c:v>6.4666666666666668</c:v>
                </c:pt>
                <c:pt idx="195">
                  <c:v>6.5</c:v>
                </c:pt>
                <c:pt idx="196">
                  <c:v>6.5333333333333332</c:v>
                </c:pt>
                <c:pt idx="197">
                  <c:v>6.5666666666666664</c:v>
                </c:pt>
                <c:pt idx="198">
                  <c:v>6.6</c:v>
                </c:pt>
                <c:pt idx="199">
                  <c:v>6.6333333333333337</c:v>
                </c:pt>
                <c:pt idx="200">
                  <c:v>6.666666666666667</c:v>
                </c:pt>
                <c:pt idx="201">
                  <c:v>6.7</c:v>
                </c:pt>
                <c:pt idx="202">
                  <c:v>6.7333333333333334</c:v>
                </c:pt>
                <c:pt idx="203">
                  <c:v>6.7666666666666666</c:v>
                </c:pt>
                <c:pt idx="204">
                  <c:v>6.8</c:v>
                </c:pt>
                <c:pt idx="205">
                  <c:v>6.833333333333333</c:v>
                </c:pt>
                <c:pt idx="206">
                  <c:v>6.8666666666666663</c:v>
                </c:pt>
                <c:pt idx="207">
                  <c:v>6.9</c:v>
                </c:pt>
                <c:pt idx="208">
                  <c:v>6.9333333333333336</c:v>
                </c:pt>
                <c:pt idx="209">
                  <c:v>6.9666666666666668</c:v>
                </c:pt>
                <c:pt idx="210">
                  <c:v>7</c:v>
                </c:pt>
                <c:pt idx="211">
                  <c:v>7.0333333333333332</c:v>
                </c:pt>
                <c:pt idx="212">
                  <c:v>7.0666666666666664</c:v>
                </c:pt>
                <c:pt idx="213">
                  <c:v>7.1</c:v>
                </c:pt>
                <c:pt idx="214">
                  <c:v>7.1333333333333337</c:v>
                </c:pt>
                <c:pt idx="215">
                  <c:v>7.166666666666667</c:v>
                </c:pt>
                <c:pt idx="216">
                  <c:v>7.2</c:v>
                </c:pt>
                <c:pt idx="217">
                  <c:v>7.2333333333333334</c:v>
                </c:pt>
                <c:pt idx="218">
                  <c:v>7.2666666666666666</c:v>
                </c:pt>
                <c:pt idx="219">
                  <c:v>7.3</c:v>
                </c:pt>
                <c:pt idx="220">
                  <c:v>7.333333333333333</c:v>
                </c:pt>
                <c:pt idx="221">
                  <c:v>7.3666666666666663</c:v>
                </c:pt>
                <c:pt idx="222">
                  <c:v>7.4</c:v>
                </c:pt>
                <c:pt idx="223">
                  <c:v>7.4333333333333336</c:v>
                </c:pt>
                <c:pt idx="224">
                  <c:v>7.4666666666666668</c:v>
                </c:pt>
                <c:pt idx="225">
                  <c:v>7.5</c:v>
                </c:pt>
                <c:pt idx="226">
                  <c:v>7.5333333333333332</c:v>
                </c:pt>
                <c:pt idx="227">
                  <c:v>7.5666666666666664</c:v>
                </c:pt>
                <c:pt idx="228">
                  <c:v>7.6</c:v>
                </c:pt>
                <c:pt idx="229">
                  <c:v>7.6333333333333337</c:v>
                </c:pt>
                <c:pt idx="230">
                  <c:v>7.666666666666667</c:v>
                </c:pt>
                <c:pt idx="231">
                  <c:v>7.7</c:v>
                </c:pt>
                <c:pt idx="232">
                  <c:v>7.7333333333333334</c:v>
                </c:pt>
                <c:pt idx="233">
                  <c:v>7.7666666666666666</c:v>
                </c:pt>
                <c:pt idx="234">
                  <c:v>7.8</c:v>
                </c:pt>
                <c:pt idx="235">
                  <c:v>7.833333333333333</c:v>
                </c:pt>
                <c:pt idx="236">
                  <c:v>7.8666666666666663</c:v>
                </c:pt>
                <c:pt idx="237">
                  <c:v>7.9</c:v>
                </c:pt>
                <c:pt idx="238">
                  <c:v>7.9333333333333336</c:v>
                </c:pt>
                <c:pt idx="239">
                  <c:v>7.9666666666666668</c:v>
                </c:pt>
                <c:pt idx="240">
                  <c:v>8</c:v>
                </c:pt>
                <c:pt idx="241">
                  <c:v>8.0333333333333332</c:v>
                </c:pt>
                <c:pt idx="242">
                  <c:v>8.0666666666666664</c:v>
                </c:pt>
                <c:pt idx="243">
                  <c:v>8.1</c:v>
                </c:pt>
                <c:pt idx="244">
                  <c:v>8.1333333333333329</c:v>
                </c:pt>
                <c:pt idx="245">
                  <c:v>8.1666666666666661</c:v>
                </c:pt>
                <c:pt idx="246">
                  <c:v>8.1999999999999993</c:v>
                </c:pt>
                <c:pt idx="247">
                  <c:v>8.2333333333333325</c:v>
                </c:pt>
                <c:pt idx="248">
                  <c:v>8.2666666666666675</c:v>
                </c:pt>
                <c:pt idx="249">
                  <c:v>8.3000000000000007</c:v>
                </c:pt>
                <c:pt idx="250">
                  <c:v>8.3333333333333339</c:v>
                </c:pt>
                <c:pt idx="251">
                  <c:v>8.3666666666666671</c:v>
                </c:pt>
                <c:pt idx="252">
                  <c:v>8.4</c:v>
                </c:pt>
                <c:pt idx="253">
                  <c:v>8.4333333333333336</c:v>
                </c:pt>
                <c:pt idx="254">
                  <c:v>8.4666666666666668</c:v>
                </c:pt>
                <c:pt idx="255">
                  <c:v>8.5</c:v>
                </c:pt>
                <c:pt idx="256">
                  <c:v>8.5333333333333332</c:v>
                </c:pt>
                <c:pt idx="257">
                  <c:v>8.5666666666666664</c:v>
                </c:pt>
                <c:pt idx="258">
                  <c:v>8.6</c:v>
                </c:pt>
                <c:pt idx="259">
                  <c:v>8.6333333333333329</c:v>
                </c:pt>
                <c:pt idx="260">
                  <c:v>8.6666666666666661</c:v>
                </c:pt>
                <c:pt idx="261">
                  <c:v>8.6999999999999993</c:v>
                </c:pt>
                <c:pt idx="262">
                  <c:v>8.7333333333333325</c:v>
                </c:pt>
                <c:pt idx="263">
                  <c:v>8.7666666666666675</c:v>
                </c:pt>
                <c:pt idx="264">
                  <c:v>8.8000000000000007</c:v>
                </c:pt>
                <c:pt idx="265">
                  <c:v>8.8333333333333339</c:v>
                </c:pt>
                <c:pt idx="266">
                  <c:v>8.8666666666666671</c:v>
                </c:pt>
                <c:pt idx="267">
                  <c:v>8.9</c:v>
                </c:pt>
                <c:pt idx="268">
                  <c:v>8.9333333333333336</c:v>
                </c:pt>
                <c:pt idx="269">
                  <c:v>8.9666666666666668</c:v>
                </c:pt>
                <c:pt idx="270">
                  <c:v>9</c:v>
                </c:pt>
                <c:pt idx="271">
                  <c:v>9.0333333333333332</c:v>
                </c:pt>
                <c:pt idx="272">
                  <c:v>9.0666666666666664</c:v>
                </c:pt>
                <c:pt idx="273">
                  <c:v>9.1</c:v>
                </c:pt>
                <c:pt idx="274">
                  <c:v>9.1333333333333329</c:v>
                </c:pt>
                <c:pt idx="275">
                  <c:v>9.1666666666666661</c:v>
                </c:pt>
                <c:pt idx="276">
                  <c:v>9.1999999999999993</c:v>
                </c:pt>
                <c:pt idx="277">
                  <c:v>9.2333333333333325</c:v>
                </c:pt>
                <c:pt idx="278">
                  <c:v>9.2666666666666675</c:v>
                </c:pt>
                <c:pt idx="279">
                  <c:v>9.3000000000000007</c:v>
                </c:pt>
                <c:pt idx="280">
                  <c:v>9.3333333333333339</c:v>
                </c:pt>
                <c:pt idx="281">
                  <c:v>9.3666666666666671</c:v>
                </c:pt>
                <c:pt idx="282">
                  <c:v>9.4</c:v>
                </c:pt>
                <c:pt idx="283">
                  <c:v>9.4333333333333336</c:v>
                </c:pt>
                <c:pt idx="284">
                  <c:v>9.4666666666666668</c:v>
                </c:pt>
                <c:pt idx="285">
                  <c:v>9.5</c:v>
                </c:pt>
                <c:pt idx="286">
                  <c:v>9.5333333333333332</c:v>
                </c:pt>
                <c:pt idx="287">
                  <c:v>9.5666666666666664</c:v>
                </c:pt>
                <c:pt idx="288">
                  <c:v>9.6</c:v>
                </c:pt>
                <c:pt idx="289">
                  <c:v>9.6333333333333329</c:v>
                </c:pt>
                <c:pt idx="290">
                  <c:v>9.6666666666666661</c:v>
                </c:pt>
                <c:pt idx="291">
                  <c:v>9.6999999999999993</c:v>
                </c:pt>
                <c:pt idx="292">
                  <c:v>9.7333333333333325</c:v>
                </c:pt>
                <c:pt idx="293">
                  <c:v>9.7666666666666675</c:v>
                </c:pt>
                <c:pt idx="294">
                  <c:v>9.8000000000000007</c:v>
                </c:pt>
                <c:pt idx="295">
                  <c:v>9.8333333333333339</c:v>
                </c:pt>
                <c:pt idx="296">
                  <c:v>9.8666666666666671</c:v>
                </c:pt>
                <c:pt idx="297">
                  <c:v>9.9</c:v>
                </c:pt>
                <c:pt idx="298">
                  <c:v>9.9333333333333336</c:v>
                </c:pt>
                <c:pt idx="299">
                  <c:v>9.9666666666666668</c:v>
                </c:pt>
                <c:pt idx="300">
                  <c:v>10</c:v>
                </c:pt>
                <c:pt idx="301">
                  <c:v>10.033333333333333</c:v>
                </c:pt>
                <c:pt idx="302">
                  <c:v>10.066666666666666</c:v>
                </c:pt>
                <c:pt idx="303">
                  <c:v>10.1</c:v>
                </c:pt>
                <c:pt idx="304">
                  <c:v>10.133333333333333</c:v>
                </c:pt>
                <c:pt idx="305">
                  <c:v>10.166666666666666</c:v>
                </c:pt>
                <c:pt idx="306">
                  <c:v>10.199999999999999</c:v>
                </c:pt>
                <c:pt idx="307">
                  <c:v>10.233333333333333</c:v>
                </c:pt>
                <c:pt idx="308">
                  <c:v>10.266666666666667</c:v>
                </c:pt>
                <c:pt idx="309">
                  <c:v>10.3</c:v>
                </c:pt>
                <c:pt idx="310">
                  <c:v>10.333333333333334</c:v>
                </c:pt>
                <c:pt idx="311">
                  <c:v>10.366666666666667</c:v>
                </c:pt>
                <c:pt idx="312">
                  <c:v>10.4</c:v>
                </c:pt>
                <c:pt idx="313">
                  <c:v>10.433333333333334</c:v>
                </c:pt>
                <c:pt idx="314">
                  <c:v>10.466666666666667</c:v>
                </c:pt>
                <c:pt idx="315">
                  <c:v>10.5</c:v>
                </c:pt>
                <c:pt idx="316">
                  <c:v>10.533333333333333</c:v>
                </c:pt>
                <c:pt idx="317">
                  <c:v>10.566666666666666</c:v>
                </c:pt>
                <c:pt idx="318">
                  <c:v>10.6</c:v>
                </c:pt>
                <c:pt idx="319">
                  <c:v>10.633333333333333</c:v>
                </c:pt>
                <c:pt idx="320">
                  <c:v>10.666666666666666</c:v>
                </c:pt>
                <c:pt idx="321">
                  <c:v>10.7</c:v>
                </c:pt>
                <c:pt idx="322">
                  <c:v>10.733333333333333</c:v>
                </c:pt>
                <c:pt idx="323">
                  <c:v>10.766666666666667</c:v>
                </c:pt>
                <c:pt idx="324">
                  <c:v>10.8</c:v>
                </c:pt>
                <c:pt idx="325">
                  <c:v>10.833333333333334</c:v>
                </c:pt>
                <c:pt idx="326">
                  <c:v>10.866666666666667</c:v>
                </c:pt>
                <c:pt idx="327">
                  <c:v>10.9</c:v>
                </c:pt>
                <c:pt idx="328">
                  <c:v>10.933333333333334</c:v>
                </c:pt>
                <c:pt idx="329">
                  <c:v>10.966666666666667</c:v>
                </c:pt>
                <c:pt idx="330">
                  <c:v>11</c:v>
                </c:pt>
                <c:pt idx="331">
                  <c:v>11.033333333333333</c:v>
                </c:pt>
                <c:pt idx="332">
                  <c:v>11.066666666666666</c:v>
                </c:pt>
                <c:pt idx="333">
                  <c:v>11.1</c:v>
                </c:pt>
                <c:pt idx="334">
                  <c:v>11.133333333333333</c:v>
                </c:pt>
                <c:pt idx="335">
                  <c:v>11.166666666666666</c:v>
                </c:pt>
                <c:pt idx="336">
                  <c:v>11.2</c:v>
                </c:pt>
                <c:pt idx="337">
                  <c:v>11.233333333333333</c:v>
                </c:pt>
                <c:pt idx="338">
                  <c:v>11.266666666666667</c:v>
                </c:pt>
                <c:pt idx="339">
                  <c:v>11.3</c:v>
                </c:pt>
                <c:pt idx="340">
                  <c:v>11.333333333333334</c:v>
                </c:pt>
                <c:pt idx="341">
                  <c:v>11.366666666666667</c:v>
                </c:pt>
                <c:pt idx="342">
                  <c:v>11.4</c:v>
                </c:pt>
                <c:pt idx="343">
                  <c:v>11.433333333333334</c:v>
                </c:pt>
                <c:pt idx="344">
                  <c:v>11.466666666666667</c:v>
                </c:pt>
                <c:pt idx="345">
                  <c:v>11.5</c:v>
                </c:pt>
                <c:pt idx="346">
                  <c:v>11.533333333333333</c:v>
                </c:pt>
                <c:pt idx="347">
                  <c:v>11.566666666666666</c:v>
                </c:pt>
                <c:pt idx="348">
                  <c:v>11.6</c:v>
                </c:pt>
                <c:pt idx="349">
                  <c:v>11.633333333333333</c:v>
                </c:pt>
                <c:pt idx="350">
                  <c:v>11.666666666666666</c:v>
                </c:pt>
                <c:pt idx="351">
                  <c:v>11.7</c:v>
                </c:pt>
                <c:pt idx="352">
                  <c:v>11.733333333333333</c:v>
                </c:pt>
                <c:pt idx="353">
                  <c:v>11.766666666666667</c:v>
                </c:pt>
                <c:pt idx="354">
                  <c:v>11.8</c:v>
                </c:pt>
                <c:pt idx="355">
                  <c:v>11.833333333333334</c:v>
                </c:pt>
                <c:pt idx="356">
                  <c:v>11.866666666666667</c:v>
                </c:pt>
                <c:pt idx="357">
                  <c:v>11.9</c:v>
                </c:pt>
                <c:pt idx="358">
                  <c:v>11.933333333333334</c:v>
                </c:pt>
                <c:pt idx="359">
                  <c:v>11.966666666666667</c:v>
                </c:pt>
                <c:pt idx="360">
                  <c:v>12</c:v>
                </c:pt>
                <c:pt idx="361">
                  <c:v>12.033333333333333</c:v>
                </c:pt>
                <c:pt idx="362">
                  <c:v>12.066666666666666</c:v>
                </c:pt>
                <c:pt idx="363">
                  <c:v>12.1</c:v>
                </c:pt>
                <c:pt idx="364">
                  <c:v>12.133333333333333</c:v>
                </c:pt>
                <c:pt idx="365">
                  <c:v>12.166666666666666</c:v>
                </c:pt>
                <c:pt idx="366">
                  <c:v>12.2</c:v>
                </c:pt>
                <c:pt idx="367">
                  <c:v>12.233333333333333</c:v>
                </c:pt>
                <c:pt idx="368">
                  <c:v>12.266666666666667</c:v>
                </c:pt>
                <c:pt idx="369">
                  <c:v>12.3</c:v>
                </c:pt>
                <c:pt idx="370">
                  <c:v>12.333333333333334</c:v>
                </c:pt>
                <c:pt idx="371">
                  <c:v>12.366666666666667</c:v>
                </c:pt>
                <c:pt idx="372">
                  <c:v>12.4</c:v>
                </c:pt>
                <c:pt idx="373">
                  <c:v>12.433333333333334</c:v>
                </c:pt>
                <c:pt idx="374">
                  <c:v>12.466666666666667</c:v>
                </c:pt>
                <c:pt idx="375">
                  <c:v>12.5</c:v>
                </c:pt>
                <c:pt idx="376">
                  <c:v>12.533333333333333</c:v>
                </c:pt>
                <c:pt idx="377">
                  <c:v>12.566666666666666</c:v>
                </c:pt>
                <c:pt idx="378">
                  <c:v>12.6</c:v>
                </c:pt>
                <c:pt idx="379">
                  <c:v>12.633333333333333</c:v>
                </c:pt>
                <c:pt idx="380">
                  <c:v>12.666666666666666</c:v>
                </c:pt>
                <c:pt idx="381">
                  <c:v>12.7</c:v>
                </c:pt>
                <c:pt idx="382">
                  <c:v>12.733333333333333</c:v>
                </c:pt>
                <c:pt idx="383">
                  <c:v>12.766666666666667</c:v>
                </c:pt>
                <c:pt idx="384">
                  <c:v>12.8</c:v>
                </c:pt>
                <c:pt idx="385">
                  <c:v>12.833333333333334</c:v>
                </c:pt>
                <c:pt idx="386">
                  <c:v>12.866666666666667</c:v>
                </c:pt>
                <c:pt idx="387">
                  <c:v>12.9</c:v>
                </c:pt>
                <c:pt idx="388">
                  <c:v>12.933333333333334</c:v>
                </c:pt>
                <c:pt idx="389">
                  <c:v>12.966666666666667</c:v>
                </c:pt>
                <c:pt idx="390">
                  <c:v>13</c:v>
                </c:pt>
                <c:pt idx="391">
                  <c:v>13.033333333333333</c:v>
                </c:pt>
                <c:pt idx="392">
                  <c:v>13.066666666666666</c:v>
                </c:pt>
                <c:pt idx="393">
                  <c:v>13.1</c:v>
                </c:pt>
                <c:pt idx="394">
                  <c:v>13.133333333333333</c:v>
                </c:pt>
                <c:pt idx="395">
                  <c:v>13.166666666666666</c:v>
                </c:pt>
                <c:pt idx="396">
                  <c:v>13.2</c:v>
                </c:pt>
                <c:pt idx="397">
                  <c:v>13.233333333333333</c:v>
                </c:pt>
                <c:pt idx="398">
                  <c:v>13.266666666666667</c:v>
                </c:pt>
                <c:pt idx="399">
                  <c:v>13.3</c:v>
                </c:pt>
                <c:pt idx="400">
                  <c:v>13.333333333333334</c:v>
                </c:pt>
                <c:pt idx="401">
                  <c:v>13.366666666666667</c:v>
                </c:pt>
                <c:pt idx="402">
                  <c:v>13.4</c:v>
                </c:pt>
                <c:pt idx="403">
                  <c:v>13.433333333333334</c:v>
                </c:pt>
                <c:pt idx="404">
                  <c:v>13.466666666666667</c:v>
                </c:pt>
                <c:pt idx="405">
                  <c:v>13.5</c:v>
                </c:pt>
                <c:pt idx="406">
                  <c:v>13.533333333333333</c:v>
                </c:pt>
                <c:pt idx="407">
                  <c:v>13.566666666666666</c:v>
                </c:pt>
                <c:pt idx="408">
                  <c:v>13.6</c:v>
                </c:pt>
                <c:pt idx="409">
                  <c:v>13.633333333333333</c:v>
                </c:pt>
                <c:pt idx="410">
                  <c:v>13.666666666666666</c:v>
                </c:pt>
                <c:pt idx="411">
                  <c:v>13.7</c:v>
                </c:pt>
                <c:pt idx="412">
                  <c:v>13.733333333333333</c:v>
                </c:pt>
                <c:pt idx="413">
                  <c:v>13.766666666666667</c:v>
                </c:pt>
                <c:pt idx="414">
                  <c:v>13.8</c:v>
                </c:pt>
                <c:pt idx="415">
                  <c:v>13.833333333333334</c:v>
                </c:pt>
                <c:pt idx="416">
                  <c:v>13.866666666666667</c:v>
                </c:pt>
                <c:pt idx="417">
                  <c:v>13.9</c:v>
                </c:pt>
                <c:pt idx="418">
                  <c:v>13.933333333333334</c:v>
                </c:pt>
                <c:pt idx="419">
                  <c:v>13.966666666666667</c:v>
                </c:pt>
                <c:pt idx="420">
                  <c:v>14</c:v>
                </c:pt>
                <c:pt idx="421">
                  <c:v>14.033333333333333</c:v>
                </c:pt>
                <c:pt idx="422">
                  <c:v>14.066666666666666</c:v>
                </c:pt>
                <c:pt idx="423">
                  <c:v>14.1</c:v>
                </c:pt>
                <c:pt idx="424">
                  <c:v>14.133333333333333</c:v>
                </c:pt>
                <c:pt idx="425">
                  <c:v>14.166666666666666</c:v>
                </c:pt>
                <c:pt idx="426">
                  <c:v>14.2</c:v>
                </c:pt>
                <c:pt idx="427">
                  <c:v>14.233333333333333</c:v>
                </c:pt>
                <c:pt idx="428">
                  <c:v>14.266666666666667</c:v>
                </c:pt>
                <c:pt idx="429">
                  <c:v>14.3</c:v>
                </c:pt>
                <c:pt idx="430">
                  <c:v>14.333333333333334</c:v>
                </c:pt>
                <c:pt idx="431">
                  <c:v>14.366666666666667</c:v>
                </c:pt>
                <c:pt idx="432">
                  <c:v>14.4</c:v>
                </c:pt>
                <c:pt idx="433">
                  <c:v>14.433333333333334</c:v>
                </c:pt>
                <c:pt idx="434">
                  <c:v>14.466666666666667</c:v>
                </c:pt>
                <c:pt idx="435">
                  <c:v>14.5</c:v>
                </c:pt>
                <c:pt idx="436">
                  <c:v>14.533333333333333</c:v>
                </c:pt>
                <c:pt idx="437">
                  <c:v>14.566666666666666</c:v>
                </c:pt>
                <c:pt idx="438">
                  <c:v>14.6</c:v>
                </c:pt>
                <c:pt idx="439">
                  <c:v>14.633333333333333</c:v>
                </c:pt>
                <c:pt idx="440">
                  <c:v>14.666666666666666</c:v>
                </c:pt>
                <c:pt idx="441">
                  <c:v>14.7</c:v>
                </c:pt>
                <c:pt idx="442">
                  <c:v>14.733333333333333</c:v>
                </c:pt>
                <c:pt idx="443">
                  <c:v>14.766666666666667</c:v>
                </c:pt>
                <c:pt idx="444">
                  <c:v>14.8</c:v>
                </c:pt>
                <c:pt idx="445">
                  <c:v>14.833333333333334</c:v>
                </c:pt>
                <c:pt idx="446">
                  <c:v>14.866666666666667</c:v>
                </c:pt>
                <c:pt idx="447">
                  <c:v>14.9</c:v>
                </c:pt>
                <c:pt idx="448">
                  <c:v>14.933333333333334</c:v>
                </c:pt>
                <c:pt idx="449">
                  <c:v>14.966666666666667</c:v>
                </c:pt>
                <c:pt idx="450">
                  <c:v>15</c:v>
                </c:pt>
                <c:pt idx="451">
                  <c:v>15.033333333333333</c:v>
                </c:pt>
                <c:pt idx="452">
                  <c:v>15.066666666666666</c:v>
                </c:pt>
                <c:pt idx="453">
                  <c:v>15.1</c:v>
                </c:pt>
                <c:pt idx="454">
                  <c:v>15.133333333333333</c:v>
                </c:pt>
                <c:pt idx="455">
                  <c:v>15.166666666666666</c:v>
                </c:pt>
                <c:pt idx="456">
                  <c:v>15.2</c:v>
                </c:pt>
                <c:pt idx="457">
                  <c:v>15.233333333333333</c:v>
                </c:pt>
                <c:pt idx="458">
                  <c:v>15.266666666666667</c:v>
                </c:pt>
                <c:pt idx="459">
                  <c:v>15.3</c:v>
                </c:pt>
                <c:pt idx="460">
                  <c:v>15.333333333333334</c:v>
                </c:pt>
                <c:pt idx="461">
                  <c:v>15.366666666666667</c:v>
                </c:pt>
                <c:pt idx="462">
                  <c:v>15.4</c:v>
                </c:pt>
                <c:pt idx="463">
                  <c:v>15.433333333333334</c:v>
                </c:pt>
                <c:pt idx="464">
                  <c:v>15.466666666666667</c:v>
                </c:pt>
                <c:pt idx="465">
                  <c:v>15.5</c:v>
                </c:pt>
                <c:pt idx="466">
                  <c:v>15.533333333333333</c:v>
                </c:pt>
                <c:pt idx="467">
                  <c:v>15.566666666666666</c:v>
                </c:pt>
                <c:pt idx="468">
                  <c:v>15.6</c:v>
                </c:pt>
                <c:pt idx="469">
                  <c:v>15.633333333333333</c:v>
                </c:pt>
                <c:pt idx="470">
                  <c:v>15.666666666666666</c:v>
                </c:pt>
                <c:pt idx="471">
                  <c:v>15.7</c:v>
                </c:pt>
                <c:pt idx="472">
                  <c:v>15.733333333333333</c:v>
                </c:pt>
                <c:pt idx="473">
                  <c:v>15.766666666666667</c:v>
                </c:pt>
                <c:pt idx="474">
                  <c:v>15.8</c:v>
                </c:pt>
                <c:pt idx="475">
                  <c:v>15.833333333333334</c:v>
                </c:pt>
                <c:pt idx="476">
                  <c:v>15.866666666666667</c:v>
                </c:pt>
                <c:pt idx="477">
                  <c:v>15.9</c:v>
                </c:pt>
                <c:pt idx="478">
                  <c:v>15.933333333333334</c:v>
                </c:pt>
                <c:pt idx="479">
                  <c:v>15.966666666666667</c:v>
                </c:pt>
                <c:pt idx="480">
                  <c:v>16</c:v>
                </c:pt>
                <c:pt idx="481">
                  <c:v>16.033333333333335</c:v>
                </c:pt>
                <c:pt idx="482">
                  <c:v>16.066666666666666</c:v>
                </c:pt>
                <c:pt idx="483">
                  <c:v>16.100000000000001</c:v>
                </c:pt>
                <c:pt idx="484">
                  <c:v>16.133333333333333</c:v>
                </c:pt>
                <c:pt idx="485">
                  <c:v>16.166666666666668</c:v>
                </c:pt>
                <c:pt idx="486">
                  <c:v>16.2</c:v>
                </c:pt>
                <c:pt idx="487">
                  <c:v>16.233333333333334</c:v>
                </c:pt>
                <c:pt idx="488">
                  <c:v>16.266666666666666</c:v>
                </c:pt>
                <c:pt idx="489">
                  <c:v>16.3</c:v>
                </c:pt>
                <c:pt idx="490">
                  <c:v>16.333333333333332</c:v>
                </c:pt>
                <c:pt idx="491">
                  <c:v>16.366666666666667</c:v>
                </c:pt>
                <c:pt idx="492">
                  <c:v>16.399999999999999</c:v>
                </c:pt>
                <c:pt idx="493">
                  <c:v>16.433333333333334</c:v>
                </c:pt>
                <c:pt idx="494">
                  <c:v>16.466666666666665</c:v>
                </c:pt>
                <c:pt idx="495">
                  <c:v>16.5</c:v>
                </c:pt>
                <c:pt idx="496">
                  <c:v>16.533333333333335</c:v>
                </c:pt>
                <c:pt idx="497">
                  <c:v>16.566666666666666</c:v>
                </c:pt>
                <c:pt idx="498">
                  <c:v>16.600000000000001</c:v>
                </c:pt>
                <c:pt idx="499">
                  <c:v>16.633333333333333</c:v>
                </c:pt>
                <c:pt idx="500">
                  <c:v>16.666666666666668</c:v>
                </c:pt>
                <c:pt idx="501">
                  <c:v>16.7</c:v>
                </c:pt>
                <c:pt idx="502">
                  <c:v>16.733333333333334</c:v>
                </c:pt>
                <c:pt idx="503">
                  <c:v>16.766666666666666</c:v>
                </c:pt>
                <c:pt idx="504">
                  <c:v>16.8</c:v>
                </c:pt>
                <c:pt idx="505">
                  <c:v>16.833333333333332</c:v>
                </c:pt>
                <c:pt idx="506">
                  <c:v>16.866666666666667</c:v>
                </c:pt>
                <c:pt idx="507">
                  <c:v>16.899999999999999</c:v>
                </c:pt>
                <c:pt idx="508">
                  <c:v>16.933333333333334</c:v>
                </c:pt>
                <c:pt idx="509">
                  <c:v>16.966666666666665</c:v>
                </c:pt>
                <c:pt idx="510">
                  <c:v>17</c:v>
                </c:pt>
                <c:pt idx="511">
                  <c:v>17.033333333333335</c:v>
                </c:pt>
                <c:pt idx="512">
                  <c:v>17.066666666666666</c:v>
                </c:pt>
                <c:pt idx="513">
                  <c:v>17.100000000000001</c:v>
                </c:pt>
                <c:pt idx="514">
                  <c:v>17.133333333333333</c:v>
                </c:pt>
                <c:pt idx="515">
                  <c:v>17.166666666666668</c:v>
                </c:pt>
                <c:pt idx="516">
                  <c:v>17.2</c:v>
                </c:pt>
                <c:pt idx="517">
                  <c:v>17.233333333333334</c:v>
                </c:pt>
                <c:pt idx="518">
                  <c:v>17.266666666666666</c:v>
                </c:pt>
                <c:pt idx="519">
                  <c:v>17.3</c:v>
                </c:pt>
                <c:pt idx="520">
                  <c:v>17.333333333333332</c:v>
                </c:pt>
                <c:pt idx="521">
                  <c:v>17.366666666666667</c:v>
                </c:pt>
                <c:pt idx="522">
                  <c:v>17.399999999999999</c:v>
                </c:pt>
                <c:pt idx="523">
                  <c:v>17.433333333333334</c:v>
                </c:pt>
                <c:pt idx="524">
                  <c:v>17.466666666666665</c:v>
                </c:pt>
                <c:pt idx="525">
                  <c:v>17.5</c:v>
                </c:pt>
                <c:pt idx="526">
                  <c:v>17.533333333333335</c:v>
                </c:pt>
                <c:pt idx="527">
                  <c:v>17.566666666666666</c:v>
                </c:pt>
                <c:pt idx="528">
                  <c:v>17.600000000000001</c:v>
                </c:pt>
                <c:pt idx="529">
                  <c:v>17.633333333333333</c:v>
                </c:pt>
                <c:pt idx="530">
                  <c:v>17.666666666666668</c:v>
                </c:pt>
                <c:pt idx="531">
                  <c:v>17.7</c:v>
                </c:pt>
                <c:pt idx="532">
                  <c:v>17.733333333333334</c:v>
                </c:pt>
                <c:pt idx="533">
                  <c:v>17.766666666666666</c:v>
                </c:pt>
                <c:pt idx="534">
                  <c:v>17.8</c:v>
                </c:pt>
                <c:pt idx="535">
                  <c:v>17.833333333333332</c:v>
                </c:pt>
                <c:pt idx="536">
                  <c:v>17.866666666666667</c:v>
                </c:pt>
                <c:pt idx="537">
                  <c:v>17.899999999999999</c:v>
                </c:pt>
                <c:pt idx="538">
                  <c:v>17.933333333333334</c:v>
                </c:pt>
                <c:pt idx="539">
                  <c:v>17.966666666666665</c:v>
                </c:pt>
                <c:pt idx="540">
                  <c:v>18</c:v>
                </c:pt>
                <c:pt idx="541">
                  <c:v>18.033333333333335</c:v>
                </c:pt>
                <c:pt idx="542">
                  <c:v>18.066666666666666</c:v>
                </c:pt>
                <c:pt idx="543">
                  <c:v>18.100000000000001</c:v>
                </c:pt>
                <c:pt idx="544">
                  <c:v>18.133333333333333</c:v>
                </c:pt>
                <c:pt idx="545">
                  <c:v>18.166666666666668</c:v>
                </c:pt>
                <c:pt idx="546">
                  <c:v>18.2</c:v>
                </c:pt>
                <c:pt idx="547">
                  <c:v>18.233333333333334</c:v>
                </c:pt>
                <c:pt idx="548">
                  <c:v>18.266666666666666</c:v>
                </c:pt>
                <c:pt idx="549">
                  <c:v>18.3</c:v>
                </c:pt>
                <c:pt idx="550">
                  <c:v>18.333333333333332</c:v>
                </c:pt>
                <c:pt idx="551">
                  <c:v>18.366666666666667</c:v>
                </c:pt>
                <c:pt idx="552">
                  <c:v>18.399999999999999</c:v>
                </c:pt>
                <c:pt idx="553">
                  <c:v>18.433333333333334</c:v>
                </c:pt>
                <c:pt idx="554">
                  <c:v>18.466666666666665</c:v>
                </c:pt>
                <c:pt idx="555">
                  <c:v>18.5</c:v>
                </c:pt>
                <c:pt idx="556">
                  <c:v>18.533333333333335</c:v>
                </c:pt>
                <c:pt idx="557">
                  <c:v>18.566666666666666</c:v>
                </c:pt>
                <c:pt idx="558">
                  <c:v>18.600000000000001</c:v>
                </c:pt>
                <c:pt idx="559">
                  <c:v>18.633333333333333</c:v>
                </c:pt>
                <c:pt idx="560">
                  <c:v>18.666666666666668</c:v>
                </c:pt>
                <c:pt idx="561">
                  <c:v>18.7</c:v>
                </c:pt>
                <c:pt idx="562">
                  <c:v>18.733333333333334</c:v>
                </c:pt>
                <c:pt idx="563">
                  <c:v>18.766666666666666</c:v>
                </c:pt>
                <c:pt idx="564">
                  <c:v>18.8</c:v>
                </c:pt>
                <c:pt idx="565">
                  <c:v>18.833333333333332</c:v>
                </c:pt>
                <c:pt idx="566">
                  <c:v>18.866666666666667</c:v>
                </c:pt>
                <c:pt idx="567">
                  <c:v>18.899999999999999</c:v>
                </c:pt>
                <c:pt idx="568">
                  <c:v>18.933333333333334</c:v>
                </c:pt>
                <c:pt idx="569">
                  <c:v>18.966666666666665</c:v>
                </c:pt>
                <c:pt idx="570">
                  <c:v>19</c:v>
                </c:pt>
                <c:pt idx="571">
                  <c:v>19.033333333333335</c:v>
                </c:pt>
                <c:pt idx="572">
                  <c:v>19.066666666666666</c:v>
                </c:pt>
                <c:pt idx="573">
                  <c:v>19.100000000000001</c:v>
                </c:pt>
                <c:pt idx="574">
                  <c:v>19.133333333333333</c:v>
                </c:pt>
                <c:pt idx="575">
                  <c:v>19.166666666666668</c:v>
                </c:pt>
                <c:pt idx="576">
                  <c:v>19.2</c:v>
                </c:pt>
                <c:pt idx="577">
                  <c:v>19.233333333333334</c:v>
                </c:pt>
                <c:pt idx="578">
                  <c:v>19.266666666666666</c:v>
                </c:pt>
                <c:pt idx="579">
                  <c:v>19.3</c:v>
                </c:pt>
                <c:pt idx="580">
                  <c:v>19.333333333333332</c:v>
                </c:pt>
                <c:pt idx="581">
                  <c:v>19.366666666666667</c:v>
                </c:pt>
                <c:pt idx="582">
                  <c:v>19.399999999999999</c:v>
                </c:pt>
                <c:pt idx="583">
                  <c:v>19.433333333333334</c:v>
                </c:pt>
                <c:pt idx="584">
                  <c:v>19.466666666666665</c:v>
                </c:pt>
                <c:pt idx="585">
                  <c:v>19.5</c:v>
                </c:pt>
                <c:pt idx="586">
                  <c:v>19.533333333333335</c:v>
                </c:pt>
                <c:pt idx="587">
                  <c:v>19.566666666666666</c:v>
                </c:pt>
                <c:pt idx="588">
                  <c:v>19.600000000000001</c:v>
                </c:pt>
                <c:pt idx="589">
                  <c:v>19.633333333333333</c:v>
                </c:pt>
                <c:pt idx="590">
                  <c:v>19.666666666666668</c:v>
                </c:pt>
                <c:pt idx="591">
                  <c:v>19.7</c:v>
                </c:pt>
                <c:pt idx="592">
                  <c:v>19.733333333333334</c:v>
                </c:pt>
                <c:pt idx="593">
                  <c:v>19.766666666666666</c:v>
                </c:pt>
                <c:pt idx="594">
                  <c:v>19.8</c:v>
                </c:pt>
                <c:pt idx="595">
                  <c:v>19.833333333333332</c:v>
                </c:pt>
                <c:pt idx="596">
                  <c:v>19.866666666666667</c:v>
                </c:pt>
                <c:pt idx="597">
                  <c:v>19.899999999999999</c:v>
                </c:pt>
                <c:pt idx="598">
                  <c:v>19.933333333333334</c:v>
                </c:pt>
                <c:pt idx="599">
                  <c:v>19.966666666666665</c:v>
                </c:pt>
                <c:pt idx="600">
                  <c:v>20</c:v>
                </c:pt>
                <c:pt idx="601">
                  <c:v>20.033333333333335</c:v>
                </c:pt>
                <c:pt idx="602">
                  <c:v>20.066666666666666</c:v>
                </c:pt>
                <c:pt idx="603">
                  <c:v>20.100000000000001</c:v>
                </c:pt>
                <c:pt idx="604">
                  <c:v>20.133333333333333</c:v>
                </c:pt>
                <c:pt idx="605">
                  <c:v>20.166666666666668</c:v>
                </c:pt>
                <c:pt idx="606">
                  <c:v>20.2</c:v>
                </c:pt>
                <c:pt idx="607">
                  <c:v>20.233333333333334</c:v>
                </c:pt>
                <c:pt idx="608">
                  <c:v>20.266666666666666</c:v>
                </c:pt>
                <c:pt idx="609">
                  <c:v>20.3</c:v>
                </c:pt>
                <c:pt idx="610">
                  <c:v>20.333333333333332</c:v>
                </c:pt>
                <c:pt idx="611">
                  <c:v>20.366666666666667</c:v>
                </c:pt>
                <c:pt idx="612">
                  <c:v>20.399999999999999</c:v>
                </c:pt>
                <c:pt idx="613">
                  <c:v>20.433333333333334</c:v>
                </c:pt>
                <c:pt idx="614">
                  <c:v>20.466666666666665</c:v>
                </c:pt>
                <c:pt idx="615">
                  <c:v>20.5</c:v>
                </c:pt>
                <c:pt idx="616">
                  <c:v>20.533333333333335</c:v>
                </c:pt>
                <c:pt idx="617">
                  <c:v>20.566666666666666</c:v>
                </c:pt>
                <c:pt idx="618">
                  <c:v>20.6</c:v>
                </c:pt>
                <c:pt idx="619">
                  <c:v>20.633333333333333</c:v>
                </c:pt>
                <c:pt idx="620">
                  <c:v>20.666666666666668</c:v>
                </c:pt>
                <c:pt idx="621">
                  <c:v>20.7</c:v>
                </c:pt>
                <c:pt idx="622">
                  <c:v>20.733333333333334</c:v>
                </c:pt>
                <c:pt idx="623">
                  <c:v>20.766666666666666</c:v>
                </c:pt>
                <c:pt idx="624">
                  <c:v>20.8</c:v>
                </c:pt>
                <c:pt idx="625">
                  <c:v>20.833333333333332</c:v>
                </c:pt>
                <c:pt idx="626">
                  <c:v>20.866666666666667</c:v>
                </c:pt>
                <c:pt idx="627">
                  <c:v>20.9</c:v>
                </c:pt>
                <c:pt idx="628">
                  <c:v>20.933333333333334</c:v>
                </c:pt>
                <c:pt idx="629">
                  <c:v>20.966666666666665</c:v>
                </c:pt>
                <c:pt idx="630">
                  <c:v>21</c:v>
                </c:pt>
                <c:pt idx="631">
                  <c:v>21.033333333333335</c:v>
                </c:pt>
                <c:pt idx="632">
                  <c:v>21.066666666666666</c:v>
                </c:pt>
                <c:pt idx="633">
                  <c:v>21.1</c:v>
                </c:pt>
                <c:pt idx="634">
                  <c:v>21.133333333333333</c:v>
                </c:pt>
                <c:pt idx="635">
                  <c:v>21.166666666666668</c:v>
                </c:pt>
                <c:pt idx="636">
                  <c:v>21.2</c:v>
                </c:pt>
                <c:pt idx="637">
                  <c:v>21.233333333333334</c:v>
                </c:pt>
                <c:pt idx="638">
                  <c:v>21.266666666666666</c:v>
                </c:pt>
                <c:pt idx="639">
                  <c:v>21.3</c:v>
                </c:pt>
                <c:pt idx="640">
                  <c:v>21.333333333333332</c:v>
                </c:pt>
                <c:pt idx="641">
                  <c:v>21.366666666666667</c:v>
                </c:pt>
                <c:pt idx="642">
                  <c:v>21.4</c:v>
                </c:pt>
                <c:pt idx="643">
                  <c:v>21.433333333333334</c:v>
                </c:pt>
                <c:pt idx="644">
                  <c:v>21.466666666666665</c:v>
                </c:pt>
                <c:pt idx="645">
                  <c:v>21.5</c:v>
                </c:pt>
                <c:pt idx="646">
                  <c:v>21.533333333333335</c:v>
                </c:pt>
                <c:pt idx="647">
                  <c:v>21.566666666666666</c:v>
                </c:pt>
                <c:pt idx="648">
                  <c:v>21.6</c:v>
                </c:pt>
                <c:pt idx="649">
                  <c:v>21.633333333333333</c:v>
                </c:pt>
                <c:pt idx="650">
                  <c:v>21.666666666666668</c:v>
                </c:pt>
                <c:pt idx="651">
                  <c:v>21.7</c:v>
                </c:pt>
                <c:pt idx="652">
                  <c:v>21.733333333333334</c:v>
                </c:pt>
                <c:pt idx="653">
                  <c:v>21.766666666666666</c:v>
                </c:pt>
                <c:pt idx="654">
                  <c:v>21.8</c:v>
                </c:pt>
                <c:pt idx="655">
                  <c:v>21.833333333333332</c:v>
                </c:pt>
                <c:pt idx="656">
                  <c:v>21.866666666666667</c:v>
                </c:pt>
                <c:pt idx="657">
                  <c:v>21.9</c:v>
                </c:pt>
                <c:pt idx="658">
                  <c:v>21.933333333333334</c:v>
                </c:pt>
                <c:pt idx="659">
                  <c:v>21.966666666666665</c:v>
                </c:pt>
                <c:pt idx="660">
                  <c:v>22</c:v>
                </c:pt>
                <c:pt idx="661">
                  <c:v>22.033333333333335</c:v>
                </c:pt>
                <c:pt idx="662">
                  <c:v>22.066666666666666</c:v>
                </c:pt>
                <c:pt idx="663">
                  <c:v>22.1</c:v>
                </c:pt>
                <c:pt idx="664">
                  <c:v>22.133333333333333</c:v>
                </c:pt>
                <c:pt idx="665">
                  <c:v>22.166666666666668</c:v>
                </c:pt>
                <c:pt idx="666">
                  <c:v>22.2</c:v>
                </c:pt>
                <c:pt idx="667">
                  <c:v>22.233333333333334</c:v>
                </c:pt>
                <c:pt idx="668">
                  <c:v>22.266666666666666</c:v>
                </c:pt>
                <c:pt idx="669">
                  <c:v>22.3</c:v>
                </c:pt>
                <c:pt idx="670">
                  <c:v>22.333333333333332</c:v>
                </c:pt>
                <c:pt idx="671">
                  <c:v>22.366666666666667</c:v>
                </c:pt>
                <c:pt idx="672">
                  <c:v>22.4</c:v>
                </c:pt>
                <c:pt idx="673">
                  <c:v>22.433333333333334</c:v>
                </c:pt>
                <c:pt idx="674">
                  <c:v>22.466666666666665</c:v>
                </c:pt>
                <c:pt idx="675">
                  <c:v>22.5</c:v>
                </c:pt>
                <c:pt idx="676">
                  <c:v>22.533333333333335</c:v>
                </c:pt>
                <c:pt idx="677">
                  <c:v>22.566666666666666</c:v>
                </c:pt>
                <c:pt idx="678">
                  <c:v>22.6</c:v>
                </c:pt>
                <c:pt idx="679">
                  <c:v>22.633333333333333</c:v>
                </c:pt>
                <c:pt idx="680">
                  <c:v>22.666666666666668</c:v>
                </c:pt>
                <c:pt idx="681">
                  <c:v>22.7</c:v>
                </c:pt>
                <c:pt idx="682">
                  <c:v>22.733333333333334</c:v>
                </c:pt>
                <c:pt idx="683">
                  <c:v>22.766666666666666</c:v>
                </c:pt>
                <c:pt idx="684">
                  <c:v>22.8</c:v>
                </c:pt>
                <c:pt idx="685">
                  <c:v>22.833333333333332</c:v>
                </c:pt>
                <c:pt idx="686">
                  <c:v>22.866666666666667</c:v>
                </c:pt>
                <c:pt idx="687">
                  <c:v>22.9</c:v>
                </c:pt>
                <c:pt idx="688">
                  <c:v>22.933333333333334</c:v>
                </c:pt>
                <c:pt idx="689">
                  <c:v>22.966666666666665</c:v>
                </c:pt>
                <c:pt idx="690">
                  <c:v>23</c:v>
                </c:pt>
                <c:pt idx="691">
                  <c:v>23.033333333333335</c:v>
                </c:pt>
                <c:pt idx="692">
                  <c:v>23.066666666666666</c:v>
                </c:pt>
                <c:pt idx="693">
                  <c:v>23.1</c:v>
                </c:pt>
                <c:pt idx="694">
                  <c:v>23.133333333333333</c:v>
                </c:pt>
                <c:pt idx="695">
                  <c:v>23.166666666666668</c:v>
                </c:pt>
                <c:pt idx="696">
                  <c:v>23.2</c:v>
                </c:pt>
                <c:pt idx="697">
                  <c:v>23.233333333333334</c:v>
                </c:pt>
                <c:pt idx="698">
                  <c:v>23.266666666666666</c:v>
                </c:pt>
                <c:pt idx="699">
                  <c:v>23.3</c:v>
                </c:pt>
                <c:pt idx="700">
                  <c:v>23.333333333333332</c:v>
                </c:pt>
                <c:pt idx="701">
                  <c:v>23.366666666666667</c:v>
                </c:pt>
                <c:pt idx="702">
                  <c:v>23.4</c:v>
                </c:pt>
                <c:pt idx="703">
                  <c:v>23.433333333333334</c:v>
                </c:pt>
                <c:pt idx="704">
                  <c:v>23.466666666666665</c:v>
                </c:pt>
                <c:pt idx="705">
                  <c:v>23.5</c:v>
                </c:pt>
                <c:pt idx="706">
                  <c:v>23.533333333333335</c:v>
                </c:pt>
                <c:pt idx="707">
                  <c:v>23.566666666666666</c:v>
                </c:pt>
                <c:pt idx="708">
                  <c:v>23.6</c:v>
                </c:pt>
                <c:pt idx="709">
                  <c:v>23.633333333333333</c:v>
                </c:pt>
                <c:pt idx="710">
                  <c:v>23.666666666666668</c:v>
                </c:pt>
                <c:pt idx="711">
                  <c:v>23.7</c:v>
                </c:pt>
                <c:pt idx="712">
                  <c:v>23.733333333333334</c:v>
                </c:pt>
                <c:pt idx="713">
                  <c:v>23.766666666666666</c:v>
                </c:pt>
                <c:pt idx="714">
                  <c:v>23.8</c:v>
                </c:pt>
                <c:pt idx="715">
                  <c:v>23.833333333333332</c:v>
                </c:pt>
                <c:pt idx="716">
                  <c:v>23.866666666666667</c:v>
                </c:pt>
                <c:pt idx="717">
                  <c:v>23.9</c:v>
                </c:pt>
                <c:pt idx="718">
                  <c:v>23.933333333333334</c:v>
                </c:pt>
                <c:pt idx="719">
                  <c:v>23.966666666666665</c:v>
                </c:pt>
                <c:pt idx="720">
                  <c:v>24</c:v>
                </c:pt>
              </c:numCache>
            </c:numRef>
          </c:cat>
          <c:val>
            <c:numRef>
              <c:f>List1!$E$2:$E$722</c:f>
              <c:numCache>
                <c:formatCode>0.00</c:formatCode>
                <c:ptCount val="721"/>
                <c:pt idx="0">
                  <c:v>0.99665348341953142</c:v>
                </c:pt>
                <c:pt idx="1">
                  <c:v>0.99475187214819616</c:v>
                </c:pt>
                <c:pt idx="2">
                  <c:v>0.99285022452413163</c:v>
                </c:pt>
                <c:pt idx="3">
                  <c:v>0.98891260724098606</c:v>
                </c:pt>
                <c:pt idx="4">
                  <c:v>0.98489758780423708</c:v>
                </c:pt>
                <c:pt idx="5">
                  <c:v>0.98044422389733299</c:v>
                </c:pt>
                <c:pt idx="6">
                  <c:v>0.97631415446794056</c:v>
                </c:pt>
                <c:pt idx="7">
                  <c:v>0.97174624669594467</c:v>
                </c:pt>
                <c:pt idx="8">
                  <c:v>0.96822508215498393</c:v>
                </c:pt>
                <c:pt idx="9">
                  <c:v>0.96479874744962857</c:v>
                </c:pt>
                <c:pt idx="10">
                  <c:v>0.96112277946507085</c:v>
                </c:pt>
                <c:pt idx="11">
                  <c:v>0.95780803746025567</c:v>
                </c:pt>
                <c:pt idx="12">
                  <c:v>0.95416813823313862</c:v>
                </c:pt>
                <c:pt idx="13">
                  <c:v>0.95010760491891244</c:v>
                </c:pt>
                <c:pt idx="14">
                  <c:v>0.94568371047943922</c:v>
                </c:pt>
                <c:pt idx="15">
                  <c:v>0.94204162497107979</c:v>
                </c:pt>
                <c:pt idx="16">
                  <c:v>0.93906657601070787</c:v>
                </c:pt>
                <c:pt idx="17">
                  <c:v>0.93576578122729837</c:v>
                </c:pt>
                <c:pt idx="18">
                  <c:v>0.93257849006953863</c:v>
                </c:pt>
                <c:pt idx="19">
                  <c:v>0.92919930580933729</c:v>
                </c:pt>
                <c:pt idx="20">
                  <c:v>0.92593346236097052</c:v>
                </c:pt>
                <c:pt idx="21">
                  <c:v>0.92291484094235843</c:v>
                </c:pt>
                <c:pt idx="22">
                  <c:v>0.92066038080839596</c:v>
                </c:pt>
                <c:pt idx="23">
                  <c:v>0.91810001863364243</c:v>
                </c:pt>
                <c:pt idx="24">
                  <c:v>0.91538583874385882</c:v>
                </c:pt>
                <c:pt idx="25">
                  <c:v>0.91234576964117098</c:v>
                </c:pt>
                <c:pt idx="26">
                  <c:v>0.90968737491577856</c:v>
                </c:pt>
                <c:pt idx="27">
                  <c:v>0.90676067442872932</c:v>
                </c:pt>
                <c:pt idx="28">
                  <c:v>0.90398618461480273</c:v>
                </c:pt>
                <c:pt idx="29">
                  <c:v>0.90159433242343356</c:v>
                </c:pt>
                <c:pt idx="30">
                  <c:v>0.89927887207697854</c:v>
                </c:pt>
                <c:pt idx="31">
                  <c:v>0.89713476917814661</c:v>
                </c:pt>
                <c:pt idx="32">
                  <c:v>0.89472152050889442</c:v>
                </c:pt>
                <c:pt idx="33">
                  <c:v>0.89205848778259866</c:v>
                </c:pt>
                <c:pt idx="34">
                  <c:v>0.88945237087379914</c:v>
                </c:pt>
                <c:pt idx="35">
                  <c:v>0.88715221173527681</c:v>
                </c:pt>
                <c:pt idx="36">
                  <c:v>0.88525449844122983</c:v>
                </c:pt>
                <c:pt idx="37">
                  <c:v>0.88335657966465952</c:v>
                </c:pt>
                <c:pt idx="38">
                  <c:v>0.88159197635711095</c:v>
                </c:pt>
                <c:pt idx="39">
                  <c:v>0.87927073537921507</c:v>
                </c:pt>
                <c:pt idx="40">
                  <c:v>0.87725577592538984</c:v>
                </c:pt>
                <c:pt idx="41">
                  <c:v>0.87504819120293587</c:v>
                </c:pt>
                <c:pt idx="42">
                  <c:v>0.87312792042411058</c:v>
                </c:pt>
                <c:pt idx="43">
                  <c:v>0.87107309511540998</c:v>
                </c:pt>
                <c:pt idx="44">
                  <c:v>0.86928696794429905</c:v>
                </c:pt>
                <c:pt idx="45">
                  <c:v>0.86755826681265136</c:v>
                </c:pt>
                <c:pt idx="46">
                  <c:v>0.8656940380210687</c:v>
                </c:pt>
                <c:pt idx="47">
                  <c:v>0.86425233594820139</c:v>
                </c:pt>
                <c:pt idx="48">
                  <c:v>0.86234856937145143</c:v>
                </c:pt>
                <c:pt idx="49">
                  <c:v>0.8603866316453147</c:v>
                </c:pt>
                <c:pt idx="50">
                  <c:v>0.85850163265353641</c:v>
                </c:pt>
                <c:pt idx="51">
                  <c:v>0.85734739647455926</c:v>
                </c:pt>
                <c:pt idx="52">
                  <c:v>0.85578833805652643</c:v>
                </c:pt>
                <c:pt idx="53">
                  <c:v>0.85405550529858243</c:v>
                </c:pt>
                <c:pt idx="54">
                  <c:v>0.85241838742314835</c:v>
                </c:pt>
                <c:pt idx="55">
                  <c:v>0.85076159755449288</c:v>
                </c:pt>
                <c:pt idx="56">
                  <c:v>0.84914304447328481</c:v>
                </c:pt>
                <c:pt idx="57">
                  <c:v>0.84779418902333059</c:v>
                </c:pt>
                <c:pt idx="58">
                  <c:v>0.84604051750283604</c:v>
                </c:pt>
                <c:pt idx="59">
                  <c:v>0.84472957400983872</c:v>
                </c:pt>
                <c:pt idx="60">
                  <c:v>0.84309025862648623</c:v>
                </c:pt>
                <c:pt idx="61">
                  <c:v>0.84129632644051455</c:v>
                </c:pt>
                <c:pt idx="62">
                  <c:v>0.83936683621887209</c:v>
                </c:pt>
                <c:pt idx="63">
                  <c:v>0.83786131472451586</c:v>
                </c:pt>
                <c:pt idx="64">
                  <c:v>0.83647153854417244</c:v>
                </c:pt>
                <c:pt idx="65">
                  <c:v>0.83523612492252552</c:v>
                </c:pt>
                <c:pt idx="66">
                  <c:v>0.83357530858163909</c:v>
                </c:pt>
                <c:pt idx="67">
                  <c:v>0.832068428214777</c:v>
                </c:pt>
                <c:pt idx="68">
                  <c:v>0.83050308209146328</c:v>
                </c:pt>
                <c:pt idx="69">
                  <c:v>0.82913038168107844</c:v>
                </c:pt>
                <c:pt idx="70">
                  <c:v>0.82750573561839413</c:v>
                </c:pt>
                <c:pt idx="71">
                  <c:v>0.82613249077852624</c:v>
                </c:pt>
                <c:pt idx="72">
                  <c:v>0.82489454932664552</c:v>
                </c:pt>
                <c:pt idx="73">
                  <c:v>0.82373329846534249</c:v>
                </c:pt>
                <c:pt idx="74">
                  <c:v>0.82276531649342144</c:v>
                </c:pt>
                <c:pt idx="75">
                  <c:v>0.82142921842709893</c:v>
                </c:pt>
                <c:pt idx="76">
                  <c:v>0.81993743678557696</c:v>
                </c:pt>
                <c:pt idx="77">
                  <c:v>0.8186195521399765</c:v>
                </c:pt>
                <c:pt idx="78">
                  <c:v>0.8176892586009189</c:v>
                </c:pt>
                <c:pt idx="79">
                  <c:v>0.8165069545150494</c:v>
                </c:pt>
                <c:pt idx="80">
                  <c:v>0.81530489745136681</c:v>
                </c:pt>
                <c:pt idx="81">
                  <c:v>0.81406376921206114</c:v>
                </c:pt>
                <c:pt idx="82">
                  <c:v>0.81260907948127303</c:v>
                </c:pt>
                <c:pt idx="83">
                  <c:v>0.81128978291445231</c:v>
                </c:pt>
                <c:pt idx="84">
                  <c:v>0.8097956591812685</c:v>
                </c:pt>
                <c:pt idx="85">
                  <c:v>0.8089224490628184</c:v>
                </c:pt>
                <c:pt idx="86">
                  <c:v>0.8077386790457175</c:v>
                </c:pt>
                <c:pt idx="87">
                  <c:v>0.80661264026709345</c:v>
                </c:pt>
                <c:pt idx="88">
                  <c:v>0.80535027488011546</c:v>
                </c:pt>
                <c:pt idx="89">
                  <c:v>0.8042040209004776</c:v>
                </c:pt>
                <c:pt idx="90">
                  <c:v>0.80297969985952422</c:v>
                </c:pt>
                <c:pt idx="91">
                  <c:v>0.80165789057848513</c:v>
                </c:pt>
                <c:pt idx="92">
                  <c:v>0.80072482610836448</c:v>
                </c:pt>
                <c:pt idx="93">
                  <c:v>0.79984992949127409</c:v>
                </c:pt>
                <c:pt idx="94">
                  <c:v>0.79844951622075944</c:v>
                </c:pt>
                <c:pt idx="95">
                  <c:v>0.79710735541830291</c:v>
                </c:pt>
                <c:pt idx="96">
                  <c:v>0.79613458522057989</c:v>
                </c:pt>
                <c:pt idx="97">
                  <c:v>0.79500589596969895</c:v>
                </c:pt>
                <c:pt idx="98">
                  <c:v>0.79350676647002527</c:v>
                </c:pt>
                <c:pt idx="99">
                  <c:v>0.79241646371896246</c:v>
                </c:pt>
                <c:pt idx="100">
                  <c:v>0.79150127576479623</c:v>
                </c:pt>
                <c:pt idx="101">
                  <c:v>0.79044955035592057</c:v>
                </c:pt>
                <c:pt idx="102">
                  <c:v>0.78926108020305985</c:v>
                </c:pt>
                <c:pt idx="103">
                  <c:v>0.78828663568703061</c:v>
                </c:pt>
                <c:pt idx="104">
                  <c:v>0.78719490694711547</c:v>
                </c:pt>
                <c:pt idx="105">
                  <c:v>0.78579069929901713</c:v>
                </c:pt>
                <c:pt idx="106">
                  <c:v>0.78464002914293651</c:v>
                </c:pt>
                <c:pt idx="107">
                  <c:v>0.78343079022156281</c:v>
                </c:pt>
                <c:pt idx="108">
                  <c:v>0.78247479199666281</c:v>
                </c:pt>
                <c:pt idx="109">
                  <c:v>0.78173323920977444</c:v>
                </c:pt>
                <c:pt idx="110">
                  <c:v>0.78087425605353644</c:v>
                </c:pt>
                <c:pt idx="111">
                  <c:v>0.77991732624119137</c:v>
                </c:pt>
                <c:pt idx="112">
                  <c:v>0.77878429335565913</c:v>
                </c:pt>
                <c:pt idx="113">
                  <c:v>0.77788563598323379</c:v>
                </c:pt>
                <c:pt idx="114">
                  <c:v>0.77708461852604793</c:v>
                </c:pt>
                <c:pt idx="115">
                  <c:v>0.77618569000970949</c:v>
                </c:pt>
                <c:pt idx="116">
                  <c:v>0.7752278463345269</c:v>
                </c:pt>
                <c:pt idx="117">
                  <c:v>0.77450432120299684</c:v>
                </c:pt>
                <c:pt idx="118">
                  <c:v>0.77354589728858558</c:v>
                </c:pt>
                <c:pt idx="119">
                  <c:v>0.77229379335509019</c:v>
                </c:pt>
                <c:pt idx="120">
                  <c:v>0.77131556237602172</c:v>
                </c:pt>
                <c:pt idx="121">
                  <c:v>0.77029807311339327</c:v>
                </c:pt>
                <c:pt idx="122">
                  <c:v>0.7694563456568132</c:v>
                </c:pt>
                <c:pt idx="123">
                  <c:v>0.76847746828656549</c:v>
                </c:pt>
                <c:pt idx="124">
                  <c:v>0.76767464567535049</c:v>
                </c:pt>
                <c:pt idx="125">
                  <c:v>0.76657782770984939</c:v>
                </c:pt>
                <c:pt idx="126">
                  <c:v>0.76565709586291542</c:v>
                </c:pt>
                <c:pt idx="127">
                  <c:v>0.76469718393738895</c:v>
                </c:pt>
                <c:pt idx="128">
                  <c:v>0.76369804074109848</c:v>
                </c:pt>
                <c:pt idx="129">
                  <c:v>0.762796598389758</c:v>
                </c:pt>
                <c:pt idx="130">
                  <c:v>0.76197326735736781</c:v>
                </c:pt>
                <c:pt idx="131">
                  <c:v>0.76101234366413661</c:v>
                </c:pt>
                <c:pt idx="132">
                  <c:v>0.75995309357242902</c:v>
                </c:pt>
                <c:pt idx="133">
                  <c:v>0.75922706748184599</c:v>
                </c:pt>
                <c:pt idx="134">
                  <c:v>0.75838330743062898</c:v>
                </c:pt>
                <c:pt idx="135">
                  <c:v>0.75769650822342316</c:v>
                </c:pt>
                <c:pt idx="136">
                  <c:v>0.75667593581427417</c:v>
                </c:pt>
                <c:pt idx="137">
                  <c:v>0.75598870905159177</c:v>
                </c:pt>
                <c:pt idx="138">
                  <c:v>0.75492808576531512</c:v>
                </c:pt>
                <c:pt idx="139">
                  <c:v>0.75392615138651786</c:v>
                </c:pt>
                <c:pt idx="140">
                  <c:v>0.75306142194954828</c:v>
                </c:pt>
                <c:pt idx="141">
                  <c:v>0.75219666994480461</c:v>
                </c:pt>
                <c:pt idx="142">
                  <c:v>0.75133187274908009</c:v>
                </c:pt>
                <c:pt idx="143">
                  <c:v>0.75038811198986299</c:v>
                </c:pt>
                <c:pt idx="144">
                  <c:v>0.74971952719406509</c:v>
                </c:pt>
                <c:pt idx="145">
                  <c:v>0.74885393655652766</c:v>
                </c:pt>
                <c:pt idx="146">
                  <c:v>0.74798802745297266</c:v>
                </c:pt>
                <c:pt idx="147">
                  <c:v>0.74710227546656782</c:v>
                </c:pt>
                <c:pt idx="148">
                  <c:v>0.74627557361258978</c:v>
                </c:pt>
                <c:pt idx="149">
                  <c:v>0.74572442450644716</c:v>
                </c:pt>
                <c:pt idx="150">
                  <c:v>0.74521242696130052</c:v>
                </c:pt>
                <c:pt idx="151">
                  <c:v>0.74452305376337191</c:v>
                </c:pt>
                <c:pt idx="152">
                  <c:v>0.74373496934328787</c:v>
                </c:pt>
                <c:pt idx="153">
                  <c:v>0.74310428461202371</c:v>
                </c:pt>
                <c:pt idx="154">
                  <c:v>0.74241418033582396</c:v>
                </c:pt>
                <c:pt idx="155">
                  <c:v>0.74190153144493298</c:v>
                </c:pt>
                <c:pt idx="156">
                  <c:v>0.74117199263866484</c:v>
                </c:pt>
                <c:pt idx="157">
                  <c:v>0.74054073788074781</c:v>
                </c:pt>
                <c:pt idx="158">
                  <c:v>0.73990928127202438</c:v>
                </c:pt>
                <c:pt idx="159">
                  <c:v>0.73888280840095866</c:v>
                </c:pt>
                <c:pt idx="160">
                  <c:v>0.73807336589723316</c:v>
                </c:pt>
                <c:pt idx="161">
                  <c:v>0.73722427940963098</c:v>
                </c:pt>
                <c:pt idx="162">
                  <c:v>0.73659238416826645</c:v>
                </c:pt>
                <c:pt idx="163">
                  <c:v>0.73605915108323205</c:v>
                </c:pt>
                <c:pt idx="164">
                  <c:v>0.73532816929215639</c:v>
                </c:pt>
                <c:pt idx="165">
                  <c:v>0.73469586689474309</c:v>
                </c:pt>
                <c:pt idx="166">
                  <c:v>0.73424127728593569</c:v>
                </c:pt>
                <c:pt idx="167">
                  <c:v>0.73362843757790819</c:v>
                </c:pt>
                <c:pt idx="168">
                  <c:v>0.73267919195147635</c:v>
                </c:pt>
                <c:pt idx="169">
                  <c:v>0.7320858974211768</c:v>
                </c:pt>
                <c:pt idx="170">
                  <c:v>0.73135410819506308</c:v>
                </c:pt>
                <c:pt idx="171">
                  <c:v>0.73064173102319607</c:v>
                </c:pt>
                <c:pt idx="172">
                  <c:v>0.73002809569330274</c:v>
                </c:pt>
                <c:pt idx="173">
                  <c:v>0.72947370913803156</c:v>
                </c:pt>
                <c:pt idx="174">
                  <c:v>0.72878046251662287</c:v>
                </c:pt>
                <c:pt idx="175">
                  <c:v>0.72796813076110667</c:v>
                </c:pt>
                <c:pt idx="176">
                  <c:v>0.72719538288141938</c:v>
                </c:pt>
                <c:pt idx="177">
                  <c:v>0.72654150147446916</c:v>
                </c:pt>
                <c:pt idx="178">
                  <c:v>0.72586745620460069</c:v>
                </c:pt>
                <c:pt idx="179">
                  <c:v>0.72539163355222136</c:v>
                </c:pt>
                <c:pt idx="180">
                  <c:v>0.7249157718819943</c:v>
                </c:pt>
                <c:pt idx="181">
                  <c:v>0.72438020777536671</c:v>
                </c:pt>
                <c:pt idx="182">
                  <c:v>0.72386426745643861</c:v>
                </c:pt>
                <c:pt idx="183">
                  <c:v>0.7232491078454093</c:v>
                </c:pt>
                <c:pt idx="184">
                  <c:v>0.72263389759562235</c:v>
                </c:pt>
                <c:pt idx="185">
                  <c:v>0.72215737022806425</c:v>
                </c:pt>
                <c:pt idx="186">
                  <c:v>0.72170059769787498</c:v>
                </c:pt>
                <c:pt idx="187">
                  <c:v>0.7210252386490289</c:v>
                </c:pt>
                <c:pt idx="188">
                  <c:v>0.72030987669253532</c:v>
                </c:pt>
                <c:pt idx="189">
                  <c:v>0.71957452185332227</c:v>
                </c:pt>
                <c:pt idx="190">
                  <c:v>0.71877954364876617</c:v>
                </c:pt>
                <c:pt idx="191">
                  <c:v>0.71810371874115764</c:v>
                </c:pt>
                <c:pt idx="192">
                  <c:v>0.71746726066056732</c:v>
                </c:pt>
                <c:pt idx="193">
                  <c:v>0.71657211741087945</c:v>
                </c:pt>
                <c:pt idx="194">
                  <c:v>0.71607466370280237</c:v>
                </c:pt>
                <c:pt idx="195">
                  <c:v>0.7151988774785718</c:v>
                </c:pt>
                <c:pt idx="196">
                  <c:v>0.71428300240928078</c:v>
                </c:pt>
                <c:pt idx="197">
                  <c:v>0.713844975202228</c:v>
                </c:pt>
                <c:pt idx="198">
                  <c:v>0.71320779140288471</c:v>
                </c:pt>
                <c:pt idx="199">
                  <c:v>0.71247063602320093</c:v>
                </c:pt>
                <c:pt idx="200">
                  <c:v>0.71171340930258542</c:v>
                </c:pt>
                <c:pt idx="201">
                  <c:v>0.71099579551323755</c:v>
                </c:pt>
                <c:pt idx="202">
                  <c:v>0.71033776148665118</c:v>
                </c:pt>
                <c:pt idx="203">
                  <c:v>0.70961968445044099</c:v>
                </c:pt>
                <c:pt idx="204">
                  <c:v>0.70896144716724852</c:v>
                </c:pt>
                <c:pt idx="205">
                  <c:v>0.70838293111536654</c:v>
                </c:pt>
                <c:pt idx="206">
                  <c:v>0.70798378592245725</c:v>
                </c:pt>
                <c:pt idx="207">
                  <c:v>0.70736483171157682</c:v>
                </c:pt>
                <c:pt idx="208">
                  <c:v>0.70688546545544018</c:v>
                </c:pt>
                <c:pt idx="209">
                  <c:v>0.70618613278284914</c:v>
                </c:pt>
                <c:pt idx="210">
                  <c:v>0.70554641710700927</c:v>
                </c:pt>
                <c:pt idx="211">
                  <c:v>0.7049066833048041</c:v>
                </c:pt>
                <c:pt idx="212">
                  <c:v>0.70442685573661179</c:v>
                </c:pt>
                <c:pt idx="213">
                  <c:v>0.70382659425640637</c:v>
                </c:pt>
                <c:pt idx="214">
                  <c:v>0.70322616208249777</c:v>
                </c:pt>
                <c:pt idx="215">
                  <c:v>0.70268546535233911</c:v>
                </c:pt>
                <c:pt idx="216">
                  <c:v>0.7021446144853104</c:v>
                </c:pt>
                <c:pt idx="217">
                  <c:v>0.70148334815317503</c:v>
                </c:pt>
                <c:pt idx="218">
                  <c:v>0.70112265742655655</c:v>
                </c:pt>
                <c:pt idx="219">
                  <c:v>0.70054141169128947</c:v>
                </c:pt>
                <c:pt idx="220">
                  <c:v>0.69991949285734734</c:v>
                </c:pt>
                <c:pt idx="221">
                  <c:v>0.69941780161010081</c:v>
                </c:pt>
                <c:pt idx="222">
                  <c:v>0.69879547233771522</c:v>
                </c:pt>
                <c:pt idx="223">
                  <c:v>0.69801222694552822</c:v>
                </c:pt>
                <c:pt idx="224">
                  <c:v>0.69726869873487651</c:v>
                </c:pt>
                <c:pt idx="225">
                  <c:v>0.69670599630334062</c:v>
                </c:pt>
                <c:pt idx="226">
                  <c:v>0.69618342660844412</c:v>
                </c:pt>
                <c:pt idx="227">
                  <c:v>0.69572096649950288</c:v>
                </c:pt>
                <c:pt idx="228">
                  <c:v>0.69521810353655289</c:v>
                </c:pt>
                <c:pt idx="229">
                  <c:v>0.69463452923405888</c:v>
                </c:pt>
                <c:pt idx="230">
                  <c:v>0.69399032390336846</c:v>
                </c:pt>
                <c:pt idx="231">
                  <c:v>0.69338620616210722</c:v>
                </c:pt>
                <c:pt idx="232">
                  <c:v>0.69280219175710256</c:v>
                </c:pt>
                <c:pt idx="233">
                  <c:v>0.69217779159590664</c:v>
                </c:pt>
                <c:pt idx="234">
                  <c:v>0.69157309346696438</c:v>
                </c:pt>
                <c:pt idx="235">
                  <c:v>0.69096818376948932</c:v>
                </c:pt>
                <c:pt idx="236">
                  <c:v>0.69034298270423045</c:v>
                </c:pt>
                <c:pt idx="237">
                  <c:v>0.68969736866891063</c:v>
                </c:pt>
                <c:pt idx="238">
                  <c:v>0.68917279191998082</c:v>
                </c:pt>
                <c:pt idx="239">
                  <c:v>0.68856747561369214</c:v>
                </c:pt>
                <c:pt idx="240">
                  <c:v>0.68812351194136412</c:v>
                </c:pt>
                <c:pt idx="241">
                  <c:v>0.68757840764543554</c:v>
                </c:pt>
                <c:pt idx="242">
                  <c:v>0.68713414423187891</c:v>
                </c:pt>
                <c:pt idx="243">
                  <c:v>0.68648756286288359</c:v>
                </c:pt>
                <c:pt idx="244">
                  <c:v>0.6858406387526379</c:v>
                </c:pt>
                <c:pt idx="245">
                  <c:v>0.68533521439322265</c:v>
                </c:pt>
                <c:pt idx="246">
                  <c:v>0.68501173326069964</c:v>
                </c:pt>
                <c:pt idx="247">
                  <c:v>0.68452643994670348</c:v>
                </c:pt>
                <c:pt idx="248">
                  <c:v>0.68414198820685679</c:v>
                </c:pt>
                <c:pt idx="249">
                  <c:v>0.68369674137983738</c:v>
                </c:pt>
                <c:pt idx="250">
                  <c:v>0.68319061427271932</c:v>
                </c:pt>
                <c:pt idx="251">
                  <c:v>0.68268421705507099</c:v>
                </c:pt>
                <c:pt idx="252">
                  <c:v>0.68203589396195197</c:v>
                </c:pt>
                <c:pt idx="253">
                  <c:v>0.68144835115881308</c:v>
                </c:pt>
                <c:pt idx="254">
                  <c:v>0.68100258927353874</c:v>
                </c:pt>
                <c:pt idx="255">
                  <c:v>0.68027276987565144</c:v>
                </c:pt>
                <c:pt idx="256">
                  <c:v>0.67966433319637587</c:v>
                </c:pt>
                <c:pt idx="257">
                  <c:v>0.67923824951982492</c:v>
                </c:pt>
                <c:pt idx="258">
                  <c:v>0.67871052818447297</c:v>
                </c:pt>
                <c:pt idx="259">
                  <c:v>0.67826379435189632</c:v>
                </c:pt>
                <c:pt idx="260">
                  <c:v>0.6777967404532077</c:v>
                </c:pt>
                <c:pt idx="261">
                  <c:v>0.67734995308871382</c:v>
                </c:pt>
                <c:pt idx="262">
                  <c:v>0.67696394081790745</c:v>
                </c:pt>
                <c:pt idx="263">
                  <c:v>0.67637446344931229</c:v>
                </c:pt>
                <c:pt idx="264">
                  <c:v>0.67582550771200089</c:v>
                </c:pt>
                <c:pt idx="265">
                  <c:v>0.67545946013462843</c:v>
                </c:pt>
                <c:pt idx="266">
                  <c:v>0.67491035570492852</c:v>
                </c:pt>
                <c:pt idx="267">
                  <c:v>0.67440191035634878</c:v>
                </c:pt>
                <c:pt idx="268">
                  <c:v>0.67403580762438586</c:v>
                </c:pt>
                <c:pt idx="269">
                  <c:v>0.67350692873139195</c:v>
                </c:pt>
                <c:pt idx="270">
                  <c:v>0.67299813009668719</c:v>
                </c:pt>
                <c:pt idx="271">
                  <c:v>0.67242810324561642</c:v>
                </c:pt>
                <c:pt idx="272">
                  <c:v>0.67193931642434557</c:v>
                </c:pt>
                <c:pt idx="273">
                  <c:v>0.67128728445886721</c:v>
                </c:pt>
                <c:pt idx="274">
                  <c:v>0.67073711578838513</c:v>
                </c:pt>
                <c:pt idx="275">
                  <c:v>0.67028878934530978</c:v>
                </c:pt>
                <c:pt idx="276">
                  <c:v>0.66988090983738691</c:v>
                </c:pt>
                <c:pt idx="277">
                  <c:v>0.66937085858728329</c:v>
                </c:pt>
                <c:pt idx="278">
                  <c:v>0.6689014254324015</c:v>
                </c:pt>
                <c:pt idx="279">
                  <c:v>0.66839104741818378</c:v>
                </c:pt>
                <c:pt idx="280">
                  <c:v>0.66775786924711855</c:v>
                </c:pt>
                <c:pt idx="281">
                  <c:v>0.66726766679209903</c:v>
                </c:pt>
                <c:pt idx="282">
                  <c:v>0.6667161383832525</c:v>
                </c:pt>
                <c:pt idx="283">
                  <c:v>0.66624611627803199</c:v>
                </c:pt>
                <c:pt idx="284">
                  <c:v>0.66571449342561295</c:v>
                </c:pt>
                <c:pt idx="285">
                  <c:v>0.66524413943830552</c:v>
                </c:pt>
                <c:pt idx="286">
                  <c:v>0.66483499762002296</c:v>
                </c:pt>
                <c:pt idx="287">
                  <c:v>0.66424155938151241</c:v>
                </c:pt>
                <c:pt idx="288">
                  <c:v>0.66385274304002695</c:v>
                </c:pt>
                <c:pt idx="289">
                  <c:v>0.66334112681955182</c:v>
                </c:pt>
                <c:pt idx="290">
                  <c:v>0.66282914731381015</c:v>
                </c:pt>
                <c:pt idx="291">
                  <c:v>0.66221446804273032</c:v>
                </c:pt>
                <c:pt idx="292">
                  <c:v>0.66166101696128576</c:v>
                </c:pt>
                <c:pt idx="293">
                  <c:v>0.66114830811759395</c:v>
                </c:pt>
                <c:pt idx="294">
                  <c:v>0.66065589378682166</c:v>
                </c:pt>
                <c:pt idx="295">
                  <c:v>0.66024554851117756</c:v>
                </c:pt>
                <c:pt idx="296">
                  <c:v>0.6598762033306701</c:v>
                </c:pt>
                <c:pt idx="297">
                  <c:v>0.65956832951885125</c:v>
                </c:pt>
                <c:pt idx="298">
                  <c:v>0.6591987314262242</c:v>
                </c:pt>
                <c:pt idx="299">
                  <c:v>0.65870585720727015</c:v>
                </c:pt>
                <c:pt idx="300">
                  <c:v>0.65831549473301942</c:v>
                </c:pt>
                <c:pt idx="301">
                  <c:v>0.65786339731194499</c:v>
                </c:pt>
                <c:pt idx="302">
                  <c:v>0.65743184977364633</c:v>
                </c:pt>
                <c:pt idx="303">
                  <c:v>0.65706191719382512</c:v>
                </c:pt>
                <c:pt idx="304">
                  <c:v>0.65663003199362868</c:v>
                </c:pt>
                <c:pt idx="305">
                  <c:v>0.65634202734285874</c:v>
                </c:pt>
                <c:pt idx="306">
                  <c:v>0.65580696031526886</c:v>
                </c:pt>
                <c:pt idx="307">
                  <c:v>0.65529234359760991</c:v>
                </c:pt>
                <c:pt idx="308">
                  <c:v>0.65475690673609166</c:v>
                </c:pt>
                <c:pt idx="309">
                  <c:v>0.65426265732545841</c:v>
                </c:pt>
                <c:pt idx="310">
                  <c:v>0.65368597855802357</c:v>
                </c:pt>
                <c:pt idx="311">
                  <c:v>0.65315023793759319</c:v>
                </c:pt>
                <c:pt idx="312">
                  <c:v>0.65257301334831042</c:v>
                </c:pt>
                <c:pt idx="313">
                  <c:v>0.65207809306642239</c:v>
                </c:pt>
                <c:pt idx="314">
                  <c:v>0.6515417258792382</c:v>
                </c:pt>
                <c:pt idx="315">
                  <c:v>0.65088137256380552</c:v>
                </c:pt>
                <c:pt idx="316">
                  <c:v>0.6503448354950172</c:v>
                </c:pt>
                <c:pt idx="317">
                  <c:v>0.65005587590579128</c:v>
                </c:pt>
                <c:pt idx="318">
                  <c:v>0.64960159461644384</c:v>
                </c:pt>
                <c:pt idx="319">
                  <c:v>0.64929171947192987</c:v>
                </c:pt>
                <c:pt idx="320">
                  <c:v>0.64900243824249237</c:v>
                </c:pt>
                <c:pt idx="321">
                  <c:v>0.6485063854234534</c:v>
                </c:pt>
                <c:pt idx="322">
                  <c:v>0.64813423906142908</c:v>
                </c:pt>
                <c:pt idx="323">
                  <c:v>0.64763801225383999</c:v>
                </c:pt>
                <c:pt idx="324">
                  <c:v>0.64728648459712546</c:v>
                </c:pt>
                <c:pt idx="325">
                  <c:v>0.64674857912202355</c:v>
                </c:pt>
                <c:pt idx="326">
                  <c:v>0.64606563447669851</c:v>
                </c:pt>
                <c:pt idx="327">
                  <c:v>0.64567220968085748</c:v>
                </c:pt>
                <c:pt idx="328">
                  <c:v>0.64523726015871408</c:v>
                </c:pt>
                <c:pt idx="329">
                  <c:v>0.64488502248417923</c:v>
                </c:pt>
                <c:pt idx="330">
                  <c:v>0.64442917084729756</c:v>
                </c:pt>
                <c:pt idx="331">
                  <c:v>0.64403544281828973</c:v>
                </c:pt>
                <c:pt idx="332">
                  <c:v>0.6436622572024413</c:v>
                </c:pt>
                <c:pt idx="333">
                  <c:v>0.6432060973706436</c:v>
                </c:pt>
                <c:pt idx="334">
                  <c:v>0.64268753332684248</c:v>
                </c:pt>
                <c:pt idx="335">
                  <c:v>0.6422518692253586</c:v>
                </c:pt>
                <c:pt idx="336">
                  <c:v>0.64173308742469093</c:v>
                </c:pt>
                <c:pt idx="337">
                  <c:v>0.64131806198415831</c:v>
                </c:pt>
                <c:pt idx="338">
                  <c:v>0.64092376229876491</c:v>
                </c:pt>
                <c:pt idx="339">
                  <c:v>0.64052930934840024</c:v>
                </c:pt>
                <c:pt idx="340">
                  <c:v>0.64005164336970199</c:v>
                </c:pt>
                <c:pt idx="341">
                  <c:v>0.63963611985662439</c:v>
                </c:pt>
                <c:pt idx="342">
                  <c:v>0.63909581644154101</c:v>
                </c:pt>
                <c:pt idx="343">
                  <c:v>0.63882556807235846</c:v>
                </c:pt>
                <c:pt idx="344">
                  <c:v>0.63847215485822117</c:v>
                </c:pt>
                <c:pt idx="345">
                  <c:v>0.63807709930273493</c:v>
                </c:pt>
                <c:pt idx="346">
                  <c:v>0.63774419313034092</c:v>
                </c:pt>
                <c:pt idx="347">
                  <c:v>0.63728631269665925</c:v>
                </c:pt>
                <c:pt idx="348">
                  <c:v>0.636849045083556</c:v>
                </c:pt>
                <c:pt idx="349">
                  <c:v>0.63626588813207663</c:v>
                </c:pt>
                <c:pt idx="350">
                  <c:v>0.63578683498859578</c:v>
                </c:pt>
                <c:pt idx="351">
                  <c:v>0.63541192383282907</c:v>
                </c:pt>
                <c:pt idx="352">
                  <c:v>0.63495366904429174</c:v>
                </c:pt>
                <c:pt idx="353">
                  <c:v>0.63445352502719032</c:v>
                </c:pt>
                <c:pt idx="354">
                  <c:v>0.63399489397144304</c:v>
                </c:pt>
                <c:pt idx="355">
                  <c:v>0.6336195269531063</c:v>
                </c:pt>
                <c:pt idx="356">
                  <c:v>0.63324396216500189</c:v>
                </c:pt>
                <c:pt idx="357">
                  <c:v>0.63282651665779022</c:v>
                </c:pt>
                <c:pt idx="358">
                  <c:v>0.63234643849026217</c:v>
                </c:pt>
                <c:pt idx="359">
                  <c:v>0.63201244902022369</c:v>
                </c:pt>
                <c:pt idx="360">
                  <c:v>0.63136504506425095</c:v>
                </c:pt>
                <c:pt idx="361">
                  <c:v>0.63103075734059932</c:v>
                </c:pt>
                <c:pt idx="362">
                  <c:v>0.63061281465931251</c:v>
                </c:pt>
                <c:pt idx="363">
                  <c:v>0.63023650413471766</c:v>
                </c:pt>
                <c:pt idx="364">
                  <c:v>0.6299228183809259</c:v>
                </c:pt>
                <c:pt idx="365">
                  <c:v>0.6296509483686773</c:v>
                </c:pt>
                <c:pt idx="366">
                  <c:v>0.62927450046384981</c:v>
                </c:pt>
                <c:pt idx="367">
                  <c:v>0.62873057968552371</c:v>
                </c:pt>
                <c:pt idx="368">
                  <c:v>0.62822841542340269</c:v>
                </c:pt>
                <c:pt idx="369">
                  <c:v>0.62762147188982931</c:v>
                </c:pt>
                <c:pt idx="370">
                  <c:v>0.62711909002926303</c:v>
                </c:pt>
                <c:pt idx="371">
                  <c:v>0.62667950590126775</c:v>
                </c:pt>
                <c:pt idx="372">
                  <c:v>0.626198024452988</c:v>
                </c:pt>
                <c:pt idx="373">
                  <c:v>0.62575836686310049</c:v>
                </c:pt>
                <c:pt idx="374">
                  <c:v>0.62538131565955468</c:v>
                </c:pt>
                <c:pt idx="375">
                  <c:v>0.62498322382768889</c:v>
                </c:pt>
                <c:pt idx="376">
                  <c:v>0.62458499849307925</c:v>
                </c:pt>
                <c:pt idx="377">
                  <c:v>0.6240398756343738</c:v>
                </c:pt>
                <c:pt idx="378">
                  <c:v>0.62357846280705842</c:v>
                </c:pt>
                <c:pt idx="379">
                  <c:v>0.62324287855476557</c:v>
                </c:pt>
                <c:pt idx="380">
                  <c:v>0.62288630828703162</c:v>
                </c:pt>
                <c:pt idx="381">
                  <c:v>0.62236156918111551</c:v>
                </c:pt>
                <c:pt idx="382">
                  <c:v>0.62171056335561237</c:v>
                </c:pt>
                <c:pt idx="383">
                  <c:v>0.62131138449971401</c:v>
                </c:pt>
                <c:pt idx="384">
                  <c:v>0.62078597149655157</c:v>
                </c:pt>
                <c:pt idx="385">
                  <c:v>0.62036548450397033</c:v>
                </c:pt>
                <c:pt idx="386">
                  <c:v>0.61988189168432639</c:v>
                </c:pt>
                <c:pt idx="387">
                  <c:v>0.61952440501092121</c:v>
                </c:pt>
                <c:pt idx="388">
                  <c:v>0.61891428487150735</c:v>
                </c:pt>
                <c:pt idx="389">
                  <c:v>0.61857754094802209</c:v>
                </c:pt>
                <c:pt idx="390">
                  <c:v>0.6183038527024185</c:v>
                </c:pt>
                <c:pt idx="391">
                  <c:v>0.61792475775900813</c:v>
                </c:pt>
                <c:pt idx="392">
                  <c:v>0.61760872682149293</c:v>
                </c:pt>
                <c:pt idx="393">
                  <c:v>0.61722948969647506</c:v>
                </c:pt>
                <c:pt idx="394">
                  <c:v>0.616660556328258</c:v>
                </c:pt>
                <c:pt idx="395">
                  <c:v>0.61619669568479973</c:v>
                </c:pt>
                <c:pt idx="396">
                  <c:v>0.61583815976986489</c:v>
                </c:pt>
                <c:pt idx="397">
                  <c:v>0.61558497154466185</c:v>
                </c:pt>
                <c:pt idx="398">
                  <c:v>0.61501506363656566</c:v>
                </c:pt>
                <c:pt idx="399">
                  <c:v>0.61459275019590309</c:v>
                </c:pt>
                <c:pt idx="400">
                  <c:v>0.61440270914760597</c:v>
                </c:pt>
                <c:pt idx="401">
                  <c:v>0.61400151137897618</c:v>
                </c:pt>
                <c:pt idx="402">
                  <c:v>0.61349443879809096</c:v>
                </c:pt>
                <c:pt idx="403">
                  <c:v>0.61309284037131495</c:v>
                </c:pt>
                <c:pt idx="404">
                  <c:v>0.61279683389598394</c:v>
                </c:pt>
                <c:pt idx="405">
                  <c:v>0.61245833055255749</c:v>
                </c:pt>
                <c:pt idx="406">
                  <c:v>0.6119715470290692</c:v>
                </c:pt>
                <c:pt idx="407">
                  <c:v>0.61161173806803049</c:v>
                </c:pt>
                <c:pt idx="408">
                  <c:v>0.61129423759836343</c:v>
                </c:pt>
                <c:pt idx="409">
                  <c:v>0.61093425415513269</c:v>
                </c:pt>
                <c:pt idx="410">
                  <c:v>0.61065894407110577</c:v>
                </c:pt>
                <c:pt idx="411">
                  <c:v>0.61019285689480895</c:v>
                </c:pt>
                <c:pt idx="412">
                  <c:v>0.60970534697023682</c:v>
                </c:pt>
                <c:pt idx="413">
                  <c:v>0.60936617425792428</c:v>
                </c:pt>
                <c:pt idx="414">
                  <c:v>0.60913299301820967</c:v>
                </c:pt>
                <c:pt idx="415">
                  <c:v>0.60860299876681079</c:v>
                </c:pt>
                <c:pt idx="416">
                  <c:v>0.60830604682791534</c:v>
                </c:pt>
                <c:pt idx="417">
                  <c:v>0.60790282973017129</c:v>
                </c:pt>
                <c:pt idx="418">
                  <c:v>0.60747822762796455</c:v>
                </c:pt>
                <c:pt idx="419">
                  <c:v>0.60698986694165058</c:v>
                </c:pt>
                <c:pt idx="420">
                  <c:v>0.60660751111995426</c:v>
                </c:pt>
                <c:pt idx="421">
                  <c:v>0.6062888589516191</c:v>
                </c:pt>
                <c:pt idx="422">
                  <c:v>0.60594889183368172</c:v>
                </c:pt>
                <c:pt idx="423">
                  <c:v>0.60550254412844906</c:v>
                </c:pt>
                <c:pt idx="424">
                  <c:v>0.60514105007225283</c:v>
                </c:pt>
                <c:pt idx="425">
                  <c:v>0.60477946707512609</c:v>
                </c:pt>
                <c:pt idx="426">
                  <c:v>0.60443900998297251</c:v>
                </c:pt>
                <c:pt idx="427">
                  <c:v>0.60390700831948929</c:v>
                </c:pt>
                <c:pt idx="428">
                  <c:v>0.60356652725485982</c:v>
                </c:pt>
                <c:pt idx="429">
                  <c:v>0.6032685958190811</c:v>
                </c:pt>
                <c:pt idx="430">
                  <c:v>0.60294929345714487</c:v>
                </c:pt>
                <c:pt idx="431">
                  <c:v>0.60254455801903484</c:v>
                </c:pt>
                <c:pt idx="432">
                  <c:v>0.60226750644140847</c:v>
                </c:pt>
                <c:pt idx="433">
                  <c:v>0.60188374718918791</c:v>
                </c:pt>
                <c:pt idx="434">
                  <c:v>0.60158513026167237</c:v>
                </c:pt>
                <c:pt idx="435">
                  <c:v>0.60132916381969426</c:v>
                </c:pt>
                <c:pt idx="436">
                  <c:v>0.60100918306630424</c:v>
                </c:pt>
                <c:pt idx="437">
                  <c:v>0.60071039649754143</c:v>
                </c:pt>
                <c:pt idx="438">
                  <c:v>0.60043285322162521</c:v>
                </c:pt>
                <c:pt idx="439">
                  <c:v>0.60004843951513342</c:v>
                </c:pt>
                <c:pt idx="440">
                  <c:v>0.59959978120744195</c:v>
                </c:pt>
                <c:pt idx="441">
                  <c:v>0.59915089897845397</c:v>
                </c:pt>
                <c:pt idx="442">
                  <c:v>0.59895851401677813</c:v>
                </c:pt>
                <c:pt idx="443">
                  <c:v>0.59868058495187992</c:v>
                </c:pt>
                <c:pt idx="444">
                  <c:v>0.59842392506050568</c:v>
                </c:pt>
                <c:pt idx="445">
                  <c:v>0.59814577743185371</c:v>
                </c:pt>
                <c:pt idx="446">
                  <c:v>0.59776045698257396</c:v>
                </c:pt>
                <c:pt idx="447">
                  <c:v>0.59739641285529999</c:v>
                </c:pt>
                <c:pt idx="448">
                  <c:v>0.59705373395358052</c:v>
                </c:pt>
                <c:pt idx="449">
                  <c:v>0.59671105505185951</c:v>
                </c:pt>
                <c:pt idx="450">
                  <c:v>0.59643261845043538</c:v>
                </c:pt>
                <c:pt idx="451">
                  <c:v>0.59617548000747378</c:v>
                </c:pt>
                <c:pt idx="452">
                  <c:v>0.59596112863221473</c:v>
                </c:pt>
                <c:pt idx="453">
                  <c:v>0.59561812942149051</c:v>
                </c:pt>
                <c:pt idx="454">
                  <c:v>0.59516781329541635</c:v>
                </c:pt>
                <c:pt idx="455">
                  <c:v>0.59488897584504763</c:v>
                </c:pt>
                <c:pt idx="456">
                  <c:v>0.59458866770449925</c:v>
                </c:pt>
                <c:pt idx="457">
                  <c:v>0.59430977996167322</c:v>
                </c:pt>
                <c:pt idx="458">
                  <c:v>0.59400927660572667</c:v>
                </c:pt>
                <c:pt idx="459">
                  <c:v>0.59368726218038914</c:v>
                </c:pt>
                <c:pt idx="460">
                  <c:v>0.59325783197266324</c:v>
                </c:pt>
                <c:pt idx="461">
                  <c:v>0.59287124684521453</c:v>
                </c:pt>
                <c:pt idx="462">
                  <c:v>0.59261348607705022</c:v>
                </c:pt>
                <c:pt idx="463">
                  <c:v>0.59248460569296624</c:v>
                </c:pt>
                <c:pt idx="464">
                  <c:v>0.5920979084631004</c:v>
                </c:pt>
                <c:pt idx="465">
                  <c:v>0.59171107087635799</c:v>
                </c:pt>
                <c:pt idx="466">
                  <c:v>0.59134553840043624</c:v>
                </c:pt>
                <c:pt idx="467">
                  <c:v>0.59091537506414471</c:v>
                </c:pt>
                <c:pt idx="468">
                  <c:v>0.59070025424610839</c:v>
                </c:pt>
                <c:pt idx="469">
                  <c:v>0.59037745546241138</c:v>
                </c:pt>
                <c:pt idx="470">
                  <c:v>0.58999008280180887</c:v>
                </c:pt>
                <c:pt idx="471">
                  <c:v>0.58953813154555801</c:v>
                </c:pt>
                <c:pt idx="472">
                  <c:v>0.58908593267192089</c:v>
                </c:pt>
                <c:pt idx="473">
                  <c:v>0.58887055263730637</c:v>
                </c:pt>
                <c:pt idx="474">
                  <c:v>0.58856886610980919</c:v>
                </c:pt>
                <c:pt idx="475">
                  <c:v>0.58828863628050121</c:v>
                </c:pt>
                <c:pt idx="476">
                  <c:v>0.58790055464695101</c:v>
                </c:pt>
                <c:pt idx="477">
                  <c:v>0.58759871337641201</c:v>
                </c:pt>
                <c:pt idx="478">
                  <c:v>0.58740464407658133</c:v>
                </c:pt>
                <c:pt idx="479">
                  <c:v>0.58710263654749295</c:v>
                </c:pt>
                <c:pt idx="480">
                  <c:v>0.58658475712683944</c:v>
                </c:pt>
                <c:pt idx="481">
                  <c:v>0.58634731711475541</c:v>
                </c:pt>
                <c:pt idx="482">
                  <c:v>0.58602342796886253</c:v>
                </c:pt>
                <c:pt idx="483">
                  <c:v>0.58565619122912871</c:v>
                </c:pt>
                <c:pt idx="484">
                  <c:v>0.58531055665055687</c:v>
                </c:pt>
                <c:pt idx="485">
                  <c:v>0.58483523893447831</c:v>
                </c:pt>
                <c:pt idx="486">
                  <c:v>0.58453261868961204</c:v>
                </c:pt>
                <c:pt idx="487">
                  <c:v>0.5843164373890134</c:v>
                </c:pt>
                <c:pt idx="488">
                  <c:v>0.58392722464901325</c:v>
                </c:pt>
                <c:pt idx="489">
                  <c:v>0.58366771104967319</c:v>
                </c:pt>
                <c:pt idx="490">
                  <c:v>0.58340816860052991</c:v>
                </c:pt>
                <c:pt idx="491">
                  <c:v>0.58312698718979294</c:v>
                </c:pt>
                <c:pt idx="492">
                  <c:v>0.58269435226217436</c:v>
                </c:pt>
                <c:pt idx="493">
                  <c:v>0.58236971939618432</c:v>
                </c:pt>
                <c:pt idx="494">
                  <c:v>0.58193679513258323</c:v>
                </c:pt>
                <c:pt idx="495">
                  <c:v>0.58150370977489052</c:v>
                </c:pt>
                <c:pt idx="496">
                  <c:v>0.58124376175979142</c:v>
                </c:pt>
                <c:pt idx="497">
                  <c:v>0.58091872983217452</c:v>
                </c:pt>
                <c:pt idx="498">
                  <c:v>0.58061534406660353</c:v>
                </c:pt>
                <c:pt idx="499">
                  <c:v>0.58035528941861936</c:v>
                </c:pt>
                <c:pt idx="500">
                  <c:v>0.57983494695948756</c:v>
                </c:pt>
                <c:pt idx="501">
                  <c:v>0.57948788328243273</c:v>
                </c:pt>
                <c:pt idx="502">
                  <c:v>0.5792492412729191</c:v>
                </c:pt>
                <c:pt idx="503">
                  <c:v>0.57898887528066278</c:v>
                </c:pt>
                <c:pt idx="504">
                  <c:v>0.57868504664188591</c:v>
                </c:pt>
                <c:pt idx="505">
                  <c:v>0.5783378139118549</c:v>
                </c:pt>
                <c:pt idx="506">
                  <c:v>0.57790374042222226</c:v>
                </c:pt>
                <c:pt idx="507">
                  <c:v>0.57759975198089575</c:v>
                </c:pt>
                <c:pt idx="508">
                  <c:v>0.57727391534006478</c:v>
                </c:pt>
                <c:pt idx="509">
                  <c:v>0.5770131871612062</c:v>
                </c:pt>
                <c:pt idx="510">
                  <c:v>0.57666540553705969</c:v>
                </c:pt>
                <c:pt idx="511">
                  <c:v>0.57631757146902984</c:v>
                </c:pt>
                <c:pt idx="512">
                  <c:v>0.57583926354039183</c:v>
                </c:pt>
                <c:pt idx="513">
                  <c:v>0.57549140322865522</c:v>
                </c:pt>
                <c:pt idx="514">
                  <c:v>0.5750780848895376</c:v>
                </c:pt>
                <c:pt idx="515">
                  <c:v>0.57475164510625254</c:v>
                </c:pt>
                <c:pt idx="516">
                  <c:v>0.57444688719876091</c:v>
                </c:pt>
                <c:pt idx="517">
                  <c:v>0.57414196752403945</c:v>
                </c:pt>
                <c:pt idx="518">
                  <c:v>0.57377162362542755</c:v>
                </c:pt>
                <c:pt idx="519">
                  <c:v>0.57355377427330312</c:v>
                </c:pt>
                <c:pt idx="520">
                  <c:v>0.57322697541992262</c:v>
                </c:pt>
                <c:pt idx="521">
                  <c:v>0.57285651890663125</c:v>
                </c:pt>
                <c:pt idx="522">
                  <c:v>0.57246410663200609</c:v>
                </c:pt>
                <c:pt idx="523">
                  <c:v>0.57209339621707633</c:v>
                </c:pt>
                <c:pt idx="524">
                  <c:v>0.57183163845772134</c:v>
                </c:pt>
                <c:pt idx="525">
                  <c:v>0.57152621945350934</c:v>
                </c:pt>
                <c:pt idx="526">
                  <c:v>0.57122078879074734</c:v>
                </c:pt>
                <c:pt idx="527">
                  <c:v>0.57098076171928702</c:v>
                </c:pt>
                <c:pt idx="528">
                  <c:v>0.57067521433513901</c:v>
                </c:pt>
                <c:pt idx="529">
                  <c:v>0.57034772941930389</c:v>
                </c:pt>
                <c:pt idx="530">
                  <c:v>0.57012929744449625</c:v>
                </c:pt>
                <c:pt idx="531">
                  <c:v>0.56982339892135947</c:v>
                </c:pt>
                <c:pt idx="532">
                  <c:v>0.56945187948507514</c:v>
                </c:pt>
                <c:pt idx="533">
                  <c:v>0.5691677545787881</c:v>
                </c:pt>
                <c:pt idx="534">
                  <c:v>0.56886177391047921</c:v>
                </c:pt>
                <c:pt idx="535">
                  <c:v>0.56840262650283346</c:v>
                </c:pt>
                <c:pt idx="536">
                  <c:v>0.56816205594140545</c:v>
                </c:pt>
                <c:pt idx="537">
                  <c:v>0.5679213927423854</c:v>
                </c:pt>
                <c:pt idx="538">
                  <c:v>0.56754937271785466</c:v>
                </c:pt>
                <c:pt idx="539">
                  <c:v>0.5670896590394201</c:v>
                </c:pt>
                <c:pt idx="540">
                  <c:v>0.56662994536098676</c:v>
                </c:pt>
                <c:pt idx="541">
                  <c:v>0.56634533871197545</c:v>
                </c:pt>
                <c:pt idx="542">
                  <c:v>0.56610442457276622</c:v>
                </c:pt>
                <c:pt idx="543">
                  <c:v>0.56571001833177226</c:v>
                </c:pt>
                <c:pt idx="544">
                  <c:v>0.56538129553503558</c:v>
                </c:pt>
                <c:pt idx="545">
                  <c:v>0.56507446380508675</c:v>
                </c:pt>
                <c:pt idx="546">
                  <c:v>0.56467981280021662</c:v>
                </c:pt>
                <c:pt idx="547">
                  <c:v>0.56450440554299897</c:v>
                </c:pt>
                <c:pt idx="548">
                  <c:v>0.5640877971256244</c:v>
                </c:pt>
                <c:pt idx="549">
                  <c:v>0.56382453275235389</c:v>
                </c:pt>
                <c:pt idx="550">
                  <c:v>0.56351729534543604</c:v>
                </c:pt>
                <c:pt idx="551">
                  <c:v>0.56325387718704234</c:v>
                </c:pt>
                <c:pt idx="552">
                  <c:v>0.56292445042532357</c:v>
                </c:pt>
                <c:pt idx="553">
                  <c:v>0.56266083702414893</c:v>
                </c:pt>
                <c:pt idx="554">
                  <c:v>0.56246312697326684</c:v>
                </c:pt>
                <c:pt idx="555">
                  <c:v>0.56226540920024226</c:v>
                </c:pt>
                <c:pt idx="556">
                  <c:v>0.56197962703972248</c:v>
                </c:pt>
                <c:pt idx="557">
                  <c:v>0.56158374283157042</c:v>
                </c:pt>
                <c:pt idx="558">
                  <c:v>0.56123163891349725</c:v>
                </c:pt>
                <c:pt idx="559">
                  <c:v>0.56092342713203625</c:v>
                </c:pt>
                <c:pt idx="560">
                  <c:v>0.56063710686532087</c:v>
                </c:pt>
                <c:pt idx="561">
                  <c:v>0.56043886956669997</c:v>
                </c:pt>
                <c:pt idx="562">
                  <c:v>0.5601524930365176</c:v>
                </c:pt>
                <c:pt idx="563">
                  <c:v>0.55995407630016203</c:v>
                </c:pt>
                <c:pt idx="564">
                  <c:v>0.5596012103993816</c:v>
                </c:pt>
                <c:pt idx="565">
                  <c:v>0.55924824712558507</c:v>
                </c:pt>
                <c:pt idx="566">
                  <c:v>0.55887310526388267</c:v>
                </c:pt>
                <c:pt idx="567">
                  <c:v>0.55847575502907043</c:v>
                </c:pt>
                <c:pt idx="568">
                  <c:v>0.55825500489861846</c:v>
                </c:pt>
                <c:pt idx="569">
                  <c:v>0.55787971483679999</c:v>
                </c:pt>
                <c:pt idx="570">
                  <c:v>0.55770298886393621</c:v>
                </c:pt>
                <c:pt idx="571">
                  <c:v>0.55748202888419618</c:v>
                </c:pt>
                <c:pt idx="572">
                  <c:v>0.55723887653218573</c:v>
                </c:pt>
                <c:pt idx="573">
                  <c:v>0.55690716039804777</c:v>
                </c:pt>
                <c:pt idx="574">
                  <c:v>0.55646464378271343</c:v>
                </c:pt>
                <c:pt idx="575">
                  <c:v>0.55615486983492413</c:v>
                </c:pt>
                <c:pt idx="576">
                  <c:v>0.55584505890950286</c:v>
                </c:pt>
                <c:pt idx="577">
                  <c:v>0.55551286735272254</c:v>
                </c:pt>
                <c:pt idx="578">
                  <c:v>0.55520259925478332</c:v>
                </c:pt>
                <c:pt idx="579">
                  <c:v>0.55489218246606253</c:v>
                </c:pt>
                <c:pt idx="580">
                  <c:v>0.55453729279426101</c:v>
                </c:pt>
                <c:pt idx="581">
                  <c:v>0.55422670221580361</c:v>
                </c:pt>
                <c:pt idx="582">
                  <c:v>0.55391609920427365</c:v>
                </c:pt>
                <c:pt idx="583">
                  <c:v>0.55358329693366382</c:v>
                </c:pt>
                <c:pt idx="584">
                  <c:v>0.55331691632723146</c:v>
                </c:pt>
                <c:pt idx="585">
                  <c:v>0.55313924372023848</c:v>
                </c:pt>
                <c:pt idx="586">
                  <c:v>0.55293932993044326</c:v>
                </c:pt>
                <c:pt idx="587">
                  <c:v>0.55265044951855224</c:v>
                </c:pt>
                <c:pt idx="588">
                  <c:v>0.55249481717568505</c:v>
                </c:pt>
                <c:pt idx="589">
                  <c:v>0.55233918483281907</c:v>
                </c:pt>
                <c:pt idx="590">
                  <c:v>0.55202788255473267</c:v>
                </c:pt>
                <c:pt idx="591">
                  <c:v>0.55162745934756019</c:v>
                </c:pt>
                <c:pt idx="592">
                  <c:v>0.55129369258178917</c:v>
                </c:pt>
                <c:pt idx="593">
                  <c:v>0.55098203856619743</c:v>
                </c:pt>
                <c:pt idx="594">
                  <c:v>0.55062576178729894</c:v>
                </c:pt>
                <c:pt idx="595">
                  <c:v>0.55026938412504434</c:v>
                </c:pt>
                <c:pt idx="596">
                  <c:v>0.55002437448224528</c:v>
                </c:pt>
                <c:pt idx="597">
                  <c:v>0.54980162942312527</c:v>
                </c:pt>
                <c:pt idx="598">
                  <c:v>0.54944502061532796</c:v>
                </c:pt>
                <c:pt idx="599">
                  <c:v>0.54911052346409417</c:v>
                </c:pt>
                <c:pt idx="600">
                  <c:v>0.54888745289070184</c:v>
                </c:pt>
                <c:pt idx="601">
                  <c:v>0.54873125905476372</c:v>
                </c:pt>
                <c:pt idx="602">
                  <c:v>0.54841874430304483</c:v>
                </c:pt>
                <c:pt idx="603">
                  <c:v>0.54819551948038692</c:v>
                </c:pt>
                <c:pt idx="604">
                  <c:v>0.54779364934311259</c:v>
                </c:pt>
                <c:pt idx="605">
                  <c:v>0.54765959428576461</c:v>
                </c:pt>
                <c:pt idx="606">
                  <c:v>0.54736904683531928</c:v>
                </c:pt>
                <c:pt idx="607">
                  <c:v>0.5470784281868053</c:v>
                </c:pt>
                <c:pt idx="608">
                  <c:v>0.54694422521165875</c:v>
                </c:pt>
                <c:pt idx="609">
                  <c:v>0.54660851183993575</c:v>
                </c:pt>
                <c:pt idx="610">
                  <c:v>0.54633994114255635</c:v>
                </c:pt>
                <c:pt idx="611">
                  <c:v>0.54622801834558388</c:v>
                </c:pt>
                <c:pt idx="612">
                  <c:v>0.54602644166175907</c:v>
                </c:pt>
                <c:pt idx="613">
                  <c:v>0.54577995894433107</c:v>
                </c:pt>
                <c:pt idx="614">
                  <c:v>0.54544372190703228</c:v>
                </c:pt>
                <c:pt idx="615">
                  <c:v>0.54508502484371557</c:v>
                </c:pt>
                <c:pt idx="616">
                  <c:v>0.5447037210241803</c:v>
                </c:pt>
                <c:pt idx="617">
                  <c:v>0.54445697470242094</c:v>
                </c:pt>
                <c:pt idx="618">
                  <c:v>0.54423264137951088</c:v>
                </c:pt>
                <c:pt idx="619">
                  <c:v>0.54398572205366291</c:v>
                </c:pt>
                <c:pt idx="620">
                  <c:v>0.54358152213634892</c:v>
                </c:pt>
                <c:pt idx="621">
                  <c:v>0.54322205512439692</c:v>
                </c:pt>
                <c:pt idx="622">
                  <c:v>0.54290743040274558</c:v>
                </c:pt>
                <c:pt idx="623">
                  <c:v>0.54263775206990161</c:v>
                </c:pt>
                <c:pt idx="624">
                  <c:v>0.54245795162190003</c:v>
                </c:pt>
                <c:pt idx="625">
                  <c:v>0.54227814372411731</c:v>
                </c:pt>
                <c:pt idx="626">
                  <c:v>0.54198585897481522</c:v>
                </c:pt>
                <c:pt idx="627">
                  <c:v>0.54164829927191604</c:v>
                </c:pt>
                <c:pt idx="628">
                  <c:v>0.5414006423057518</c:v>
                </c:pt>
                <c:pt idx="629">
                  <c:v>0.5412204532164957</c:v>
                </c:pt>
                <c:pt idx="630">
                  <c:v>0.54095010207639682</c:v>
                </c:pt>
                <c:pt idx="631">
                  <c:v>0.54061214907634869</c:v>
                </c:pt>
                <c:pt idx="632">
                  <c:v>0.54031924426939737</c:v>
                </c:pt>
                <c:pt idx="633">
                  <c:v>0.53998117850381611</c:v>
                </c:pt>
                <c:pt idx="634">
                  <c:v>0.53982334860488423</c:v>
                </c:pt>
                <c:pt idx="635">
                  <c:v>0.53955264738535869</c:v>
                </c:pt>
                <c:pt idx="636">
                  <c:v>0.53912383991054624</c:v>
                </c:pt>
                <c:pt idx="637">
                  <c:v>0.53896575232344113</c:v>
                </c:pt>
                <c:pt idx="638">
                  <c:v>0.53855924138517119</c:v>
                </c:pt>
                <c:pt idx="639">
                  <c:v>0.53840112727664025</c:v>
                </c:pt>
                <c:pt idx="640">
                  <c:v>0.53803948084354181</c:v>
                </c:pt>
                <c:pt idx="641">
                  <c:v>0.53788120068527678</c:v>
                </c:pt>
                <c:pt idx="642">
                  <c:v>0.53779073206183281</c:v>
                </c:pt>
                <c:pt idx="643">
                  <c:v>0.53770023299038772</c:v>
                </c:pt>
                <c:pt idx="644">
                  <c:v>0.53729274712840436</c:v>
                </c:pt>
                <c:pt idx="645">
                  <c:v>0.53699842698207534</c:v>
                </c:pt>
                <c:pt idx="646">
                  <c:v>0.53672670102281939</c:v>
                </c:pt>
                <c:pt idx="647">
                  <c:v>0.5364774716880536</c:v>
                </c:pt>
                <c:pt idx="648">
                  <c:v>0.53636414255042852</c:v>
                </c:pt>
                <c:pt idx="649">
                  <c:v>0.53604671365307899</c:v>
                </c:pt>
                <c:pt idx="650">
                  <c:v>0.53572920417638503</c:v>
                </c:pt>
                <c:pt idx="651">
                  <c:v>0.53559310564030804</c:v>
                </c:pt>
                <c:pt idx="652">
                  <c:v>0.53536625553203199</c:v>
                </c:pt>
                <c:pt idx="653">
                  <c:v>0.535048625003684</c:v>
                </c:pt>
                <c:pt idx="654">
                  <c:v>0.53477616230476399</c:v>
                </c:pt>
                <c:pt idx="655">
                  <c:v>0.53445812712051999</c:v>
                </c:pt>
                <c:pt idx="656">
                  <c:v>0.53420813607581508</c:v>
                </c:pt>
                <c:pt idx="657">
                  <c:v>0.53393527927693407</c:v>
                </c:pt>
                <c:pt idx="658">
                  <c:v>0.53368505398415811</c:v>
                </c:pt>
                <c:pt idx="659">
                  <c:v>0.53343482869138192</c:v>
                </c:pt>
                <c:pt idx="660">
                  <c:v>0.53332107051755806</c:v>
                </c:pt>
                <c:pt idx="661">
                  <c:v>0.53288849419568707</c:v>
                </c:pt>
                <c:pt idx="662">
                  <c:v>0.53270627894720113</c:v>
                </c:pt>
                <c:pt idx="663">
                  <c:v>0.53238726586202501</c:v>
                </c:pt>
                <c:pt idx="664">
                  <c:v>0.53225048742598902</c:v>
                </c:pt>
                <c:pt idx="665">
                  <c:v>0.53190839481688001</c:v>
                </c:pt>
                <c:pt idx="666">
                  <c:v>0.53147505893224301</c:v>
                </c:pt>
                <c:pt idx="667">
                  <c:v>0.53131539516620097</c:v>
                </c:pt>
                <c:pt idx="668">
                  <c:v>0.53115559419661396</c:v>
                </c:pt>
                <c:pt idx="669">
                  <c:v>0.53104138683568791</c:v>
                </c:pt>
                <c:pt idx="670">
                  <c:v>0.53069863206793699</c:v>
                </c:pt>
                <c:pt idx="671">
                  <c:v>0.53047005999796193</c:v>
                </c:pt>
                <c:pt idx="672">
                  <c:v>0.53026427419882505</c:v>
                </c:pt>
                <c:pt idx="673">
                  <c:v>0.52987553416426603</c:v>
                </c:pt>
                <c:pt idx="674">
                  <c:v>0.52955532621855506</c:v>
                </c:pt>
                <c:pt idx="675">
                  <c:v>0.52932644808992202</c:v>
                </c:pt>
                <c:pt idx="676">
                  <c:v>0.52896011636409301</c:v>
                </c:pt>
                <c:pt idx="677">
                  <c:v>0.52866239451654806</c:v>
                </c:pt>
                <c:pt idx="678">
                  <c:v>0.52845623473706704</c:v>
                </c:pt>
                <c:pt idx="679">
                  <c:v>0.52811257551912494</c:v>
                </c:pt>
                <c:pt idx="680">
                  <c:v>0.52786053689138812</c:v>
                </c:pt>
                <c:pt idx="681">
                  <c:v>0.52770014867373705</c:v>
                </c:pt>
                <c:pt idx="682">
                  <c:v>0.52737920501495805</c:v>
                </c:pt>
                <c:pt idx="683">
                  <c:v>0.52714988976797295</c:v>
                </c:pt>
                <c:pt idx="684">
                  <c:v>0.52682868074739697</c:v>
                </c:pt>
                <c:pt idx="685">
                  <c:v>0.52657619227196095</c:v>
                </c:pt>
                <c:pt idx="686">
                  <c:v>0.52620879217269589</c:v>
                </c:pt>
                <c:pt idx="687">
                  <c:v>0.52602508410647797</c:v>
                </c:pt>
                <c:pt idx="688">
                  <c:v>0.52586433253096299</c:v>
                </c:pt>
                <c:pt idx="689">
                  <c:v>0.52556572869052898</c:v>
                </c:pt>
                <c:pt idx="690">
                  <c:v>0.525335902851499</c:v>
                </c:pt>
                <c:pt idx="691">
                  <c:v>0.52506003943323398</c:v>
                </c:pt>
                <c:pt idx="692">
                  <c:v>0.52469207654808003</c:v>
                </c:pt>
                <c:pt idx="693">
                  <c:v>0.52453107867249005</c:v>
                </c:pt>
                <c:pt idx="694">
                  <c:v>0.52427808201084802</c:v>
                </c:pt>
                <c:pt idx="695">
                  <c:v>0.52407105749618998</c:v>
                </c:pt>
                <c:pt idx="696">
                  <c:v>0.5236107201449709</c:v>
                </c:pt>
                <c:pt idx="697">
                  <c:v>0.52338046037357799</c:v>
                </c:pt>
                <c:pt idx="698">
                  <c:v>0.52308103045741994</c:v>
                </c:pt>
                <c:pt idx="699">
                  <c:v>0.52282755506821299</c:v>
                </c:pt>
                <c:pt idx="700">
                  <c:v>0.52252786115684602</c:v>
                </c:pt>
                <c:pt idx="701">
                  <c:v>0.52238953478724803</c:v>
                </c:pt>
                <c:pt idx="702">
                  <c:v>0.52222812552909204</c:v>
                </c:pt>
                <c:pt idx="703">
                  <c:v>0.52192818006510489</c:v>
                </c:pt>
                <c:pt idx="704">
                  <c:v>0.52165117262765381</c:v>
                </c:pt>
                <c:pt idx="705">
                  <c:v>0.52139717046312395</c:v>
                </c:pt>
                <c:pt idx="706">
                  <c:v>0.52111991756971499</c:v>
                </c:pt>
                <c:pt idx="707">
                  <c:v>0.52084256630299097</c:v>
                </c:pt>
                <c:pt idx="708">
                  <c:v>0.52058832764182705</c:v>
                </c:pt>
                <c:pt idx="709">
                  <c:v>0.52026472242972388</c:v>
                </c:pt>
                <c:pt idx="710">
                  <c:v>0.52010286229385705</c:v>
                </c:pt>
                <c:pt idx="711">
                  <c:v>0.51961708751587388</c:v>
                </c:pt>
                <c:pt idx="712">
                  <c:v>0.51931628945122899</c:v>
                </c:pt>
                <c:pt idx="713">
                  <c:v>0.51913112519951987</c:v>
                </c:pt>
                <c:pt idx="714">
                  <c:v>0.51887641078865498</c:v>
                </c:pt>
                <c:pt idx="715">
                  <c:v>0.51852907295565598</c:v>
                </c:pt>
                <c:pt idx="716">
                  <c:v>0.51834381783848793</c:v>
                </c:pt>
                <c:pt idx="717">
                  <c:v>0.51804260333614405</c:v>
                </c:pt>
                <c:pt idx="718">
                  <c:v>0.51785714932322602</c:v>
                </c:pt>
                <c:pt idx="719">
                  <c:v>0.51739330665286598</c:v>
                </c:pt>
                <c:pt idx="720">
                  <c:v>0.51709159252796211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076-47CF-AC24-B8F81F45A8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3481535"/>
        <c:axId val="293462399"/>
      </c:areaChart>
      <c:catAx>
        <c:axId val="29348153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Počet měsíců od propuštění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3462399"/>
        <c:crosses val="autoZero"/>
        <c:auto val="1"/>
        <c:lblAlgn val="ctr"/>
        <c:lblOffset val="100"/>
        <c:tickLblSkip val="60"/>
        <c:tickMarkSkip val="60"/>
        <c:noMultiLvlLbl val="0"/>
      </c:catAx>
      <c:valAx>
        <c:axId val="293462399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Pravděpodobnost stavu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348153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n-lt"/>
        </a:defRPr>
      </a:pPr>
      <a:endParaRPr lang="cs-CZ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3041498318811268"/>
          <c:y val="0.17087186559872397"/>
          <c:w val="0.81232982841966017"/>
          <c:h val="0.69588175225740778"/>
        </c:manualLayout>
      </c:layout>
      <c:scatterChart>
        <c:scatterStyle val="lineMarker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2014–2015</c:v>
                </c:pt>
              </c:strCache>
            </c:strRef>
          </c:tx>
          <c:spPr>
            <a:ln w="19050">
              <a:solidFill>
                <a:sysClr val="windowText" lastClr="000000"/>
              </a:solidFill>
              <a:prstDash val="solid"/>
            </a:ln>
          </c:spPr>
          <c:marker>
            <c:symbol val="none"/>
          </c:marker>
          <c:dPt>
            <c:idx val="31"/>
            <c:bubble3D val="0"/>
            <c:extLst>
              <c:ext xmlns:c16="http://schemas.microsoft.com/office/drawing/2014/chart" uri="{C3380CC4-5D6E-409C-BE32-E72D297353CC}">
                <c16:uniqueId val="{00000000-FE3E-4656-A6DE-75AE62844290}"/>
              </c:ext>
            </c:extLst>
          </c:dPt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List1!$B$2:$B$74</c:f>
              <c:numCache>
                <c:formatCode>###0.00</c:formatCode>
                <c:ptCount val="73"/>
                <c:pt idx="0">
                  <c:v>0.98295982415988759</c:v>
                </c:pt>
                <c:pt idx="1">
                  <c:v>0.96784573202510704</c:v>
                </c:pt>
                <c:pt idx="2">
                  <c:v>0.95400058915501573</c:v>
                </c:pt>
                <c:pt idx="3">
                  <c:v>0.94174163286578594</c:v>
                </c:pt>
                <c:pt idx="4">
                  <c:v>0.93115950239060974</c:v>
                </c:pt>
                <c:pt idx="5">
                  <c:v>0.92132514558926826</c:v>
                </c:pt>
                <c:pt idx="6">
                  <c:v>0.91162674763771501</c:v>
                </c:pt>
                <c:pt idx="7">
                  <c:v>0.90240420566042012</c:v>
                </c:pt>
                <c:pt idx="8">
                  <c:v>0.89413337563164219</c:v>
                </c:pt>
                <c:pt idx="9">
                  <c:v>0.8868142575513811</c:v>
                </c:pt>
                <c:pt idx="10">
                  <c:v>0.87904194330515961</c:v>
                </c:pt>
                <c:pt idx="11">
                  <c:v>0.87192676349958076</c:v>
                </c:pt>
                <c:pt idx="12">
                  <c:v>0.86553669755953866</c:v>
                </c:pt>
                <c:pt idx="13">
                  <c:v>0.85991706510162924</c:v>
                </c:pt>
                <c:pt idx="14">
                  <c:v>0.85447871111010409</c:v>
                </c:pt>
                <c:pt idx="15">
                  <c:v>0.84908567673517488</c:v>
                </c:pt>
                <c:pt idx="16">
                  <c:v>0.8435113638938615</c:v>
                </c:pt>
                <c:pt idx="17">
                  <c:v>0.83789173143595208</c:v>
                </c:pt>
                <c:pt idx="18">
                  <c:v>0.8333144501597517</c:v>
                </c:pt>
                <c:pt idx="19">
                  <c:v>0.82839727175908096</c:v>
                </c:pt>
                <c:pt idx="20">
                  <c:v>0.82332147470032402</c:v>
                </c:pt>
                <c:pt idx="21">
                  <c:v>0.81833631687475927</c:v>
                </c:pt>
                <c:pt idx="22">
                  <c:v>0.81328317962430041</c:v>
                </c:pt>
                <c:pt idx="23">
                  <c:v>0.80866057873150399</c:v>
                </c:pt>
                <c:pt idx="24">
                  <c:v>0.80390201898891944</c:v>
                </c:pt>
                <c:pt idx="25">
                  <c:v>0.79884888173846058</c:v>
                </c:pt>
                <c:pt idx="26">
                  <c:v>0.79420362103736608</c:v>
                </c:pt>
                <c:pt idx="27">
                  <c:v>0.78971697899435778</c:v>
                </c:pt>
                <c:pt idx="28">
                  <c:v>0.78529831637624359</c:v>
                </c:pt>
                <c:pt idx="29">
                  <c:v>0.78074369490834117</c:v>
                </c:pt>
                <c:pt idx="30">
                  <c:v>0.77689152749767743</c:v>
                </c:pt>
                <c:pt idx="31">
                  <c:v>0.77290340123722556</c:v>
                </c:pt>
                <c:pt idx="32">
                  <c:v>0.76918719267635005</c:v>
                </c:pt>
                <c:pt idx="33">
                  <c:v>0.76501778794951403</c:v>
                </c:pt>
                <c:pt idx="34">
                  <c:v>0.76066710475629384</c:v>
                </c:pt>
                <c:pt idx="35">
                  <c:v>0.75661099907094798</c:v>
                </c:pt>
                <c:pt idx="36">
                  <c:v>0.75260021300219815</c:v>
                </c:pt>
                <c:pt idx="37">
                  <c:v>0.74831750923387208</c:v>
                </c:pt>
                <c:pt idx="38">
                  <c:v>0.7444200222066123</c:v>
                </c:pt>
                <c:pt idx="39">
                  <c:v>0.74049987537105455</c:v>
                </c:pt>
                <c:pt idx="40">
                  <c:v>0.7371915433595434</c:v>
                </c:pt>
                <c:pt idx="41">
                  <c:v>0.73386055153973417</c:v>
                </c:pt>
                <c:pt idx="42">
                  <c:v>0.7304162606784349</c:v>
                </c:pt>
                <c:pt idx="43">
                  <c:v>0.72672271192585736</c:v>
                </c:pt>
                <c:pt idx="44">
                  <c:v>0.72341437991434621</c:v>
                </c:pt>
                <c:pt idx="45">
                  <c:v>0.72028732636921922</c:v>
                </c:pt>
                <c:pt idx="46">
                  <c:v>0.71670707665813171</c:v>
                </c:pt>
                <c:pt idx="47">
                  <c:v>0.71360268292130269</c:v>
                </c:pt>
                <c:pt idx="48">
                  <c:v>0.71045296956787762</c:v>
                </c:pt>
                <c:pt idx="49">
                  <c:v>0.70639686388253176</c:v>
                </c:pt>
                <c:pt idx="50">
                  <c:v>0.70274863474655025</c:v>
                </c:pt>
                <c:pt idx="51">
                  <c:v>0.69980285966780742</c:v>
                </c:pt>
                <c:pt idx="52">
                  <c:v>0.69667580612268032</c:v>
                </c:pt>
                <c:pt idx="53">
                  <c:v>0.69327683487797709</c:v>
                </c:pt>
                <c:pt idx="54">
                  <c:v>0.6901497813328501</c:v>
                </c:pt>
                <c:pt idx="55">
                  <c:v>0.68686410912963691</c:v>
                </c:pt>
                <c:pt idx="56">
                  <c:v>0.6840542929006822</c:v>
                </c:pt>
                <c:pt idx="57">
                  <c:v>0.68065532165597897</c:v>
                </c:pt>
                <c:pt idx="58">
                  <c:v>0.67770954657723614</c:v>
                </c:pt>
                <c:pt idx="59">
                  <c:v>0.67417461648274479</c:v>
                </c:pt>
                <c:pt idx="60">
                  <c:v>0.67118352178740592</c:v>
                </c:pt>
                <c:pt idx="61">
                  <c:v>0.66819242709206705</c:v>
                </c:pt>
                <c:pt idx="62">
                  <c:v>0.66499739412204606</c:v>
                </c:pt>
                <c:pt idx="63">
                  <c:v>0.66193832000181319</c:v>
                </c:pt>
                <c:pt idx="64">
                  <c:v>0.6586526477986</c:v>
                </c:pt>
                <c:pt idx="65">
                  <c:v>0.65582017176134721</c:v>
                </c:pt>
                <c:pt idx="66">
                  <c:v>0.65303301534069047</c:v>
                </c:pt>
                <c:pt idx="67">
                  <c:v>0.6500419206453516</c:v>
                </c:pt>
                <c:pt idx="68">
                  <c:v>0.64664294940064837</c:v>
                </c:pt>
                <c:pt idx="69">
                  <c:v>0.64374249393850158</c:v>
                </c:pt>
                <c:pt idx="70">
                  <c:v>0.64095533751784484</c:v>
                </c:pt>
                <c:pt idx="71">
                  <c:v>0.63748838684824749</c:v>
                </c:pt>
                <c:pt idx="72">
                  <c:v>0.6348145294690809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E3E-4656-A6DE-75AE62844290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2016–2017</c:v>
                </c:pt>
              </c:strCache>
            </c:strRef>
          </c:tx>
          <c:spPr>
            <a:ln w="19050">
              <a:solidFill>
                <a:sysClr val="window" lastClr="FFFFFF">
                  <a:lumMod val="50000"/>
                </a:sysClr>
              </a:solidFill>
              <a:prstDash val="solid"/>
            </a:ln>
          </c:spPr>
          <c:marker>
            <c:symbol val="none"/>
          </c:marker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List1!$C$2:$C$74</c:f>
              <c:numCache>
                <c:formatCode>###0.00</c:formatCode>
                <c:ptCount val="73"/>
                <c:pt idx="0">
                  <c:v>0.98232000785777429</c:v>
                </c:pt>
                <c:pt idx="1">
                  <c:v>0.96630979275120321</c:v>
                </c:pt>
                <c:pt idx="2">
                  <c:v>0.9531480208231019</c:v>
                </c:pt>
                <c:pt idx="3">
                  <c:v>0.94050191533248217</c:v>
                </c:pt>
                <c:pt idx="4">
                  <c:v>0.93013947549356657</c:v>
                </c:pt>
                <c:pt idx="5">
                  <c:v>0.92036636872605848</c:v>
                </c:pt>
                <c:pt idx="6">
                  <c:v>0.91110892839603197</c:v>
                </c:pt>
                <c:pt idx="7">
                  <c:v>0.90226893232491912</c:v>
                </c:pt>
                <c:pt idx="8">
                  <c:v>0.89364993615558408</c:v>
                </c:pt>
                <c:pt idx="9">
                  <c:v>0.88628327276299002</c:v>
                </c:pt>
                <c:pt idx="10">
                  <c:v>0.87845005402219833</c:v>
                </c:pt>
                <c:pt idx="11">
                  <c:v>0.87154994597780189</c:v>
                </c:pt>
                <c:pt idx="12">
                  <c:v>0.8654356153619488</c:v>
                </c:pt>
                <c:pt idx="13">
                  <c:v>0.85914939593360184</c:v>
                </c:pt>
                <c:pt idx="14">
                  <c:v>0.85374717611236617</c:v>
                </c:pt>
                <c:pt idx="15">
                  <c:v>0.84846773401434039</c:v>
                </c:pt>
                <c:pt idx="16">
                  <c:v>0.84323740300559868</c:v>
                </c:pt>
                <c:pt idx="17">
                  <c:v>0.83854729397898053</c:v>
                </c:pt>
                <c:pt idx="18">
                  <c:v>0.83287496316668308</c:v>
                </c:pt>
                <c:pt idx="19">
                  <c:v>0.82789018760436117</c:v>
                </c:pt>
                <c:pt idx="20">
                  <c:v>0.82305274530989114</c:v>
                </c:pt>
                <c:pt idx="21">
                  <c:v>0.81875552499754456</c:v>
                </c:pt>
                <c:pt idx="22">
                  <c:v>0.81377074943522254</c:v>
                </c:pt>
                <c:pt idx="23">
                  <c:v>0.80915430704253033</c:v>
                </c:pt>
                <c:pt idx="24">
                  <c:v>0.80412042039092435</c:v>
                </c:pt>
                <c:pt idx="25">
                  <c:v>0.79977408898929392</c:v>
                </c:pt>
                <c:pt idx="26">
                  <c:v>0.79577153521265109</c:v>
                </c:pt>
                <c:pt idx="27">
                  <c:v>0.79068853747176127</c:v>
                </c:pt>
                <c:pt idx="28">
                  <c:v>0.78651409488262458</c:v>
                </c:pt>
                <c:pt idx="29">
                  <c:v>0.78236420783812988</c:v>
                </c:pt>
                <c:pt idx="30">
                  <c:v>0.77841076515077101</c:v>
                </c:pt>
                <c:pt idx="31">
                  <c:v>0.77433454474020225</c:v>
                </c:pt>
                <c:pt idx="32">
                  <c:v>0.77072487967783121</c:v>
                </c:pt>
                <c:pt idx="33">
                  <c:v>0.76628032609763286</c:v>
                </c:pt>
                <c:pt idx="34">
                  <c:v>0.76252332776740983</c:v>
                </c:pt>
                <c:pt idx="35">
                  <c:v>0.75807877418721148</c:v>
                </c:pt>
                <c:pt idx="36">
                  <c:v>0.75392888714271677</c:v>
                </c:pt>
                <c:pt idx="37">
                  <c:v>0.74985266673214801</c:v>
                </c:pt>
                <c:pt idx="38">
                  <c:v>0.74653766820548073</c:v>
                </c:pt>
                <c:pt idx="39">
                  <c:v>0.74248600333955395</c:v>
                </c:pt>
                <c:pt idx="40">
                  <c:v>0.73944111580394845</c:v>
                </c:pt>
                <c:pt idx="41">
                  <c:v>0.73632256163441689</c:v>
                </c:pt>
                <c:pt idx="42">
                  <c:v>0.73288478538453961</c:v>
                </c:pt>
                <c:pt idx="43">
                  <c:v>0.72956978685787233</c:v>
                </c:pt>
                <c:pt idx="44">
                  <c:v>0.72652489932226672</c:v>
                </c:pt>
                <c:pt idx="45">
                  <c:v>0.7232590118848834</c:v>
                </c:pt>
                <c:pt idx="46">
                  <c:v>0.71952656909930246</c:v>
                </c:pt>
                <c:pt idx="47">
                  <c:v>0.71589234849228944</c:v>
                </c:pt>
                <c:pt idx="48">
                  <c:v>0.71238090560848633</c:v>
                </c:pt>
                <c:pt idx="49">
                  <c:v>0.70926235143895489</c:v>
                </c:pt>
                <c:pt idx="50">
                  <c:v>0.70602101954621355</c:v>
                </c:pt>
                <c:pt idx="51">
                  <c:v>0.70277968765347221</c:v>
                </c:pt>
                <c:pt idx="52">
                  <c:v>0.69939102249287899</c:v>
                </c:pt>
                <c:pt idx="53">
                  <c:v>0.69560946861801398</c:v>
                </c:pt>
                <c:pt idx="54">
                  <c:v>0.69231902563598868</c:v>
                </c:pt>
                <c:pt idx="55">
                  <c:v>0.68922502701109922</c:v>
                </c:pt>
                <c:pt idx="56">
                  <c:v>0.68598369511835788</c:v>
                </c:pt>
                <c:pt idx="57">
                  <c:v>0.68288969649346842</c:v>
                </c:pt>
                <c:pt idx="58">
                  <c:v>0.67957469796680114</c:v>
                </c:pt>
                <c:pt idx="59">
                  <c:v>0.67648069934191168</c:v>
                </c:pt>
                <c:pt idx="60">
                  <c:v>0.67326392299381221</c:v>
                </c:pt>
                <c:pt idx="61">
                  <c:v>0.66965425793144118</c:v>
                </c:pt>
                <c:pt idx="62">
                  <c:v>0.66631470386013192</c:v>
                </c:pt>
                <c:pt idx="63">
                  <c:v>0.66322070523524235</c:v>
                </c:pt>
                <c:pt idx="64">
                  <c:v>0.66007759552106893</c:v>
                </c:pt>
                <c:pt idx="65">
                  <c:v>0.65683626362832748</c:v>
                </c:pt>
                <c:pt idx="66">
                  <c:v>0.65369315391415406</c:v>
                </c:pt>
                <c:pt idx="67">
                  <c:v>0.65074648855711636</c:v>
                </c:pt>
                <c:pt idx="68">
                  <c:v>0.64819271191435046</c:v>
                </c:pt>
                <c:pt idx="69">
                  <c:v>0.64536882428052278</c:v>
                </c:pt>
                <c:pt idx="70">
                  <c:v>0.64229938120027519</c:v>
                </c:pt>
                <c:pt idx="71">
                  <c:v>0.63957371574501543</c:v>
                </c:pt>
                <c:pt idx="72">
                  <c:v>0.63613593949513825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E3E-4656-A6DE-75AE62844290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2018–2019</c:v>
                </c:pt>
              </c:strCache>
            </c:strRef>
          </c:tx>
          <c:spPr>
            <a:ln w="19050">
              <a:solidFill>
                <a:sysClr val="window" lastClr="FFFFFF">
                  <a:lumMod val="75000"/>
                </a:sysClr>
              </a:solidFill>
            </a:ln>
          </c:spPr>
          <c:marker>
            <c:symbol val="none"/>
          </c:marker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List1!$D$2:$D$74</c:f>
              <c:numCache>
                <c:formatCode>###0.00</c:formatCode>
                <c:ptCount val="73"/>
                <c:pt idx="0">
                  <c:v>0.98033997037185827</c:v>
                </c:pt>
                <c:pt idx="1">
                  <c:v>0.96434579556582223</c:v>
                </c:pt>
                <c:pt idx="2">
                  <c:v>0.95020965676551084</c:v>
                </c:pt>
                <c:pt idx="3">
                  <c:v>0.93770557661887666</c:v>
                </c:pt>
                <c:pt idx="4">
                  <c:v>0.92693398950460748</c:v>
                </c:pt>
                <c:pt idx="5">
                  <c:v>0.91656413990508967</c:v>
                </c:pt>
                <c:pt idx="6">
                  <c:v>0.90611896452155583</c:v>
                </c:pt>
                <c:pt idx="7">
                  <c:v>0.89620106962613311</c:v>
                </c:pt>
                <c:pt idx="8">
                  <c:v>0.88794034197905958</c:v>
                </c:pt>
                <c:pt idx="9">
                  <c:v>0.88050819795616053</c:v>
                </c:pt>
                <c:pt idx="10">
                  <c:v>0.8738042031787483</c:v>
                </c:pt>
                <c:pt idx="11">
                  <c:v>0.86742662013207139</c:v>
                </c:pt>
                <c:pt idx="12">
                  <c:v>0.86165164335752142</c:v>
                </c:pt>
                <c:pt idx="13">
                  <c:v>0.85522384312150068</c:v>
                </c:pt>
                <c:pt idx="14">
                  <c:v>0.84862028272277623</c:v>
                </c:pt>
                <c:pt idx="15">
                  <c:v>0.84221759108142735</c:v>
                </c:pt>
                <c:pt idx="16">
                  <c:v>0.83671880884826888</c:v>
                </c:pt>
                <c:pt idx="17">
                  <c:v>0.83154643834584596</c:v>
                </c:pt>
                <c:pt idx="18">
                  <c:v>0.82607276470735957</c:v>
                </c:pt>
                <c:pt idx="19">
                  <c:v>0.82090039420493655</c:v>
                </c:pt>
                <c:pt idx="20">
                  <c:v>0.81605443543324896</c:v>
                </c:pt>
                <c:pt idx="21">
                  <c:v>0.81171064855500052</c:v>
                </c:pt>
                <c:pt idx="22">
                  <c:v>0.8075426218394558</c:v>
                </c:pt>
                <c:pt idx="23">
                  <c:v>0.80317372636653539</c:v>
                </c:pt>
                <c:pt idx="24">
                  <c:v>0.79877972229894312</c:v>
                </c:pt>
                <c:pt idx="25">
                  <c:v>0.79486278153011791</c:v>
                </c:pt>
                <c:pt idx="26">
                  <c:v>0.79099605795063666</c:v>
                </c:pt>
                <c:pt idx="27">
                  <c:v>0.78697868280312366</c:v>
                </c:pt>
                <c:pt idx="28">
                  <c:v>0.78233359278881176</c:v>
                </c:pt>
                <c:pt idx="29">
                  <c:v>0.77819067466793901</c:v>
                </c:pt>
                <c:pt idx="30">
                  <c:v>0.77434905968312973</c:v>
                </c:pt>
                <c:pt idx="31">
                  <c:v>0.76960353529013004</c:v>
                </c:pt>
                <c:pt idx="32">
                  <c:v>0.76576192030532075</c:v>
                </c:pt>
                <c:pt idx="33">
                  <c:v>0.76166921937379184</c:v>
                </c:pt>
                <c:pt idx="34">
                  <c:v>0.75790293017299837</c:v>
                </c:pt>
                <c:pt idx="35">
                  <c:v>0.75358425188942191</c:v>
                </c:pt>
                <c:pt idx="36">
                  <c:v>0.74974263690461262</c:v>
                </c:pt>
                <c:pt idx="37">
                  <c:v>0.7452984156476764</c:v>
                </c:pt>
                <c:pt idx="38">
                  <c:v>0.74155723504155491</c:v>
                </c:pt>
                <c:pt idx="39">
                  <c:v>0.73761518567805773</c:v>
                </c:pt>
                <c:pt idx="40">
                  <c:v>0.73425063399201562</c:v>
                </c:pt>
                <c:pt idx="41">
                  <c:v>0.73060988776458202</c:v>
                </c:pt>
                <c:pt idx="42">
                  <c:v>0.72714490169985202</c:v>
                </c:pt>
                <c:pt idx="43">
                  <c:v>0.72337861249905855</c:v>
                </c:pt>
                <c:pt idx="44">
                  <c:v>0.72006427800236039</c:v>
                </c:pt>
                <c:pt idx="45">
                  <c:v>0.71642353177492679</c:v>
                </c:pt>
                <c:pt idx="46">
                  <c:v>0.712858111331509</c:v>
                </c:pt>
                <c:pt idx="47">
                  <c:v>0.70879051899465206</c:v>
                </c:pt>
                <c:pt idx="48">
                  <c:v>0.70512466417254649</c:v>
                </c:pt>
                <c:pt idx="49">
                  <c:v>0.7018354382705202</c:v>
                </c:pt>
                <c:pt idx="50">
                  <c:v>0.69824490923243043</c:v>
                </c:pt>
                <c:pt idx="51">
                  <c:v>0.69488035754638833</c:v>
                </c:pt>
                <c:pt idx="52">
                  <c:v>0.69164134883370598</c:v>
                </c:pt>
                <c:pt idx="53">
                  <c:v>0.68855299168905537</c:v>
                </c:pt>
                <c:pt idx="54">
                  <c:v>0.68466115951490214</c:v>
                </c:pt>
                <c:pt idx="55">
                  <c:v>0.6813217164235319</c:v>
                </c:pt>
                <c:pt idx="56">
                  <c:v>0.6776809701960983</c:v>
                </c:pt>
                <c:pt idx="57">
                  <c:v>0.67411554975268051</c:v>
                </c:pt>
                <c:pt idx="58">
                  <c:v>0.67095186682401409</c:v>
                </c:pt>
                <c:pt idx="59">
                  <c:v>0.66771285811133174</c:v>
                </c:pt>
                <c:pt idx="60">
                  <c:v>0.66434830642528964</c:v>
                </c:pt>
                <c:pt idx="61">
                  <c:v>0.66078288598187185</c:v>
                </c:pt>
                <c:pt idx="62">
                  <c:v>0.65797072337861273</c:v>
                </c:pt>
                <c:pt idx="63">
                  <c:v>0.65505812639666583</c:v>
                </c:pt>
                <c:pt idx="64">
                  <c:v>0.65191955206267127</c:v>
                </c:pt>
                <c:pt idx="65">
                  <c:v>0.64873076053933287</c:v>
                </c:pt>
                <c:pt idx="66">
                  <c:v>0.64534110025861879</c:v>
                </c:pt>
                <c:pt idx="67">
                  <c:v>0.64170035403118519</c:v>
                </c:pt>
                <c:pt idx="68">
                  <c:v>0.6379591734250637</c:v>
                </c:pt>
                <c:pt idx="69">
                  <c:v>0.63424310141361417</c:v>
                </c:pt>
                <c:pt idx="70">
                  <c:v>0.63067768097019639</c:v>
                </c:pt>
                <c:pt idx="71">
                  <c:v>0.62746378085218601</c:v>
                </c:pt>
                <c:pt idx="72">
                  <c:v>0.62432520651819146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FE3E-4656-A6DE-75AE62844290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2020–2021</c:v>
                </c:pt>
              </c:strCache>
            </c:strRef>
          </c:tx>
          <c:spPr>
            <a:ln w="19050">
              <a:solidFill>
                <a:srgbClr val="4472C4">
                  <a:lumMod val="40000"/>
                  <a:lumOff val="60000"/>
                </a:srgbClr>
              </a:solidFill>
            </a:ln>
          </c:spPr>
          <c:marker>
            <c:symbol val="none"/>
          </c:marker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List1!$E$2:$E$74</c:f>
              <c:numCache>
                <c:formatCode>###0.00</c:formatCode>
                <c:ptCount val="73"/>
                <c:pt idx="0">
                  <c:v>0.9763190249639172</c:v>
                </c:pt>
                <c:pt idx="1">
                  <c:v>0.95440209547228305</c:v>
                </c:pt>
                <c:pt idx="2">
                  <c:v>0.93734965520927993</c:v>
                </c:pt>
                <c:pt idx="3">
                  <c:v>0.9231036510397177</c:v>
                </c:pt>
                <c:pt idx="4">
                  <c:v>0.9104880526006307</c:v>
                </c:pt>
                <c:pt idx="5">
                  <c:v>0.89960977174319767</c:v>
                </c:pt>
                <c:pt idx="6">
                  <c:v>0.88990752124873029</c:v>
                </c:pt>
                <c:pt idx="7">
                  <c:v>0.88015181482867366</c:v>
                </c:pt>
                <c:pt idx="8">
                  <c:v>0.87157213877158279</c:v>
                </c:pt>
                <c:pt idx="9">
                  <c:v>0.86400812530068949</c:v>
                </c:pt>
                <c:pt idx="10">
                  <c:v>0.8560164644250815</c:v>
                </c:pt>
                <c:pt idx="11">
                  <c:v>0.8485860907681616</c:v>
                </c:pt>
                <c:pt idx="12">
                  <c:v>0.8414497247019832</c:v>
                </c:pt>
                <c:pt idx="13">
                  <c:v>0.83436681456139405</c:v>
                </c:pt>
                <c:pt idx="14">
                  <c:v>0.82768482386272513</c:v>
                </c:pt>
                <c:pt idx="15">
                  <c:v>0.82201849575025387</c:v>
                </c:pt>
                <c:pt idx="16">
                  <c:v>0.81640562356337198</c:v>
                </c:pt>
                <c:pt idx="17">
                  <c:v>0.81084620730207946</c:v>
                </c:pt>
                <c:pt idx="18">
                  <c:v>0.8050462393756348</c:v>
                </c:pt>
                <c:pt idx="19">
                  <c:v>0.79943336718875291</c:v>
                </c:pt>
                <c:pt idx="20">
                  <c:v>0.79432832629496986</c:v>
                </c:pt>
                <c:pt idx="21">
                  <c:v>0.78975784465708032</c:v>
                </c:pt>
                <c:pt idx="22">
                  <c:v>0.78419842839578779</c:v>
                </c:pt>
                <c:pt idx="23">
                  <c:v>0.77954776286951422</c:v>
                </c:pt>
                <c:pt idx="24">
                  <c:v>0.77473672956647255</c:v>
                </c:pt>
                <c:pt idx="25">
                  <c:v>0.77064735125888717</c:v>
                </c:pt>
                <c:pt idx="26">
                  <c:v>0.76615705350938168</c:v>
                </c:pt>
                <c:pt idx="27">
                  <c:v>0.76139947613192938</c:v>
                </c:pt>
                <c:pt idx="28">
                  <c:v>0.75677553856845048</c:v>
                </c:pt>
                <c:pt idx="29">
                  <c:v>0.75260597637248106</c:v>
                </c:pt>
                <c:pt idx="30">
                  <c:v>0.74865023787886897</c:v>
                </c:pt>
                <c:pt idx="31">
                  <c:v>0.74415994012936337</c:v>
                </c:pt>
                <c:pt idx="32">
                  <c:v>0.74063184904046619</c:v>
                </c:pt>
                <c:pt idx="33">
                  <c:v>0.73691666221200625</c:v>
                </c:pt>
                <c:pt idx="34">
                  <c:v>0.73261346020206342</c:v>
                </c:pt>
                <c:pt idx="35">
                  <c:v>0.72911209707596081</c:v>
                </c:pt>
                <c:pt idx="36">
                  <c:v>0.72507617469396479</c:v>
                </c:pt>
                <c:pt idx="37">
                  <c:v>0.72149462767947825</c:v>
                </c:pt>
                <c:pt idx="38">
                  <c:v>0.71815363233014373</c:v>
                </c:pt>
                <c:pt idx="39">
                  <c:v>0.71465226920404124</c:v>
                </c:pt>
                <c:pt idx="40">
                  <c:v>0.71141818570588544</c:v>
                </c:pt>
                <c:pt idx="41">
                  <c:v>0.70775645480301486</c:v>
                </c:pt>
                <c:pt idx="42">
                  <c:v>0.70417490778852831</c:v>
                </c:pt>
                <c:pt idx="43">
                  <c:v>0.70086064040198848</c:v>
                </c:pt>
                <c:pt idx="44">
                  <c:v>0.69770674079221673</c:v>
                </c:pt>
                <c:pt idx="45">
                  <c:v>0.69503394451274914</c:v>
                </c:pt>
                <c:pt idx="46">
                  <c:v>0.69212059656812952</c:v>
                </c:pt>
                <c:pt idx="47">
                  <c:v>0.68885978510717905</c:v>
                </c:pt>
                <c:pt idx="48">
                  <c:v>0.68594643716255932</c:v>
                </c:pt>
                <c:pt idx="49">
                  <c:v>0.68265889773881416</c:v>
                </c:pt>
                <c:pt idx="50">
                  <c:v>0.67899716683594358</c:v>
                </c:pt>
                <c:pt idx="51">
                  <c:v>0.67627091463088673</c:v>
                </c:pt>
                <c:pt idx="52">
                  <c:v>0.67330411076067775</c:v>
                </c:pt>
                <c:pt idx="53">
                  <c:v>0.67009675522531664</c:v>
                </c:pt>
                <c:pt idx="54">
                  <c:v>0.66702303950392894</c:v>
                </c:pt>
                <c:pt idx="55">
                  <c:v>0.66362858822900506</c:v>
                </c:pt>
                <c:pt idx="56">
                  <c:v>0.6603410488052599</c:v>
                </c:pt>
                <c:pt idx="57">
                  <c:v>0.65713369326989879</c:v>
                </c:pt>
                <c:pt idx="58">
                  <c:v>0.65416688939968981</c:v>
                </c:pt>
                <c:pt idx="59">
                  <c:v>0.65125354145507008</c:v>
                </c:pt>
                <c:pt idx="60">
                  <c:v>0.6487143849895759</c:v>
                </c:pt>
                <c:pt idx="61">
                  <c:v>0.64561394130539351</c:v>
                </c:pt>
                <c:pt idx="62">
                  <c:v>0.64283423317474719</c:v>
                </c:pt>
                <c:pt idx="63">
                  <c:v>0.63976051745335949</c:v>
                </c:pt>
                <c:pt idx="64">
                  <c:v>0.63660661784358774</c:v>
                </c:pt>
                <c:pt idx="65">
                  <c:v>0.63369326989896813</c:v>
                </c:pt>
                <c:pt idx="66">
                  <c:v>0.63115411343347394</c:v>
                </c:pt>
                <c:pt idx="67">
                  <c:v>0.62818730956326496</c:v>
                </c:pt>
                <c:pt idx="68">
                  <c:v>0.62527396161864535</c:v>
                </c:pt>
                <c:pt idx="69">
                  <c:v>0.62289517292991925</c:v>
                </c:pt>
                <c:pt idx="70">
                  <c:v>0.62038269052285566</c:v>
                </c:pt>
                <c:pt idx="71">
                  <c:v>0.61760274309666852</c:v>
                </c:pt>
                <c:pt idx="72">
                  <c:v>0.61487602016908938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FE3E-4656-A6DE-75AE62844290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2022–2023</c:v>
                </c:pt>
              </c:strCache>
            </c:strRef>
          </c:tx>
          <c:spPr>
            <a:ln w="19050">
              <a:solidFill>
                <a:srgbClr val="4472C4"/>
              </a:solidFill>
            </a:ln>
          </c:spPr>
          <c:marker>
            <c:symbol val="none"/>
          </c:marker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List1!$F$2:$F$74</c:f>
              <c:numCache>
                <c:formatCode>General</c:formatCode>
                <c:ptCount val="73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FE3E-4656-A6DE-75AE628442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5085968"/>
        <c:axId val="385082048"/>
      </c:scatterChart>
      <c:valAx>
        <c:axId val="385085968"/>
        <c:scaling>
          <c:orientation val="minMax"/>
          <c:max val="24"/>
          <c:min val="0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latin typeface="+mj-lt"/>
                <a:cs typeface="Arial" pitchFamily="34" charset="0"/>
              </a:defRPr>
            </a:pPr>
            <a:endParaRPr lang="cs-CZ"/>
          </a:p>
        </c:txPr>
        <c:crossAx val="385082048"/>
        <c:crosses val="autoZero"/>
        <c:crossBetween val="midCat"/>
        <c:majorUnit val="3"/>
      </c:valAx>
      <c:valAx>
        <c:axId val="385082048"/>
        <c:scaling>
          <c:orientation val="minMax"/>
          <c:max val="1"/>
        </c:scaling>
        <c:delete val="0"/>
        <c:axPos val="l"/>
        <c:numFmt formatCode="0\ %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latin typeface="+mj-lt"/>
                <a:cs typeface="Arial" pitchFamily="34" charset="0"/>
              </a:defRPr>
            </a:pPr>
            <a:endParaRPr lang="cs-CZ"/>
          </a:p>
        </c:txPr>
        <c:crossAx val="3850859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634887983400522"/>
          <c:y val="0.55684525809411656"/>
          <c:w val="0.35876633091182447"/>
          <c:h val="0.25767926247178585"/>
        </c:manualLayout>
      </c:layout>
      <c:overlay val="0"/>
      <c:txPr>
        <a:bodyPr/>
        <a:lstStyle/>
        <a:p>
          <a:pPr>
            <a:defRPr sz="1200"/>
          </a:pPr>
          <a:endParaRPr lang="cs-CZ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3041498318811268"/>
          <c:y val="0.16527585154700045"/>
          <c:w val="0.81232982841966017"/>
          <c:h val="0.70147776630913128"/>
        </c:manualLayout>
      </c:layout>
      <c:scatterChart>
        <c:scatterStyle val="lineMarker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2014–2015</c:v>
                </c:pt>
              </c:strCache>
            </c:strRef>
          </c:tx>
          <c:spPr>
            <a:ln w="19050">
              <a:solidFill>
                <a:sysClr val="windowText" lastClr="000000"/>
              </a:solidFill>
              <a:prstDash val="solid"/>
            </a:ln>
          </c:spPr>
          <c:marker>
            <c:symbol val="none"/>
          </c:marker>
          <c:dPt>
            <c:idx val="31"/>
            <c:bubble3D val="0"/>
            <c:extLst>
              <c:ext xmlns:c16="http://schemas.microsoft.com/office/drawing/2014/chart" uri="{C3380CC4-5D6E-409C-BE32-E72D297353CC}">
                <c16:uniqueId val="{00000000-ABEB-4D7E-A12C-EE0F804A5308}"/>
              </c:ext>
            </c:extLst>
          </c:dPt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List1!$B$2:$B$74</c:f>
              <c:numCache>
                <c:formatCode>###0.00</c:formatCode>
                <c:ptCount val="73"/>
                <c:pt idx="0">
                  <c:v>0.9873956736501448</c:v>
                </c:pt>
                <c:pt idx="1">
                  <c:v>0.97651433790642606</c:v>
                </c:pt>
                <c:pt idx="2">
                  <c:v>0.96762036804438945</c:v>
                </c:pt>
                <c:pt idx="3">
                  <c:v>0.95928268495209157</c:v>
                </c:pt>
                <c:pt idx="4">
                  <c:v>0.95195250269031473</c:v>
                </c:pt>
                <c:pt idx="5">
                  <c:v>0.94515325634286484</c:v>
                </c:pt>
                <c:pt idx="6">
                  <c:v>0.93886465655941065</c:v>
                </c:pt>
                <c:pt idx="7">
                  <c:v>0.93285588534873809</c:v>
                </c:pt>
                <c:pt idx="8">
                  <c:v>0.92759949991555324</c:v>
                </c:pt>
                <c:pt idx="9">
                  <c:v>0.92282012230488153</c:v>
                </c:pt>
                <c:pt idx="10">
                  <c:v>0.91776570908365263</c:v>
                </c:pt>
                <c:pt idx="11">
                  <c:v>0.91293262000695619</c:v>
                </c:pt>
                <c:pt idx="12">
                  <c:v>0.90832460834359341</c:v>
                </c:pt>
                <c:pt idx="13">
                  <c:v>0.90463421596883409</c:v>
                </c:pt>
                <c:pt idx="14">
                  <c:v>0.90086371353865913</c:v>
                </c:pt>
                <c:pt idx="15">
                  <c:v>0.89710896877776958</c:v>
                </c:pt>
                <c:pt idx="16">
                  <c:v>0.8932739405901976</c:v>
                </c:pt>
                <c:pt idx="17">
                  <c:v>0.88931008027050251</c:v>
                </c:pt>
                <c:pt idx="18">
                  <c:v>0.88615645574211477</c:v>
                </c:pt>
                <c:pt idx="19">
                  <c:v>0.88294792911445841</c:v>
                </c:pt>
                <c:pt idx="20">
                  <c:v>0.87944210467693784</c:v>
                </c:pt>
                <c:pt idx="21">
                  <c:v>0.87551786225970429</c:v>
                </c:pt>
                <c:pt idx="22">
                  <c:v>0.87163556868355097</c:v>
                </c:pt>
                <c:pt idx="23">
                  <c:v>0.86842664677402004</c:v>
                </c:pt>
                <c:pt idx="24">
                  <c:v>0.86487061563030931</c:v>
                </c:pt>
                <c:pt idx="25">
                  <c:v>0.86164854145159264</c:v>
                </c:pt>
                <c:pt idx="26">
                  <c:v>0.85832128803693841</c:v>
                </c:pt>
                <c:pt idx="27">
                  <c:v>0.85530589256891942</c:v>
                </c:pt>
                <c:pt idx="28">
                  <c:v>0.85213700118683566</c:v>
                </c:pt>
                <c:pt idx="29">
                  <c:v>0.8486915872529962</c:v>
                </c:pt>
                <c:pt idx="30">
                  <c:v>0.84622589408840299</c:v>
                </c:pt>
                <c:pt idx="31">
                  <c:v>0.84340958790734155</c:v>
                </c:pt>
                <c:pt idx="32">
                  <c:v>0.84093457664488491</c:v>
                </c:pt>
                <c:pt idx="33">
                  <c:v>0.83805797581061858</c:v>
                </c:pt>
                <c:pt idx="34">
                  <c:v>0.8351256178119929</c:v>
                </c:pt>
                <c:pt idx="35">
                  <c:v>0.83216250178230722</c:v>
                </c:pt>
                <c:pt idx="36">
                  <c:v>0.82936846145555554</c:v>
                </c:pt>
                <c:pt idx="37">
                  <c:v>0.82634384998938348</c:v>
                </c:pt>
                <c:pt idx="38">
                  <c:v>0.82366380234229664</c:v>
                </c:pt>
                <c:pt idx="39">
                  <c:v>0.82085313415643257</c:v>
                </c:pt>
                <c:pt idx="40">
                  <c:v>0.81846499665984385</c:v>
                </c:pt>
                <c:pt idx="41">
                  <c:v>0.81637482728897015</c:v>
                </c:pt>
                <c:pt idx="42">
                  <c:v>0.8138772266492319</c:v>
                </c:pt>
                <c:pt idx="43">
                  <c:v>0.81092098078545993</c:v>
                </c:pt>
                <c:pt idx="44">
                  <c:v>0.80876969465176152</c:v>
                </c:pt>
                <c:pt idx="45">
                  <c:v>0.80651328792384169</c:v>
                </c:pt>
                <c:pt idx="46">
                  <c:v>0.80422732452154444</c:v>
                </c:pt>
                <c:pt idx="47">
                  <c:v>0.8020134345951625</c:v>
                </c:pt>
                <c:pt idx="48">
                  <c:v>0.79989777495012704</c:v>
                </c:pt>
                <c:pt idx="49">
                  <c:v>0.79708829316637264</c:v>
                </c:pt>
                <c:pt idx="50">
                  <c:v>0.79470777899602996</c:v>
                </c:pt>
                <c:pt idx="51">
                  <c:v>0.79252807356324695</c:v>
                </c:pt>
                <c:pt idx="52">
                  <c:v>0.7901653845558646</c:v>
                </c:pt>
                <c:pt idx="53">
                  <c:v>0.78767027436813031</c:v>
                </c:pt>
                <c:pt idx="54">
                  <c:v>0.78555724520274983</c:v>
                </c:pt>
                <c:pt idx="55">
                  <c:v>0.78307918735211435</c:v>
                </c:pt>
                <c:pt idx="56">
                  <c:v>0.78101096896359767</c:v>
                </c:pt>
                <c:pt idx="57">
                  <c:v>0.7786026392461417</c:v>
                </c:pt>
                <c:pt idx="58">
                  <c:v>0.77660499157035234</c:v>
                </c:pt>
                <c:pt idx="59">
                  <c:v>0.77390212967612448</c:v>
                </c:pt>
                <c:pt idx="60">
                  <c:v>0.77179336905836704</c:v>
                </c:pt>
                <c:pt idx="61">
                  <c:v>0.76970701812491205</c:v>
                </c:pt>
                <c:pt idx="62">
                  <c:v>0.76743402974784181</c:v>
                </c:pt>
                <c:pt idx="63">
                  <c:v>0.76528776380969876</c:v>
                </c:pt>
                <c:pt idx="64">
                  <c:v>0.76295392982604116</c:v>
                </c:pt>
                <c:pt idx="65">
                  <c:v>0.76093115488555274</c:v>
                </c:pt>
                <c:pt idx="66">
                  <c:v>0.75908905701963347</c:v>
                </c:pt>
                <c:pt idx="67">
                  <c:v>0.7570326195909195</c:v>
                </c:pt>
                <c:pt idx="68">
                  <c:v>0.7545232213508547</c:v>
                </c:pt>
                <c:pt idx="69">
                  <c:v>0.75227411213604789</c:v>
                </c:pt>
                <c:pt idx="70">
                  <c:v>0.75031289089565023</c:v>
                </c:pt>
                <c:pt idx="71">
                  <c:v>0.74779033985926679</c:v>
                </c:pt>
                <c:pt idx="72">
                  <c:v>0.74592811339122633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BEB-4D7E-A12C-EE0F804A5308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2016–2017</c:v>
                </c:pt>
              </c:strCache>
            </c:strRef>
          </c:tx>
          <c:spPr>
            <a:ln w="19050">
              <a:solidFill>
                <a:sysClr val="window" lastClr="FFFFFF">
                  <a:lumMod val="50000"/>
                </a:sysClr>
              </a:solidFill>
              <a:prstDash val="solid"/>
            </a:ln>
          </c:spPr>
          <c:marker>
            <c:symbol val="none"/>
          </c:marker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List1!$C$2:$C$74</c:f>
              <c:numCache>
                <c:formatCode>###0.00</c:formatCode>
                <c:ptCount val="73"/>
                <c:pt idx="0">
                  <c:v>0.98778686102629765</c:v>
                </c:pt>
                <c:pt idx="1">
                  <c:v>0.97667186069797718</c:v>
                </c:pt>
                <c:pt idx="2">
                  <c:v>0.96831147790997862</c:v>
                </c:pt>
                <c:pt idx="3">
                  <c:v>0.95993508104224523</c:v>
                </c:pt>
                <c:pt idx="4">
                  <c:v>0.95310459022333949</c:v>
                </c:pt>
                <c:pt idx="5">
                  <c:v>0.94677669475453052</c:v>
                </c:pt>
                <c:pt idx="6">
                  <c:v>0.94045093344795916</c:v>
                </c:pt>
                <c:pt idx="7">
                  <c:v>0.93445918299458952</c:v>
                </c:pt>
                <c:pt idx="8">
                  <c:v>0.92903205808721812</c:v>
                </c:pt>
                <c:pt idx="9">
                  <c:v>0.92412344323395446</c:v>
                </c:pt>
                <c:pt idx="10">
                  <c:v>0.91930114894964432</c:v>
                </c:pt>
                <c:pt idx="11">
                  <c:v>0.91502850211343012</c:v>
                </c:pt>
                <c:pt idx="12">
                  <c:v>0.91097570568970432</c:v>
                </c:pt>
                <c:pt idx="13">
                  <c:v>0.90680861269420632</c:v>
                </c:pt>
                <c:pt idx="14">
                  <c:v>0.90302062215163659</c:v>
                </c:pt>
                <c:pt idx="15">
                  <c:v>0.89904324485396547</c:v>
                </c:pt>
                <c:pt idx="16">
                  <c:v>0.89534471104446989</c:v>
                </c:pt>
                <c:pt idx="17">
                  <c:v>0.89229088685439317</c:v>
                </c:pt>
                <c:pt idx="18">
                  <c:v>0.88839293499144889</c:v>
                </c:pt>
                <c:pt idx="19">
                  <c:v>0.88514129386392137</c:v>
                </c:pt>
                <c:pt idx="20">
                  <c:v>0.88172492677212588</c:v>
                </c:pt>
                <c:pt idx="21">
                  <c:v>0.87917027108059109</c:v>
                </c:pt>
                <c:pt idx="22">
                  <c:v>0.87597588026920581</c:v>
                </c:pt>
                <c:pt idx="23">
                  <c:v>0.87290636594733451</c:v>
                </c:pt>
                <c:pt idx="24">
                  <c:v>0.86932638115519401</c:v>
                </c:pt>
                <c:pt idx="25">
                  <c:v>0.86621756351925072</c:v>
                </c:pt>
                <c:pt idx="26">
                  <c:v>0.86374151515879916</c:v>
                </c:pt>
                <c:pt idx="27">
                  <c:v>0.86035240982234018</c:v>
                </c:pt>
                <c:pt idx="28">
                  <c:v>0.85743727552834637</c:v>
                </c:pt>
                <c:pt idx="29">
                  <c:v>0.85478416440856808</c:v>
                </c:pt>
                <c:pt idx="30">
                  <c:v>0.85220599453618251</c:v>
                </c:pt>
                <c:pt idx="31">
                  <c:v>0.84943424287641878</c:v>
                </c:pt>
                <c:pt idx="32">
                  <c:v>0.84690002661583375</c:v>
                </c:pt>
                <c:pt idx="33">
                  <c:v>0.84409039927264196</c:v>
                </c:pt>
                <c:pt idx="34">
                  <c:v>0.84146429212242557</c:v>
                </c:pt>
                <c:pt idx="35">
                  <c:v>0.8383447436506628</c:v>
                </c:pt>
                <c:pt idx="36">
                  <c:v>0.83568044047495327</c:v>
                </c:pt>
                <c:pt idx="37">
                  <c:v>0.83287408651870987</c:v>
                </c:pt>
                <c:pt idx="38">
                  <c:v>0.83074470687866009</c:v>
                </c:pt>
                <c:pt idx="39">
                  <c:v>0.82781810484277241</c:v>
                </c:pt>
                <c:pt idx="40">
                  <c:v>0.82559893698216225</c:v>
                </c:pt>
                <c:pt idx="41">
                  <c:v>0.82356831456557411</c:v>
                </c:pt>
                <c:pt idx="42">
                  <c:v>0.82134145116431523</c:v>
                </c:pt>
                <c:pt idx="43">
                  <c:v>0.81930293873332594</c:v>
                </c:pt>
                <c:pt idx="44">
                  <c:v>0.81734331304820185</c:v>
                </c:pt>
                <c:pt idx="45">
                  <c:v>0.81507610226153837</c:v>
                </c:pt>
                <c:pt idx="46">
                  <c:v>0.81244463534628308</c:v>
                </c:pt>
                <c:pt idx="47">
                  <c:v>0.80966970319468023</c:v>
                </c:pt>
                <c:pt idx="48">
                  <c:v>0.80697367624023708</c:v>
                </c:pt>
                <c:pt idx="49">
                  <c:v>0.8047187822228693</c:v>
                </c:pt>
                <c:pt idx="50">
                  <c:v>0.80232088141308566</c:v>
                </c:pt>
                <c:pt idx="51">
                  <c:v>0.80019804382126714</c:v>
                </c:pt>
                <c:pt idx="52">
                  <c:v>0.79770752517672183</c:v>
                </c:pt>
                <c:pt idx="53">
                  <c:v>0.79490412498281315</c:v>
                </c:pt>
                <c:pt idx="54">
                  <c:v>0.79234865979377755</c:v>
                </c:pt>
                <c:pt idx="55">
                  <c:v>0.79001429334554318</c:v>
                </c:pt>
                <c:pt idx="56">
                  <c:v>0.78784489192304341</c:v>
                </c:pt>
                <c:pt idx="57">
                  <c:v>0.78567144883764584</c:v>
                </c:pt>
                <c:pt idx="58">
                  <c:v>0.78349382018639147</c:v>
                </c:pt>
                <c:pt idx="59">
                  <c:v>0.78122709424921111</c:v>
                </c:pt>
                <c:pt idx="60">
                  <c:v>0.77906975329167094</c:v>
                </c:pt>
                <c:pt idx="61">
                  <c:v>0.77659498081699674</c:v>
                </c:pt>
                <c:pt idx="62">
                  <c:v>0.7743429480195464</c:v>
                </c:pt>
                <c:pt idx="63">
                  <c:v>0.77197252499464653</c:v>
                </c:pt>
                <c:pt idx="64">
                  <c:v>0.76985533698598874</c:v>
                </c:pt>
                <c:pt idx="65">
                  <c:v>0.76730439132461181</c:v>
                </c:pt>
                <c:pt idx="66">
                  <c:v>0.76512218372289531</c:v>
                </c:pt>
                <c:pt idx="67">
                  <c:v>0.76299348827227897</c:v>
                </c:pt>
                <c:pt idx="68">
                  <c:v>0.76126458577232292</c:v>
                </c:pt>
                <c:pt idx="69">
                  <c:v>0.75956127466607815</c:v>
                </c:pt>
                <c:pt idx="70">
                  <c:v>0.75779619894209227</c:v>
                </c:pt>
                <c:pt idx="71">
                  <c:v>0.75553502935782713</c:v>
                </c:pt>
                <c:pt idx="72">
                  <c:v>0.75358878483305836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ABEB-4D7E-A12C-EE0F804A5308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2018–2019</c:v>
                </c:pt>
              </c:strCache>
            </c:strRef>
          </c:tx>
          <c:spPr>
            <a:ln w="19050">
              <a:solidFill>
                <a:sysClr val="window" lastClr="FFFFFF">
                  <a:lumMod val="75000"/>
                </a:sysClr>
              </a:solidFill>
            </a:ln>
          </c:spPr>
          <c:marker>
            <c:symbol val="none"/>
          </c:marker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List1!$D$2:$D$74</c:f>
              <c:numCache>
                <c:formatCode>###0.00</c:formatCode>
                <c:ptCount val="73"/>
                <c:pt idx="0">
                  <c:v>0.9862748060844162</c:v>
                </c:pt>
                <c:pt idx="1">
                  <c:v>0.9760389825237431</c:v>
                </c:pt>
                <c:pt idx="2">
                  <c:v>0.96651105875307086</c:v>
                </c:pt>
                <c:pt idx="3">
                  <c:v>0.95854864926784011</c:v>
                </c:pt>
                <c:pt idx="4">
                  <c:v>0.95178327088291559</c:v>
                </c:pt>
                <c:pt idx="5">
                  <c:v>0.94555537133409029</c:v>
                </c:pt>
                <c:pt idx="6">
                  <c:v>0.93880622521464641</c:v>
                </c:pt>
                <c:pt idx="7">
                  <c:v>0.93260131035603722</c:v>
                </c:pt>
                <c:pt idx="8">
                  <c:v>0.9273922708152027</c:v>
                </c:pt>
                <c:pt idx="9">
                  <c:v>0.9230048288053686</c:v>
                </c:pt>
                <c:pt idx="10">
                  <c:v>0.91868192983133978</c:v>
                </c:pt>
                <c:pt idx="11">
                  <c:v>0.91492735121467406</c:v>
                </c:pt>
                <c:pt idx="12">
                  <c:v>0.91185018181076272</c:v>
                </c:pt>
                <c:pt idx="13">
                  <c:v>0.90783175523359316</c:v>
                </c:pt>
                <c:pt idx="14">
                  <c:v>0.90324128730279174</c:v>
                </c:pt>
                <c:pt idx="15">
                  <c:v>0.89914622946187772</c:v>
                </c:pt>
                <c:pt idx="16">
                  <c:v>0.89576401266572903</c:v>
                </c:pt>
                <c:pt idx="17">
                  <c:v>0.89274915046605474</c:v>
                </c:pt>
                <c:pt idx="18">
                  <c:v>0.88921318956835249</c:v>
                </c:pt>
                <c:pt idx="19">
                  <c:v>0.8856415089237667</c:v>
                </c:pt>
                <c:pt idx="20">
                  <c:v>0.88241428843315428</c:v>
                </c:pt>
                <c:pt idx="21">
                  <c:v>0.87953337938336862</c:v>
                </c:pt>
                <c:pt idx="22">
                  <c:v>0.87675556155152867</c:v>
                </c:pt>
                <c:pt idx="23">
                  <c:v>0.87391737004901182</c:v>
                </c:pt>
                <c:pt idx="24">
                  <c:v>0.8711821472197947</c:v>
                </c:pt>
                <c:pt idx="25">
                  <c:v>0.86833183283621462</c:v>
                </c:pt>
                <c:pt idx="26">
                  <c:v>0.86613491485307426</c:v>
                </c:pt>
                <c:pt idx="27">
                  <c:v>0.86346535392522683</c:v>
                </c:pt>
                <c:pt idx="28">
                  <c:v>0.86043134428053891</c:v>
                </c:pt>
                <c:pt idx="29">
                  <c:v>0.85766695063455556</c:v>
                </c:pt>
                <c:pt idx="30">
                  <c:v>0.85517385354439168</c:v>
                </c:pt>
                <c:pt idx="31">
                  <c:v>0.85217514329965416</c:v>
                </c:pt>
                <c:pt idx="32">
                  <c:v>0.84983709969450105</c:v>
                </c:pt>
                <c:pt idx="33">
                  <c:v>0.84729835712762436</c:v>
                </c:pt>
                <c:pt idx="34">
                  <c:v>0.84478204456727168</c:v>
                </c:pt>
                <c:pt idx="35">
                  <c:v>0.8419240754612729</c:v>
                </c:pt>
                <c:pt idx="36">
                  <c:v>0.83948086683668544</c:v>
                </c:pt>
                <c:pt idx="37">
                  <c:v>0.83677826742300243</c:v>
                </c:pt>
                <c:pt idx="38">
                  <c:v>0.83452040407767847</c:v>
                </c:pt>
                <c:pt idx="39">
                  <c:v>0.8321721926141924</c:v>
                </c:pt>
                <c:pt idx="40">
                  <c:v>0.83013046979444793</c:v>
                </c:pt>
                <c:pt idx="41">
                  <c:v>0.82797048500562354</c:v>
                </c:pt>
                <c:pt idx="42">
                  <c:v>0.8257771857075954</c:v>
                </c:pt>
                <c:pt idx="43">
                  <c:v>0.82332223417375783</c:v>
                </c:pt>
                <c:pt idx="44">
                  <c:v>0.82091970976360717</c:v>
                </c:pt>
                <c:pt idx="45">
                  <c:v>0.81851261470748904</c:v>
                </c:pt>
                <c:pt idx="46">
                  <c:v>0.81595714059776081</c:v>
                </c:pt>
                <c:pt idx="47">
                  <c:v>0.81345345423692339</c:v>
                </c:pt>
                <c:pt idx="48">
                  <c:v>0.81105903499047727</c:v>
                </c:pt>
                <c:pt idx="49">
                  <c:v>0.80935288163844543</c:v>
                </c:pt>
                <c:pt idx="50">
                  <c:v>0.80729441858513085</c:v>
                </c:pt>
                <c:pt idx="51">
                  <c:v>0.80528900700043249</c:v>
                </c:pt>
                <c:pt idx="52">
                  <c:v>0.80339544315226019</c:v>
                </c:pt>
                <c:pt idx="53">
                  <c:v>0.8017893531052489</c:v>
                </c:pt>
                <c:pt idx="54">
                  <c:v>0.79947635844045739</c:v>
                </c:pt>
                <c:pt idx="55">
                  <c:v>0.79748027272975075</c:v>
                </c:pt>
                <c:pt idx="56">
                  <c:v>0.79530261114256273</c:v>
                </c:pt>
                <c:pt idx="57">
                  <c:v>0.79308987225451377</c:v>
                </c:pt>
                <c:pt idx="58">
                  <c:v>0.79119712691296595</c:v>
                </c:pt>
                <c:pt idx="59">
                  <c:v>0.78909264274068036</c:v>
                </c:pt>
                <c:pt idx="60">
                  <c:v>0.78701303410426426</c:v>
                </c:pt>
                <c:pt idx="61">
                  <c:v>0.784749619641541</c:v>
                </c:pt>
                <c:pt idx="62">
                  <c:v>0.78316743305700465</c:v>
                </c:pt>
                <c:pt idx="63">
                  <c:v>0.78164134502239169</c:v>
                </c:pt>
                <c:pt idx="64">
                  <c:v>0.77981150574517766</c:v>
                </c:pt>
                <c:pt idx="65">
                  <c:v>0.77785694021579666</c:v>
                </c:pt>
                <c:pt idx="66">
                  <c:v>0.7759877078252081</c:v>
                </c:pt>
                <c:pt idx="67">
                  <c:v>0.7735693118055732</c:v>
                </c:pt>
                <c:pt idx="68">
                  <c:v>0.77111430595766151</c:v>
                </c:pt>
                <c:pt idx="69">
                  <c:v>0.76880448855056771</c:v>
                </c:pt>
                <c:pt idx="70">
                  <c:v>0.76654921493791639</c:v>
                </c:pt>
                <c:pt idx="71">
                  <c:v>0.76477670549062549</c:v>
                </c:pt>
                <c:pt idx="72">
                  <c:v>0.76272390154575664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ABEB-4D7E-A12C-EE0F804A5308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2020–2021</c:v>
                </c:pt>
              </c:strCache>
            </c:strRef>
          </c:tx>
          <c:spPr>
            <a:ln w="19050">
              <a:solidFill>
                <a:srgbClr val="4472C4">
                  <a:lumMod val="40000"/>
                  <a:lumOff val="60000"/>
                </a:srgbClr>
              </a:solidFill>
            </a:ln>
          </c:spPr>
          <c:marker>
            <c:symbol val="none"/>
          </c:marker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List1!$E$2:$E$74</c:f>
              <c:numCache>
                <c:formatCode>###0.00</c:formatCode>
                <c:ptCount val="73"/>
                <c:pt idx="0">
                  <c:v>0.98520666371336907</c:v>
                </c:pt>
                <c:pt idx="1">
                  <c:v>0.97362764150383718</c:v>
                </c:pt>
                <c:pt idx="2">
                  <c:v>0.96360999513055479</c:v>
                </c:pt>
                <c:pt idx="3">
                  <c:v>0.95528459443738423</c:v>
                </c:pt>
                <c:pt idx="4">
                  <c:v>0.94807092087130374</c:v>
                </c:pt>
                <c:pt idx="5">
                  <c:v>0.94190338073493973</c:v>
                </c:pt>
                <c:pt idx="6">
                  <c:v>0.93584549301177133</c:v>
                </c:pt>
                <c:pt idx="7">
                  <c:v>0.9302661783883327</c:v>
                </c:pt>
                <c:pt idx="8">
                  <c:v>0.92536795435433028</c:v>
                </c:pt>
                <c:pt idx="9">
                  <c:v>0.92107423339721184</c:v>
                </c:pt>
                <c:pt idx="10">
                  <c:v>0.91636307531696948</c:v>
                </c:pt>
                <c:pt idx="11">
                  <c:v>0.91203404925997122</c:v>
                </c:pt>
                <c:pt idx="12">
                  <c:v>0.90786070486642489</c:v>
                </c:pt>
                <c:pt idx="13">
                  <c:v>0.90375777142835001</c:v>
                </c:pt>
                <c:pt idx="14">
                  <c:v>0.89955283065095548</c:v>
                </c:pt>
                <c:pt idx="15">
                  <c:v>0.89594565958085493</c:v>
                </c:pt>
                <c:pt idx="16">
                  <c:v>0.89317296350918196</c:v>
                </c:pt>
                <c:pt idx="17">
                  <c:v>0.88977586643166906</c:v>
                </c:pt>
                <c:pt idx="18">
                  <c:v>0.88666121749282001</c:v>
                </c:pt>
                <c:pt idx="19">
                  <c:v>0.88338826243248836</c:v>
                </c:pt>
                <c:pt idx="20">
                  <c:v>0.88022358638855247</c:v>
                </c:pt>
                <c:pt idx="21">
                  <c:v>0.87743586323292755</c:v>
                </c:pt>
                <c:pt idx="22">
                  <c:v>0.87428272218459413</c:v>
                </c:pt>
                <c:pt idx="23">
                  <c:v>0.8716566212339083</c:v>
                </c:pt>
                <c:pt idx="24">
                  <c:v>0.86866391155446754</c:v>
                </c:pt>
                <c:pt idx="25">
                  <c:v>0.86635331596272735</c:v>
                </c:pt>
                <c:pt idx="26">
                  <c:v>0.86379561553528073</c:v>
                </c:pt>
                <c:pt idx="27">
                  <c:v>0.86095884832498426</c:v>
                </c:pt>
                <c:pt idx="28">
                  <c:v>0.85796289310585683</c:v>
                </c:pt>
                <c:pt idx="29">
                  <c:v>0.85577792818283682</c:v>
                </c:pt>
                <c:pt idx="30">
                  <c:v>0.85370833222592546</c:v>
                </c:pt>
                <c:pt idx="31">
                  <c:v>0.85117475605448534</c:v>
                </c:pt>
                <c:pt idx="32">
                  <c:v>0.84942982407962142</c:v>
                </c:pt>
                <c:pt idx="33">
                  <c:v>0.84743463242836659</c:v>
                </c:pt>
                <c:pt idx="34">
                  <c:v>0.84463406039354016</c:v>
                </c:pt>
                <c:pt idx="35">
                  <c:v>0.84238219645837598</c:v>
                </c:pt>
                <c:pt idx="36">
                  <c:v>0.84018647943687941</c:v>
                </c:pt>
                <c:pt idx="37">
                  <c:v>0.83779918967446165</c:v>
                </c:pt>
                <c:pt idx="38">
                  <c:v>0.83596579506036006</c:v>
                </c:pt>
                <c:pt idx="39">
                  <c:v>0.83403433074040834</c:v>
                </c:pt>
                <c:pt idx="40">
                  <c:v>0.83178638600035892</c:v>
                </c:pt>
                <c:pt idx="41">
                  <c:v>0.82943988863520335</c:v>
                </c:pt>
                <c:pt idx="42">
                  <c:v>0.82696277867575974</c:v>
                </c:pt>
                <c:pt idx="43">
                  <c:v>0.82517135336898462</c:v>
                </c:pt>
                <c:pt idx="44">
                  <c:v>0.82343849510223543</c:v>
                </c:pt>
                <c:pt idx="45">
                  <c:v>0.82185975647134035</c:v>
                </c:pt>
                <c:pt idx="46">
                  <c:v>0.8198984660842723</c:v>
                </c:pt>
                <c:pt idx="47">
                  <c:v>0.81796478066869727</c:v>
                </c:pt>
                <c:pt idx="48">
                  <c:v>0.81615392921034813</c:v>
                </c:pt>
                <c:pt idx="49">
                  <c:v>0.81449796010099962</c:v>
                </c:pt>
                <c:pt idx="50">
                  <c:v>0.81232651904531306</c:v>
                </c:pt>
                <c:pt idx="51">
                  <c:v>0.81085398515990614</c:v>
                </c:pt>
                <c:pt idx="52">
                  <c:v>0.80924969972936212</c:v>
                </c:pt>
                <c:pt idx="53">
                  <c:v>0.80728780430645442</c:v>
                </c:pt>
                <c:pt idx="54">
                  <c:v>0.80522490200961017</c:v>
                </c:pt>
                <c:pt idx="55">
                  <c:v>0.80296371484119478</c:v>
                </c:pt>
                <c:pt idx="56">
                  <c:v>0.80108555076720089</c:v>
                </c:pt>
                <c:pt idx="57">
                  <c:v>0.79907285456638366</c:v>
                </c:pt>
                <c:pt idx="58">
                  <c:v>0.7971207619268208</c:v>
                </c:pt>
                <c:pt idx="59">
                  <c:v>0.79503444237817278</c:v>
                </c:pt>
                <c:pt idx="60">
                  <c:v>0.79346674582957866</c:v>
                </c:pt>
                <c:pt idx="61">
                  <c:v>0.7915683434181392</c:v>
                </c:pt>
                <c:pt idx="62">
                  <c:v>0.7898952188760282</c:v>
                </c:pt>
                <c:pt idx="63">
                  <c:v>0.78795525226429419</c:v>
                </c:pt>
                <c:pt idx="64">
                  <c:v>0.78594478398496248</c:v>
                </c:pt>
                <c:pt idx="65">
                  <c:v>0.78402885260023503</c:v>
                </c:pt>
                <c:pt idx="66">
                  <c:v>0.78240690656555589</c:v>
                </c:pt>
                <c:pt idx="67">
                  <c:v>0.78031739257176069</c:v>
                </c:pt>
                <c:pt idx="68">
                  <c:v>0.77865526849019684</c:v>
                </c:pt>
                <c:pt idx="69">
                  <c:v>0.77695638426803637</c:v>
                </c:pt>
                <c:pt idx="70">
                  <c:v>0.77528784269331708</c:v>
                </c:pt>
                <c:pt idx="71">
                  <c:v>0.77321488054707821</c:v>
                </c:pt>
                <c:pt idx="72">
                  <c:v>0.77150611838012328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ABEB-4D7E-A12C-EE0F804A5308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2022–2023</c:v>
                </c:pt>
              </c:strCache>
            </c:strRef>
          </c:tx>
          <c:spPr>
            <a:ln w="19050">
              <a:solidFill>
                <a:srgbClr val="4472C4"/>
              </a:solidFill>
            </a:ln>
          </c:spPr>
          <c:marker>
            <c:symbol val="none"/>
          </c:marker>
          <c:xVal>
            <c:numRef>
              <c:f>List1!$A$2:$A$74</c:f>
              <c:numCache>
                <c:formatCode>General</c:formatCode>
                <c:ptCount val="73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</c:numCache>
            </c:numRef>
          </c:xVal>
          <c:yVal>
            <c:numRef>
              <c:f>List1!$F$2:$F$74</c:f>
              <c:numCache>
                <c:formatCode>General</c:formatCode>
                <c:ptCount val="73"/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ABEB-4D7E-A12C-EE0F804A53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5085968"/>
        <c:axId val="385082048"/>
      </c:scatterChart>
      <c:valAx>
        <c:axId val="385085968"/>
        <c:scaling>
          <c:orientation val="minMax"/>
          <c:max val="24"/>
          <c:min val="0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latin typeface="+mj-lt"/>
                <a:cs typeface="Arial" pitchFamily="34" charset="0"/>
              </a:defRPr>
            </a:pPr>
            <a:endParaRPr lang="cs-CZ"/>
          </a:p>
        </c:txPr>
        <c:crossAx val="385082048"/>
        <c:crosses val="autoZero"/>
        <c:crossBetween val="midCat"/>
        <c:majorUnit val="3"/>
      </c:valAx>
      <c:valAx>
        <c:axId val="385082048"/>
        <c:scaling>
          <c:orientation val="minMax"/>
          <c:max val="1"/>
        </c:scaling>
        <c:delete val="0"/>
        <c:axPos val="l"/>
        <c:numFmt formatCode="0\ %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latin typeface="+mj-lt"/>
                <a:cs typeface="Arial" pitchFamily="34" charset="0"/>
              </a:defRPr>
            </a:pPr>
            <a:endParaRPr lang="cs-CZ"/>
          </a:p>
        </c:txPr>
        <c:crossAx val="3850859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634887983400522"/>
          <c:y val="0.55684525809411656"/>
          <c:w val="0.35876633091182447"/>
          <c:h val="0.25767926247178585"/>
        </c:manualLayout>
      </c:layout>
      <c:overlay val="0"/>
      <c:txPr>
        <a:bodyPr/>
        <a:lstStyle/>
        <a:p>
          <a:pPr>
            <a:defRPr sz="1200"/>
          </a:pPr>
          <a:endParaRPr lang="cs-CZ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43989818493236"/>
          <c:y val="0.23191677467746852"/>
          <c:w val="0.7816932702143351"/>
          <c:h val="0.63402809833645513"/>
        </c:manualLayout>
      </c:layout>
      <c:lineChart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Hospitalizační mortalita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</a:ln>
              <a:effectLst/>
            </c:spPr>
          </c:marker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List1!$A$2:$A$7</c:f>
              <c:strCach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6+</c:v>
                </c:pt>
              </c:strCache>
            </c:strRef>
          </c:cat>
          <c:val>
            <c:numRef>
              <c:f>List1!$B$2:$B$7</c:f>
              <c:numCache>
                <c:formatCode>0.0%</c:formatCode>
                <c:ptCount val="6"/>
                <c:pt idx="0">
                  <c:v>0.10643104083362549</c:v>
                </c:pt>
                <c:pt idx="1">
                  <c:v>0.10471571156218459</c:v>
                </c:pt>
                <c:pt idx="2">
                  <c:v>0.11432755508633315</c:v>
                </c:pt>
                <c:pt idx="3">
                  <c:v>0.11967472654001152</c:v>
                </c:pt>
                <c:pt idx="4">
                  <c:v>0.11959674078165999</c:v>
                </c:pt>
                <c:pt idx="5">
                  <c:v>0.11230958463430789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14E-42A6-AFCE-076CCD04C1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02355215"/>
        <c:axId val="2002364783"/>
      </c:lineChart>
      <c:catAx>
        <c:axId val="20023552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200" dirty="0">
                    <a:solidFill>
                      <a:schemeClr val="tx1"/>
                    </a:solidFill>
                  </a:rPr>
                  <a:t>Pořadí hospitalizace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64783"/>
        <c:crosses val="autoZero"/>
        <c:auto val="1"/>
        <c:lblAlgn val="ctr"/>
        <c:lblOffset val="100"/>
        <c:noMultiLvlLbl val="0"/>
      </c:catAx>
      <c:valAx>
        <c:axId val="200236478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200" dirty="0">
                    <a:solidFill>
                      <a:schemeClr val="tx1"/>
                    </a:solidFill>
                  </a:rPr>
                  <a:t>Hospitalizační mortalita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552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3041498318811268"/>
          <c:y val="0.22963001314182041"/>
          <c:w val="0.81232982841966017"/>
          <c:h val="0.63712360471431129"/>
        </c:manualLayout>
      </c:layout>
      <c:scatterChart>
        <c:scatterStyle val="lineMarker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Hospitalizace 1</c:v>
                </c:pt>
              </c:strCache>
            </c:strRef>
          </c:tx>
          <c:spPr>
            <a:ln w="19050">
              <a:solidFill>
                <a:sysClr val="windowText" lastClr="000000"/>
              </a:solidFill>
              <a:prstDash val="solid"/>
            </a:ln>
          </c:spPr>
          <c:marker>
            <c:symbol val="none"/>
          </c:marker>
          <c:dPt>
            <c:idx val="31"/>
            <c:bubble3D val="0"/>
            <c:extLst>
              <c:ext xmlns:c16="http://schemas.microsoft.com/office/drawing/2014/chart" uri="{C3380CC4-5D6E-409C-BE32-E72D297353CC}">
                <c16:uniqueId val="{00000000-8BEC-4673-8ED8-885D22A7E6BC}"/>
              </c:ext>
            </c:extLst>
          </c:dPt>
          <c:xVal>
            <c:numRef>
              <c:f>List1!$A$2:$A$185</c:f>
              <c:numCache>
                <c:formatCode>General</c:formatCode>
                <c:ptCount val="184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  <c:pt idx="73">
                  <c:v>24.333333333333314</c:v>
                </c:pt>
                <c:pt idx="74">
                  <c:v>24.666666666666647</c:v>
                </c:pt>
                <c:pt idx="75">
                  <c:v>24.999999999999979</c:v>
                </c:pt>
                <c:pt idx="76">
                  <c:v>25.333333333333311</c:v>
                </c:pt>
                <c:pt idx="77">
                  <c:v>25.666666666666643</c:v>
                </c:pt>
                <c:pt idx="78">
                  <c:v>25.999999999999975</c:v>
                </c:pt>
                <c:pt idx="79">
                  <c:v>26.333333333333307</c:v>
                </c:pt>
                <c:pt idx="80">
                  <c:v>26.666666666666639</c:v>
                </c:pt>
                <c:pt idx="81">
                  <c:v>26.999999999999972</c:v>
                </c:pt>
                <c:pt idx="82">
                  <c:v>27.333333333333304</c:v>
                </c:pt>
                <c:pt idx="83">
                  <c:v>27.666666666666636</c:v>
                </c:pt>
                <c:pt idx="84">
                  <c:v>27.999999999999968</c:v>
                </c:pt>
                <c:pt idx="85">
                  <c:v>28.3333333333333</c:v>
                </c:pt>
                <c:pt idx="86">
                  <c:v>28.666666666666632</c:v>
                </c:pt>
                <c:pt idx="87">
                  <c:v>28.999999999999964</c:v>
                </c:pt>
                <c:pt idx="88">
                  <c:v>29.333333333333297</c:v>
                </c:pt>
                <c:pt idx="89">
                  <c:v>29.666666666666629</c:v>
                </c:pt>
                <c:pt idx="90">
                  <c:v>29.999999999999961</c:v>
                </c:pt>
                <c:pt idx="91">
                  <c:v>30.333333333333293</c:v>
                </c:pt>
                <c:pt idx="92">
                  <c:v>30.666666666666625</c:v>
                </c:pt>
                <c:pt idx="93">
                  <c:v>30.999999999999957</c:v>
                </c:pt>
                <c:pt idx="94">
                  <c:v>31.33333333333329</c:v>
                </c:pt>
                <c:pt idx="95">
                  <c:v>31.666666666666622</c:v>
                </c:pt>
                <c:pt idx="96">
                  <c:v>31.999999999999954</c:v>
                </c:pt>
                <c:pt idx="97">
                  <c:v>32.333333333333286</c:v>
                </c:pt>
                <c:pt idx="98">
                  <c:v>32.666666666666622</c:v>
                </c:pt>
                <c:pt idx="99">
                  <c:v>32.999999999999957</c:v>
                </c:pt>
                <c:pt idx="100">
                  <c:v>33.333333333333293</c:v>
                </c:pt>
                <c:pt idx="101">
                  <c:v>33.666666666666629</c:v>
                </c:pt>
                <c:pt idx="102">
                  <c:v>33.999999999999964</c:v>
                </c:pt>
                <c:pt idx="103">
                  <c:v>34.3333333333333</c:v>
                </c:pt>
                <c:pt idx="104">
                  <c:v>34.666666666666636</c:v>
                </c:pt>
                <c:pt idx="105">
                  <c:v>34.999999999999972</c:v>
                </c:pt>
                <c:pt idx="106">
                  <c:v>35.333333333333307</c:v>
                </c:pt>
                <c:pt idx="107">
                  <c:v>35.666666666666643</c:v>
                </c:pt>
                <c:pt idx="108">
                  <c:v>35.999999999999979</c:v>
                </c:pt>
                <c:pt idx="109">
                  <c:v>36.333333333333314</c:v>
                </c:pt>
                <c:pt idx="110">
                  <c:v>36.66666666666665</c:v>
                </c:pt>
                <c:pt idx="111">
                  <c:v>36.999999999999986</c:v>
                </c:pt>
                <c:pt idx="112">
                  <c:v>37.333333333333321</c:v>
                </c:pt>
                <c:pt idx="113">
                  <c:v>37.666666666666657</c:v>
                </c:pt>
                <c:pt idx="114">
                  <c:v>37.999999999999993</c:v>
                </c:pt>
                <c:pt idx="115">
                  <c:v>38.333333333333329</c:v>
                </c:pt>
                <c:pt idx="116">
                  <c:v>38.666666666666664</c:v>
                </c:pt>
                <c:pt idx="117">
                  <c:v>39</c:v>
                </c:pt>
                <c:pt idx="118">
                  <c:v>39.333333333333336</c:v>
                </c:pt>
                <c:pt idx="119">
                  <c:v>39.666666666666671</c:v>
                </c:pt>
                <c:pt idx="120">
                  <c:v>40.000000000000007</c:v>
                </c:pt>
                <c:pt idx="121">
                  <c:v>40.333333333333343</c:v>
                </c:pt>
                <c:pt idx="122">
                  <c:v>40.666666666666679</c:v>
                </c:pt>
                <c:pt idx="123">
                  <c:v>41.000000000000014</c:v>
                </c:pt>
                <c:pt idx="124">
                  <c:v>41.33333333333335</c:v>
                </c:pt>
                <c:pt idx="125">
                  <c:v>41.666666666666686</c:v>
                </c:pt>
                <c:pt idx="126">
                  <c:v>42.000000000000021</c:v>
                </c:pt>
                <c:pt idx="127">
                  <c:v>42.333333333333357</c:v>
                </c:pt>
                <c:pt idx="128">
                  <c:v>42.666666666666693</c:v>
                </c:pt>
                <c:pt idx="129">
                  <c:v>43.000000000000028</c:v>
                </c:pt>
                <c:pt idx="130">
                  <c:v>43.333333333333364</c:v>
                </c:pt>
                <c:pt idx="131">
                  <c:v>43.6666666666667</c:v>
                </c:pt>
                <c:pt idx="132">
                  <c:v>44.000000000000036</c:v>
                </c:pt>
                <c:pt idx="133">
                  <c:v>44.333333333333371</c:v>
                </c:pt>
                <c:pt idx="134">
                  <c:v>44.666666666666707</c:v>
                </c:pt>
                <c:pt idx="135">
                  <c:v>45.000000000000043</c:v>
                </c:pt>
                <c:pt idx="136">
                  <c:v>45.333333333333378</c:v>
                </c:pt>
                <c:pt idx="137">
                  <c:v>45.666666666666714</c:v>
                </c:pt>
                <c:pt idx="138">
                  <c:v>46.00000000000005</c:v>
                </c:pt>
                <c:pt idx="139">
                  <c:v>46.333333333333385</c:v>
                </c:pt>
                <c:pt idx="140">
                  <c:v>46.666666666666721</c:v>
                </c:pt>
                <c:pt idx="141">
                  <c:v>47.000000000000057</c:v>
                </c:pt>
                <c:pt idx="142">
                  <c:v>47.333333333333393</c:v>
                </c:pt>
                <c:pt idx="143">
                  <c:v>47.666666666666728</c:v>
                </c:pt>
                <c:pt idx="144">
                  <c:v>48.000000000000064</c:v>
                </c:pt>
                <c:pt idx="145">
                  <c:v>48.3333333333334</c:v>
                </c:pt>
                <c:pt idx="146">
                  <c:v>48.666666666666735</c:v>
                </c:pt>
                <c:pt idx="147">
                  <c:v>49.000000000000071</c:v>
                </c:pt>
                <c:pt idx="148">
                  <c:v>49.333333333333407</c:v>
                </c:pt>
                <c:pt idx="149">
                  <c:v>49.666666666666742</c:v>
                </c:pt>
                <c:pt idx="150">
                  <c:v>50.000000000000078</c:v>
                </c:pt>
                <c:pt idx="151">
                  <c:v>50.333333333333414</c:v>
                </c:pt>
                <c:pt idx="152">
                  <c:v>50.66666666666675</c:v>
                </c:pt>
                <c:pt idx="153">
                  <c:v>51.000000000000085</c:v>
                </c:pt>
                <c:pt idx="154">
                  <c:v>51.333333333333421</c:v>
                </c:pt>
                <c:pt idx="155">
                  <c:v>51.666666666666757</c:v>
                </c:pt>
                <c:pt idx="156">
                  <c:v>52.000000000000092</c:v>
                </c:pt>
                <c:pt idx="157">
                  <c:v>52.333333333333428</c:v>
                </c:pt>
                <c:pt idx="158">
                  <c:v>52.666666666666764</c:v>
                </c:pt>
                <c:pt idx="159">
                  <c:v>53.000000000000099</c:v>
                </c:pt>
                <c:pt idx="160">
                  <c:v>53.333333333333435</c:v>
                </c:pt>
                <c:pt idx="161">
                  <c:v>53.666666666666771</c:v>
                </c:pt>
                <c:pt idx="162">
                  <c:v>54.000000000000107</c:v>
                </c:pt>
                <c:pt idx="163">
                  <c:v>54.333333333333442</c:v>
                </c:pt>
                <c:pt idx="164">
                  <c:v>54.666666666666778</c:v>
                </c:pt>
                <c:pt idx="165">
                  <c:v>55.000000000000114</c:v>
                </c:pt>
                <c:pt idx="166">
                  <c:v>55.333333333333449</c:v>
                </c:pt>
                <c:pt idx="167">
                  <c:v>55.666666666666785</c:v>
                </c:pt>
                <c:pt idx="168">
                  <c:v>56.000000000000121</c:v>
                </c:pt>
                <c:pt idx="169">
                  <c:v>56.333333333333456</c:v>
                </c:pt>
                <c:pt idx="170">
                  <c:v>56.666666666666792</c:v>
                </c:pt>
                <c:pt idx="171">
                  <c:v>57.000000000000128</c:v>
                </c:pt>
                <c:pt idx="172">
                  <c:v>57.333333333333464</c:v>
                </c:pt>
                <c:pt idx="173">
                  <c:v>57.666666666666799</c:v>
                </c:pt>
                <c:pt idx="174">
                  <c:v>58.000000000000135</c:v>
                </c:pt>
                <c:pt idx="175">
                  <c:v>58.333333333333471</c:v>
                </c:pt>
                <c:pt idx="176">
                  <c:v>58.666666666666806</c:v>
                </c:pt>
                <c:pt idx="177">
                  <c:v>59.000000000000142</c:v>
                </c:pt>
                <c:pt idx="178">
                  <c:v>59.333333333333478</c:v>
                </c:pt>
                <c:pt idx="179">
                  <c:v>59.666666666666814</c:v>
                </c:pt>
                <c:pt idx="180">
                  <c:v>60.000000000000149</c:v>
                </c:pt>
                <c:pt idx="181">
                  <c:v>60.333333333333485</c:v>
                </c:pt>
                <c:pt idx="182">
                  <c:v>60.666666666666821</c:v>
                </c:pt>
                <c:pt idx="183">
                  <c:v>61.000000000000156</c:v>
                </c:pt>
              </c:numCache>
            </c:numRef>
          </c:xVal>
          <c:yVal>
            <c:numRef>
              <c:f>List1!$B$2:$B$185</c:f>
              <c:numCache>
                <c:formatCode>###0.00</c:formatCode>
                <c:ptCount val="184"/>
                <c:pt idx="0">
                  <c:v>0.98094556158879809</c:v>
                </c:pt>
                <c:pt idx="1">
                  <c:v>0.96347793441472085</c:v>
                </c:pt>
                <c:pt idx="2">
                  <c:v>0.94863659870082551</c:v>
                </c:pt>
                <c:pt idx="3">
                  <c:v>0.93554138792558317</c:v>
                </c:pt>
                <c:pt idx="4">
                  <c:v>0.92409404798332706</c:v>
                </c:pt>
                <c:pt idx="5">
                  <c:v>0.91376571301708709</c:v>
                </c:pt>
                <c:pt idx="6">
                  <c:v>0.90390741043470202</c:v>
                </c:pt>
                <c:pt idx="7">
                  <c:v>0.89466953212732914</c:v>
                </c:pt>
                <c:pt idx="8">
                  <c:v>0.88602158187166602</c:v>
                </c:pt>
                <c:pt idx="9">
                  <c:v>0.87845179147730068</c:v>
                </c:pt>
                <c:pt idx="10">
                  <c:v>0.87099116503874929</c:v>
                </c:pt>
                <c:pt idx="11">
                  <c:v>0.86406896111863252</c:v>
                </c:pt>
                <c:pt idx="12">
                  <c:v>0.85775579158400661</c:v>
                </c:pt>
                <c:pt idx="13">
                  <c:v>0.851390133036804</c:v>
                </c:pt>
                <c:pt idx="14">
                  <c:v>0.84536927416411733</c:v>
                </c:pt>
                <c:pt idx="15">
                  <c:v>0.8395608793234467</c:v>
                </c:pt>
                <c:pt idx="16">
                  <c:v>0.8341369782913175</c:v>
                </c:pt>
                <c:pt idx="17">
                  <c:v>0.8289084013382102</c:v>
                </c:pt>
                <c:pt idx="18">
                  <c:v>0.82366581594366139</c:v>
                </c:pt>
                <c:pt idx="19">
                  <c:v>0.81852178478992688</c:v>
                </c:pt>
                <c:pt idx="20">
                  <c:v>0.81358001932323054</c:v>
                </c:pt>
                <c:pt idx="21">
                  <c:v>0.80892650369790731</c:v>
                </c:pt>
                <c:pt idx="22">
                  <c:v>0.80394150620590699</c:v>
                </c:pt>
                <c:pt idx="23">
                  <c:v>0.79932754657130922</c:v>
                </c:pt>
                <c:pt idx="24">
                  <c:v>0.79448773140021067</c:v>
                </c:pt>
                <c:pt idx="25">
                  <c:v>0.79008330819154837</c:v>
                </c:pt>
                <c:pt idx="26">
                  <c:v>0.78575085402840272</c:v>
                </c:pt>
                <c:pt idx="27">
                  <c:v>0.78127626400382744</c:v>
                </c:pt>
                <c:pt idx="28">
                  <c:v>0.77689464329559499</c:v>
                </c:pt>
                <c:pt idx="29">
                  <c:v>0.77260160418648738</c:v>
                </c:pt>
                <c:pt idx="30">
                  <c:v>0.76865741613056837</c:v>
                </c:pt>
                <c:pt idx="31">
                  <c:v>0.76445698391318739</c:v>
                </c:pt>
                <c:pt idx="32">
                  <c:v>0.76075958147949763</c:v>
                </c:pt>
                <c:pt idx="33">
                  <c:v>0.75668077787306054</c:v>
                </c:pt>
                <c:pt idx="34">
                  <c:v>0.7527321981107431</c:v>
                </c:pt>
                <c:pt idx="35">
                  <c:v>0.74862987618588461</c:v>
                </c:pt>
                <c:pt idx="36">
                  <c:v>0.74463779937047359</c:v>
                </c:pt>
                <c:pt idx="37">
                  <c:v>0.74060274833490947</c:v>
                </c:pt>
                <c:pt idx="38">
                  <c:v>0.73698154341730848</c:v>
                </c:pt>
                <c:pt idx="39">
                  <c:v>0.73310485323001207</c:v>
                </c:pt>
                <c:pt idx="40">
                  <c:v>0.72982876119453122</c:v>
                </c:pt>
                <c:pt idx="41">
                  <c:v>0.72634700930626372</c:v>
                </c:pt>
                <c:pt idx="42">
                  <c:v>0.72279922633239091</c:v>
                </c:pt>
                <c:pt idx="43">
                  <c:v>0.71919618803915197</c:v>
                </c:pt>
                <c:pt idx="44">
                  <c:v>0.71597099206383252</c:v>
                </c:pt>
                <c:pt idx="45">
                  <c:v>0.71274850321574301</c:v>
                </c:pt>
                <c:pt idx="46">
                  <c:v>0.70930710577480549</c:v>
                </c:pt>
                <c:pt idx="47">
                  <c:v>0.70575978983642507</c:v>
                </c:pt>
                <c:pt idx="48">
                  <c:v>0.70243697416521711</c:v>
                </c:pt>
                <c:pt idx="49">
                  <c:v>0.69891244202564973</c:v>
                </c:pt>
                <c:pt idx="50">
                  <c:v>0.69541389249804519</c:v>
                </c:pt>
                <c:pt idx="51">
                  <c:v>0.69232541789030522</c:v>
                </c:pt>
                <c:pt idx="52">
                  <c:v>0.68913141758041652</c:v>
                </c:pt>
                <c:pt idx="53">
                  <c:v>0.6856810515204711</c:v>
                </c:pt>
                <c:pt idx="54">
                  <c:v>0.68234299891513595</c:v>
                </c:pt>
                <c:pt idx="55">
                  <c:v>0.67906459227535632</c:v>
                </c:pt>
                <c:pt idx="56">
                  <c:v>0.67578709084158539</c:v>
                </c:pt>
                <c:pt idx="57">
                  <c:v>0.67242809939906734</c:v>
                </c:pt>
                <c:pt idx="58">
                  <c:v>0.66930956174490686</c:v>
                </c:pt>
                <c:pt idx="59">
                  <c:v>0.66604558205548403</c:v>
                </c:pt>
                <c:pt idx="60">
                  <c:v>0.6629643697142914</c:v>
                </c:pt>
                <c:pt idx="61">
                  <c:v>0.65965917078389391</c:v>
                </c:pt>
                <c:pt idx="62">
                  <c:v>0.65663880495818949</c:v>
                </c:pt>
                <c:pt idx="63">
                  <c:v>0.65350103780750746</c:v>
                </c:pt>
                <c:pt idx="64">
                  <c:v>0.65028561882009683</c:v>
                </c:pt>
                <c:pt idx="65">
                  <c:v>0.64725050272995066</c:v>
                </c:pt>
                <c:pt idx="66">
                  <c:v>0.64426514653297606</c:v>
                </c:pt>
                <c:pt idx="67">
                  <c:v>0.64108248679457147</c:v>
                </c:pt>
                <c:pt idx="68">
                  <c:v>0.63792025219037152</c:v>
                </c:pt>
                <c:pt idx="69">
                  <c:v>0.63485096106377792</c:v>
                </c:pt>
                <c:pt idx="70">
                  <c:v>0.63187537824069873</c:v>
                </c:pt>
                <c:pt idx="71">
                  <c:v>0.62877334611497515</c:v>
                </c:pt>
                <c:pt idx="72">
                  <c:v>0.62577166045612442</c:v>
                </c:pt>
                <c:pt idx="73">
                  <c:v>0.62287871564776387</c:v>
                </c:pt>
                <c:pt idx="74">
                  <c:v>0.61971239879362761</c:v>
                </c:pt>
                <c:pt idx="75">
                  <c:v>0.61722389230761188</c:v>
                </c:pt>
                <c:pt idx="76">
                  <c:v>0.61426867767894255</c:v>
                </c:pt>
                <c:pt idx="77">
                  <c:v>0.61138655527494423</c:v>
                </c:pt>
                <c:pt idx="78">
                  <c:v>0.60878904204165252</c:v>
                </c:pt>
                <c:pt idx="79">
                  <c:v>0.60605772601969177</c:v>
                </c:pt>
                <c:pt idx="80">
                  <c:v>0.60351192527252606</c:v>
                </c:pt>
                <c:pt idx="81">
                  <c:v>0.60075488108571462</c:v>
                </c:pt>
                <c:pt idx="82">
                  <c:v>0.59782975891021073</c:v>
                </c:pt>
                <c:pt idx="83">
                  <c:v>0.59499493633138589</c:v>
                </c:pt>
                <c:pt idx="84">
                  <c:v>0.59220702895851818</c:v>
                </c:pt>
                <c:pt idx="85">
                  <c:v>0.58956290460219529</c:v>
                </c:pt>
                <c:pt idx="86">
                  <c:v>0.58694877675483537</c:v>
                </c:pt>
                <c:pt idx="87">
                  <c:v>0.58414612783536335</c:v>
                </c:pt>
                <c:pt idx="88">
                  <c:v>0.58146322223204683</c:v>
                </c:pt>
                <c:pt idx="89">
                  <c:v>0.57885573474989738</c:v>
                </c:pt>
                <c:pt idx="90">
                  <c:v>0.57640237714851339</c:v>
                </c:pt>
                <c:pt idx="91">
                  <c:v>0.57363984635240395</c:v>
                </c:pt>
                <c:pt idx="92">
                  <c:v>0.57121319862873865</c:v>
                </c:pt>
                <c:pt idx="93">
                  <c:v>0.56855948642244236</c:v>
                </c:pt>
                <c:pt idx="94">
                  <c:v>0.56574985911972164</c:v>
                </c:pt>
                <c:pt idx="95">
                  <c:v>0.56330612997567664</c:v>
                </c:pt>
                <c:pt idx="96">
                  <c:v>0.56072503274265995</c:v>
                </c:pt>
                <c:pt idx="97">
                  <c:v>0.55787815173397348</c:v>
                </c:pt>
                <c:pt idx="98">
                  <c:v>0.55499930137296383</c:v>
                </c:pt>
                <c:pt idx="99">
                  <c:v>0.55239298929970082</c:v>
                </c:pt>
                <c:pt idx="100">
                  <c:v>0.54989379529959548</c:v>
                </c:pt>
                <c:pt idx="101">
                  <c:v>0.54720388142386878</c:v>
                </c:pt>
                <c:pt idx="102">
                  <c:v>0.54441668389089948</c:v>
                </c:pt>
                <c:pt idx="103">
                  <c:v>0.54199024953626151</c:v>
                </c:pt>
                <c:pt idx="104">
                  <c:v>0.53941900818848809</c:v>
                </c:pt>
                <c:pt idx="105">
                  <c:v>0.53688826804960943</c:v>
                </c:pt>
                <c:pt idx="106">
                  <c:v>0.53422523104178821</c:v>
                </c:pt>
                <c:pt idx="107">
                  <c:v>0.53194861951997552</c:v>
                </c:pt>
                <c:pt idx="108">
                  <c:v>0.529353443567399</c:v>
                </c:pt>
                <c:pt idx="109">
                  <c:v>0.52687657818295552</c:v>
                </c:pt>
                <c:pt idx="110">
                  <c:v>0.52430294421311741</c:v>
                </c:pt>
                <c:pt idx="111">
                  <c:v>0.5220146951272624</c:v>
                </c:pt>
                <c:pt idx="112">
                  <c:v>0.51964121480477787</c:v>
                </c:pt>
                <c:pt idx="113">
                  <c:v>0.51732431174780769</c:v>
                </c:pt>
                <c:pt idx="114">
                  <c:v>0.51507248218469426</c:v>
                </c:pt>
                <c:pt idx="115">
                  <c:v>0.51256065830459696</c:v>
                </c:pt>
                <c:pt idx="116">
                  <c:v>0.51021281399163665</c:v>
                </c:pt>
                <c:pt idx="117">
                  <c:v>0.50763801123605201</c:v>
                </c:pt>
                <c:pt idx="118">
                  <c:v>0.50544733272256503</c:v>
                </c:pt>
                <c:pt idx="119">
                  <c:v>0.50305568257268851</c:v>
                </c:pt>
                <c:pt idx="120">
                  <c:v>0.5007777054229976</c:v>
                </c:pt>
                <c:pt idx="121">
                  <c:v>0.49846371212472884</c:v>
                </c:pt>
                <c:pt idx="122">
                  <c:v>0.496127988299218</c:v>
                </c:pt>
                <c:pt idx="123">
                  <c:v>0.49355944466820284</c:v>
                </c:pt>
                <c:pt idx="124">
                  <c:v>0.4913463694863518</c:v>
                </c:pt>
                <c:pt idx="125">
                  <c:v>0.48928580339155975</c:v>
                </c:pt>
                <c:pt idx="126">
                  <c:v>0.48698274697133548</c:v>
                </c:pt>
                <c:pt idx="127">
                  <c:v>0.48470735032348239</c:v>
                </c:pt>
                <c:pt idx="128">
                  <c:v>0.48233354515979576</c:v>
                </c:pt>
                <c:pt idx="129">
                  <c:v>0.48004528028950194</c:v>
                </c:pt>
                <c:pt idx="130">
                  <c:v>0.47773864433553925</c:v>
                </c:pt>
                <c:pt idx="131">
                  <c:v>0.47553366213119308</c:v>
                </c:pt>
                <c:pt idx="132">
                  <c:v>0.47332506810075148</c:v>
                </c:pt>
                <c:pt idx="133">
                  <c:v>0.47106987791298227</c:v>
                </c:pt>
                <c:pt idx="134">
                  <c:v>0.46892806430236267</c:v>
                </c:pt>
                <c:pt idx="135">
                  <c:v>0.46655009815723036</c:v>
                </c:pt>
                <c:pt idx="136">
                  <c:v>0.4645246932997677</c:v>
                </c:pt>
                <c:pt idx="137">
                  <c:v>0.4626167268739616</c:v>
                </c:pt>
                <c:pt idx="138">
                  <c:v>0.46051851755143947</c:v>
                </c:pt>
                <c:pt idx="139">
                  <c:v>0.45844988152341853</c:v>
                </c:pt>
                <c:pt idx="140">
                  <c:v>0.45633372644879677</c:v>
                </c:pt>
                <c:pt idx="141">
                  <c:v>0.45409988689003228</c:v>
                </c:pt>
                <c:pt idx="142">
                  <c:v>0.45200538789363737</c:v>
                </c:pt>
                <c:pt idx="143">
                  <c:v>0.44986282890876994</c:v>
                </c:pt>
                <c:pt idx="144">
                  <c:v>0.44763925928487158</c:v>
                </c:pt>
                <c:pt idx="145">
                  <c:v>0.44556454567004317</c:v>
                </c:pt>
                <c:pt idx="146">
                  <c:v>0.44345868411246619</c:v>
                </c:pt>
                <c:pt idx="147">
                  <c:v>0.44124996244566494</c:v>
                </c:pt>
                <c:pt idx="148">
                  <c:v>0.43912791391748857</c:v>
                </c:pt>
                <c:pt idx="149">
                  <c:v>0.43712524258832286</c:v>
                </c:pt>
                <c:pt idx="150">
                  <c:v>0.43508926478366228</c:v>
                </c:pt>
                <c:pt idx="151">
                  <c:v>0.43305198422959129</c:v>
                </c:pt>
                <c:pt idx="152">
                  <c:v>0.4311125319649674</c:v>
                </c:pt>
                <c:pt idx="153">
                  <c:v>0.42921380848455637</c:v>
                </c:pt>
                <c:pt idx="154">
                  <c:v>0.42748753271714457</c:v>
                </c:pt>
                <c:pt idx="155">
                  <c:v>0.42555508707088485</c:v>
                </c:pt>
                <c:pt idx="156">
                  <c:v>0.4236556578630099</c:v>
                </c:pt>
                <c:pt idx="157">
                  <c:v>0.42152416180025887</c:v>
                </c:pt>
                <c:pt idx="158">
                  <c:v>0.4196178530481795</c:v>
                </c:pt>
                <c:pt idx="159">
                  <c:v>0.41777928335243497</c:v>
                </c:pt>
                <c:pt idx="160">
                  <c:v>0.41591619193001456</c:v>
                </c:pt>
                <c:pt idx="161">
                  <c:v>0.41413893505884275</c:v>
                </c:pt>
                <c:pt idx="162">
                  <c:v>0.41235465914972214</c:v>
                </c:pt>
                <c:pt idx="163">
                  <c:v>0.4104693655438863</c:v>
                </c:pt>
                <c:pt idx="164">
                  <c:v>0.40860160955464492</c:v>
                </c:pt>
                <c:pt idx="165">
                  <c:v>0.40660488338184675</c:v>
                </c:pt>
                <c:pt idx="166">
                  <c:v>0.40461651089491579</c:v>
                </c:pt>
                <c:pt idx="167">
                  <c:v>0.40260018563737116</c:v>
                </c:pt>
                <c:pt idx="168">
                  <c:v>0.40065145777391836</c:v>
                </c:pt>
                <c:pt idx="169">
                  <c:v>0.39883253152551223</c:v>
                </c:pt>
                <c:pt idx="170">
                  <c:v>0.39710198956478476</c:v>
                </c:pt>
                <c:pt idx="171">
                  <c:v>0.39529288908416982</c:v>
                </c:pt>
                <c:pt idx="172">
                  <c:v>0.3934031775514481</c:v>
                </c:pt>
                <c:pt idx="173">
                  <c:v>0.391637791993871</c:v>
                </c:pt>
                <c:pt idx="174">
                  <c:v>0.38966385207495968</c:v>
                </c:pt>
                <c:pt idx="175">
                  <c:v>0.38766897046426252</c:v>
                </c:pt>
                <c:pt idx="176">
                  <c:v>0.38567218076268495</c:v>
                </c:pt>
                <c:pt idx="177">
                  <c:v>0.38411476067789097</c:v>
                </c:pt>
                <c:pt idx="178">
                  <c:v>0.38227285909582548</c:v>
                </c:pt>
                <c:pt idx="179">
                  <c:v>0.38053155027846708</c:v>
                </c:pt>
                <c:pt idx="180">
                  <c:v>0.37859488448960443</c:v>
                </c:pt>
                <c:pt idx="181">
                  <c:v>0.37676908994340752</c:v>
                </c:pt>
                <c:pt idx="182">
                  <c:v>0.37507595709632696</c:v>
                </c:pt>
                <c:pt idx="183">
                  <c:v>0.1865574339170484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BEC-4673-8ED8-885D22A7E6BC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Hospitalizace 2</c:v>
                </c:pt>
              </c:strCache>
            </c:strRef>
          </c:tx>
          <c:spPr>
            <a:ln w="19050">
              <a:solidFill>
                <a:sysClr val="window" lastClr="FFFFFF">
                  <a:lumMod val="50000"/>
                </a:sysClr>
              </a:solidFill>
              <a:prstDash val="solid"/>
            </a:ln>
          </c:spPr>
          <c:marker>
            <c:symbol val="none"/>
          </c:marker>
          <c:xVal>
            <c:numRef>
              <c:f>List1!$A$2:$A$185</c:f>
              <c:numCache>
                <c:formatCode>General</c:formatCode>
                <c:ptCount val="184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  <c:pt idx="73">
                  <c:v>24.333333333333314</c:v>
                </c:pt>
                <c:pt idx="74">
                  <c:v>24.666666666666647</c:v>
                </c:pt>
                <c:pt idx="75">
                  <c:v>24.999999999999979</c:v>
                </c:pt>
                <c:pt idx="76">
                  <c:v>25.333333333333311</c:v>
                </c:pt>
                <c:pt idx="77">
                  <c:v>25.666666666666643</c:v>
                </c:pt>
                <c:pt idx="78">
                  <c:v>25.999999999999975</c:v>
                </c:pt>
                <c:pt idx="79">
                  <c:v>26.333333333333307</c:v>
                </c:pt>
                <c:pt idx="80">
                  <c:v>26.666666666666639</c:v>
                </c:pt>
                <c:pt idx="81">
                  <c:v>26.999999999999972</c:v>
                </c:pt>
                <c:pt idx="82">
                  <c:v>27.333333333333304</c:v>
                </c:pt>
                <c:pt idx="83">
                  <c:v>27.666666666666636</c:v>
                </c:pt>
                <c:pt idx="84">
                  <c:v>27.999999999999968</c:v>
                </c:pt>
                <c:pt idx="85">
                  <c:v>28.3333333333333</c:v>
                </c:pt>
                <c:pt idx="86">
                  <c:v>28.666666666666632</c:v>
                </c:pt>
                <c:pt idx="87">
                  <c:v>28.999999999999964</c:v>
                </c:pt>
                <c:pt idx="88">
                  <c:v>29.333333333333297</c:v>
                </c:pt>
                <c:pt idx="89">
                  <c:v>29.666666666666629</c:v>
                </c:pt>
                <c:pt idx="90">
                  <c:v>29.999999999999961</c:v>
                </c:pt>
                <c:pt idx="91">
                  <c:v>30.333333333333293</c:v>
                </c:pt>
                <c:pt idx="92">
                  <c:v>30.666666666666625</c:v>
                </c:pt>
                <c:pt idx="93">
                  <c:v>30.999999999999957</c:v>
                </c:pt>
                <c:pt idx="94">
                  <c:v>31.33333333333329</c:v>
                </c:pt>
                <c:pt idx="95">
                  <c:v>31.666666666666622</c:v>
                </c:pt>
                <c:pt idx="96">
                  <c:v>31.999999999999954</c:v>
                </c:pt>
                <c:pt idx="97">
                  <c:v>32.333333333333286</c:v>
                </c:pt>
                <c:pt idx="98">
                  <c:v>32.666666666666622</c:v>
                </c:pt>
                <c:pt idx="99">
                  <c:v>32.999999999999957</c:v>
                </c:pt>
                <c:pt idx="100">
                  <c:v>33.333333333333293</c:v>
                </c:pt>
                <c:pt idx="101">
                  <c:v>33.666666666666629</c:v>
                </c:pt>
                <c:pt idx="102">
                  <c:v>33.999999999999964</c:v>
                </c:pt>
                <c:pt idx="103">
                  <c:v>34.3333333333333</c:v>
                </c:pt>
                <c:pt idx="104">
                  <c:v>34.666666666666636</c:v>
                </c:pt>
                <c:pt idx="105">
                  <c:v>34.999999999999972</c:v>
                </c:pt>
                <c:pt idx="106">
                  <c:v>35.333333333333307</c:v>
                </c:pt>
                <c:pt idx="107">
                  <c:v>35.666666666666643</c:v>
                </c:pt>
                <c:pt idx="108">
                  <c:v>35.999999999999979</c:v>
                </c:pt>
                <c:pt idx="109">
                  <c:v>36.333333333333314</c:v>
                </c:pt>
                <c:pt idx="110">
                  <c:v>36.66666666666665</c:v>
                </c:pt>
                <c:pt idx="111">
                  <c:v>36.999999999999986</c:v>
                </c:pt>
                <c:pt idx="112">
                  <c:v>37.333333333333321</c:v>
                </c:pt>
                <c:pt idx="113">
                  <c:v>37.666666666666657</c:v>
                </c:pt>
                <c:pt idx="114">
                  <c:v>37.999999999999993</c:v>
                </c:pt>
                <c:pt idx="115">
                  <c:v>38.333333333333329</c:v>
                </c:pt>
                <c:pt idx="116">
                  <c:v>38.666666666666664</c:v>
                </c:pt>
                <c:pt idx="117">
                  <c:v>39</c:v>
                </c:pt>
                <c:pt idx="118">
                  <c:v>39.333333333333336</c:v>
                </c:pt>
                <c:pt idx="119">
                  <c:v>39.666666666666671</c:v>
                </c:pt>
                <c:pt idx="120">
                  <c:v>40.000000000000007</c:v>
                </c:pt>
                <c:pt idx="121">
                  <c:v>40.333333333333343</c:v>
                </c:pt>
                <c:pt idx="122">
                  <c:v>40.666666666666679</c:v>
                </c:pt>
                <c:pt idx="123">
                  <c:v>41.000000000000014</c:v>
                </c:pt>
                <c:pt idx="124">
                  <c:v>41.33333333333335</c:v>
                </c:pt>
                <c:pt idx="125">
                  <c:v>41.666666666666686</c:v>
                </c:pt>
                <c:pt idx="126">
                  <c:v>42.000000000000021</c:v>
                </c:pt>
                <c:pt idx="127">
                  <c:v>42.333333333333357</c:v>
                </c:pt>
                <c:pt idx="128">
                  <c:v>42.666666666666693</c:v>
                </c:pt>
                <c:pt idx="129">
                  <c:v>43.000000000000028</c:v>
                </c:pt>
                <c:pt idx="130">
                  <c:v>43.333333333333364</c:v>
                </c:pt>
                <c:pt idx="131">
                  <c:v>43.6666666666667</c:v>
                </c:pt>
                <c:pt idx="132">
                  <c:v>44.000000000000036</c:v>
                </c:pt>
                <c:pt idx="133">
                  <c:v>44.333333333333371</c:v>
                </c:pt>
                <c:pt idx="134">
                  <c:v>44.666666666666707</c:v>
                </c:pt>
                <c:pt idx="135">
                  <c:v>45.000000000000043</c:v>
                </c:pt>
                <c:pt idx="136">
                  <c:v>45.333333333333378</c:v>
                </c:pt>
                <c:pt idx="137">
                  <c:v>45.666666666666714</c:v>
                </c:pt>
                <c:pt idx="138">
                  <c:v>46.00000000000005</c:v>
                </c:pt>
                <c:pt idx="139">
                  <c:v>46.333333333333385</c:v>
                </c:pt>
                <c:pt idx="140">
                  <c:v>46.666666666666721</c:v>
                </c:pt>
                <c:pt idx="141">
                  <c:v>47.000000000000057</c:v>
                </c:pt>
                <c:pt idx="142">
                  <c:v>47.333333333333393</c:v>
                </c:pt>
                <c:pt idx="143">
                  <c:v>47.666666666666728</c:v>
                </c:pt>
                <c:pt idx="144">
                  <c:v>48.000000000000064</c:v>
                </c:pt>
                <c:pt idx="145">
                  <c:v>48.3333333333334</c:v>
                </c:pt>
                <c:pt idx="146">
                  <c:v>48.666666666666735</c:v>
                </c:pt>
                <c:pt idx="147">
                  <c:v>49.000000000000071</c:v>
                </c:pt>
                <c:pt idx="148">
                  <c:v>49.333333333333407</c:v>
                </c:pt>
                <c:pt idx="149">
                  <c:v>49.666666666666742</c:v>
                </c:pt>
                <c:pt idx="150">
                  <c:v>50.000000000000078</c:v>
                </c:pt>
                <c:pt idx="151">
                  <c:v>50.333333333333414</c:v>
                </c:pt>
                <c:pt idx="152">
                  <c:v>50.66666666666675</c:v>
                </c:pt>
                <c:pt idx="153">
                  <c:v>51.000000000000085</c:v>
                </c:pt>
                <c:pt idx="154">
                  <c:v>51.333333333333421</c:v>
                </c:pt>
                <c:pt idx="155">
                  <c:v>51.666666666666757</c:v>
                </c:pt>
                <c:pt idx="156">
                  <c:v>52.000000000000092</c:v>
                </c:pt>
                <c:pt idx="157">
                  <c:v>52.333333333333428</c:v>
                </c:pt>
                <c:pt idx="158">
                  <c:v>52.666666666666764</c:v>
                </c:pt>
                <c:pt idx="159">
                  <c:v>53.000000000000099</c:v>
                </c:pt>
                <c:pt idx="160">
                  <c:v>53.333333333333435</c:v>
                </c:pt>
                <c:pt idx="161">
                  <c:v>53.666666666666771</c:v>
                </c:pt>
                <c:pt idx="162">
                  <c:v>54.000000000000107</c:v>
                </c:pt>
                <c:pt idx="163">
                  <c:v>54.333333333333442</c:v>
                </c:pt>
                <c:pt idx="164">
                  <c:v>54.666666666666778</c:v>
                </c:pt>
                <c:pt idx="165">
                  <c:v>55.000000000000114</c:v>
                </c:pt>
                <c:pt idx="166">
                  <c:v>55.333333333333449</c:v>
                </c:pt>
                <c:pt idx="167">
                  <c:v>55.666666666666785</c:v>
                </c:pt>
                <c:pt idx="168">
                  <c:v>56.000000000000121</c:v>
                </c:pt>
                <c:pt idx="169">
                  <c:v>56.333333333333456</c:v>
                </c:pt>
                <c:pt idx="170">
                  <c:v>56.666666666666792</c:v>
                </c:pt>
                <c:pt idx="171">
                  <c:v>57.000000000000128</c:v>
                </c:pt>
                <c:pt idx="172">
                  <c:v>57.333333333333464</c:v>
                </c:pt>
                <c:pt idx="173">
                  <c:v>57.666666666666799</c:v>
                </c:pt>
                <c:pt idx="174">
                  <c:v>58.000000000000135</c:v>
                </c:pt>
                <c:pt idx="175">
                  <c:v>58.333333333333471</c:v>
                </c:pt>
                <c:pt idx="176">
                  <c:v>58.666666666666806</c:v>
                </c:pt>
                <c:pt idx="177">
                  <c:v>59.000000000000142</c:v>
                </c:pt>
                <c:pt idx="178">
                  <c:v>59.333333333333478</c:v>
                </c:pt>
                <c:pt idx="179">
                  <c:v>59.666666666666814</c:v>
                </c:pt>
                <c:pt idx="180">
                  <c:v>60.000000000000149</c:v>
                </c:pt>
                <c:pt idx="181">
                  <c:v>60.333333333333485</c:v>
                </c:pt>
                <c:pt idx="182">
                  <c:v>60.666666666666821</c:v>
                </c:pt>
                <c:pt idx="183">
                  <c:v>61.000000000000156</c:v>
                </c:pt>
              </c:numCache>
            </c:numRef>
          </c:xVal>
          <c:yVal>
            <c:numRef>
              <c:f>List1!$C$2:$C$185</c:f>
              <c:numCache>
                <c:formatCode>###0.00</c:formatCode>
                <c:ptCount val="184"/>
                <c:pt idx="0">
                  <c:v>0.97835117806587135</c:v>
                </c:pt>
                <c:pt idx="1">
                  <c:v>0.95805086052656685</c:v>
                </c:pt>
                <c:pt idx="2">
                  <c:v>0.93930354459039178</c:v>
                </c:pt>
                <c:pt idx="3">
                  <c:v>0.92295093204138412</c:v>
                </c:pt>
                <c:pt idx="4">
                  <c:v>0.90772304584087471</c:v>
                </c:pt>
                <c:pt idx="5">
                  <c:v>0.89369550861625591</c:v>
                </c:pt>
                <c:pt idx="6">
                  <c:v>0.88085274365178601</c:v>
                </c:pt>
                <c:pt idx="7">
                  <c:v>0.86915502305140846</c:v>
                </c:pt>
                <c:pt idx="8">
                  <c:v>0.85891656899107438</c:v>
                </c:pt>
                <c:pt idx="9">
                  <c:v>0.84895811601726479</c:v>
                </c:pt>
                <c:pt idx="10">
                  <c:v>0.83924727132995802</c:v>
                </c:pt>
                <c:pt idx="11">
                  <c:v>0.83049282992306339</c:v>
                </c:pt>
                <c:pt idx="12">
                  <c:v>0.82213346857318237</c:v>
                </c:pt>
                <c:pt idx="13">
                  <c:v>0.81405588880307744</c:v>
                </c:pt>
                <c:pt idx="14">
                  <c:v>0.80618258221626971</c:v>
                </c:pt>
                <c:pt idx="15">
                  <c:v>0.79877651237903324</c:v>
                </c:pt>
                <c:pt idx="16">
                  <c:v>0.79161222988596758</c:v>
                </c:pt>
                <c:pt idx="17">
                  <c:v>0.78446192942290982</c:v>
                </c:pt>
                <c:pt idx="18">
                  <c:v>0.77781352754792432</c:v>
                </c:pt>
                <c:pt idx="19">
                  <c:v>0.77178473567305861</c:v>
                </c:pt>
                <c:pt idx="20">
                  <c:v>0.76584869743979245</c:v>
                </c:pt>
                <c:pt idx="21">
                  <c:v>0.75927101974019617</c:v>
                </c:pt>
                <c:pt idx="22">
                  <c:v>0.75305105974364928</c:v>
                </c:pt>
                <c:pt idx="23">
                  <c:v>0.74764765558423329</c:v>
                </c:pt>
                <c:pt idx="24">
                  <c:v>0.7415629670264261</c:v>
                </c:pt>
                <c:pt idx="25">
                  <c:v>0.73586033372313087</c:v>
                </c:pt>
                <c:pt idx="26">
                  <c:v>0.73030853449393962</c:v>
                </c:pt>
                <c:pt idx="27">
                  <c:v>0.725386143192148</c:v>
                </c:pt>
                <c:pt idx="28">
                  <c:v>0.7199673109837198</c:v>
                </c:pt>
                <c:pt idx="29">
                  <c:v>0.71515021028656001</c:v>
                </c:pt>
                <c:pt idx="30">
                  <c:v>0.70959189151099489</c:v>
                </c:pt>
                <c:pt idx="31">
                  <c:v>0.70498561376635949</c:v>
                </c:pt>
                <c:pt idx="32">
                  <c:v>0.69982629268884899</c:v>
                </c:pt>
                <c:pt idx="33">
                  <c:v>0.69559189142584787</c:v>
                </c:pt>
                <c:pt idx="34">
                  <c:v>0.69076600630107954</c:v>
                </c:pt>
                <c:pt idx="35">
                  <c:v>0.68611656910949725</c:v>
                </c:pt>
                <c:pt idx="36">
                  <c:v>0.68175144484025951</c:v>
                </c:pt>
                <c:pt idx="37">
                  <c:v>0.67658044409372653</c:v>
                </c:pt>
                <c:pt idx="38">
                  <c:v>0.67188885372098106</c:v>
                </c:pt>
                <c:pt idx="39">
                  <c:v>0.66780166832165477</c:v>
                </c:pt>
                <c:pt idx="40">
                  <c:v>0.66295238436561155</c:v>
                </c:pt>
                <c:pt idx="41">
                  <c:v>0.65871243738947616</c:v>
                </c:pt>
                <c:pt idx="42">
                  <c:v>0.6540995297786667</c:v>
                </c:pt>
                <c:pt idx="43">
                  <c:v>0.64945318188469781</c:v>
                </c:pt>
                <c:pt idx="44">
                  <c:v>0.6449167331549972</c:v>
                </c:pt>
                <c:pt idx="45">
                  <c:v>0.64072790241244681</c:v>
                </c:pt>
                <c:pt idx="46">
                  <c:v>0.63690716896344945</c:v>
                </c:pt>
                <c:pt idx="47">
                  <c:v>0.63278219346020437</c:v>
                </c:pt>
                <c:pt idx="48">
                  <c:v>0.62884498784027232</c:v>
                </c:pt>
                <c:pt idx="49">
                  <c:v>0.6243450383106377</c:v>
                </c:pt>
                <c:pt idx="50">
                  <c:v>0.62053232854486784</c:v>
                </c:pt>
                <c:pt idx="51">
                  <c:v>0.61648664360563421</c:v>
                </c:pt>
                <c:pt idx="52">
                  <c:v>0.61239087940545556</c:v>
                </c:pt>
                <c:pt idx="53">
                  <c:v>0.60824500086730482</c:v>
                </c:pt>
                <c:pt idx="54">
                  <c:v>0.60427326049161745</c:v>
                </c:pt>
                <c:pt idx="55">
                  <c:v>0.60062404135888703</c:v>
                </c:pt>
                <c:pt idx="56">
                  <c:v>0.59635749806847305</c:v>
                </c:pt>
                <c:pt idx="57">
                  <c:v>0.59256313077678358</c:v>
                </c:pt>
                <c:pt idx="58">
                  <c:v>0.58892492598618695</c:v>
                </c:pt>
                <c:pt idx="59">
                  <c:v>0.58534714901709872</c:v>
                </c:pt>
                <c:pt idx="60">
                  <c:v>0.58140863605990245</c:v>
                </c:pt>
                <c:pt idx="61">
                  <c:v>0.57766411672932094</c:v>
                </c:pt>
                <c:pt idx="62">
                  <c:v>0.57423189506342243</c:v>
                </c:pt>
                <c:pt idx="63">
                  <c:v>0.57068952402696171</c:v>
                </c:pt>
                <c:pt idx="64">
                  <c:v>0.56734607670735626</c:v>
                </c:pt>
                <c:pt idx="65">
                  <c:v>0.56361841586624495</c:v>
                </c:pt>
                <c:pt idx="66">
                  <c:v>0.55983692541702768</c:v>
                </c:pt>
                <c:pt idx="67">
                  <c:v>0.55674700267738608</c:v>
                </c:pt>
                <c:pt idx="68">
                  <c:v>0.55374300763258955</c:v>
                </c:pt>
                <c:pt idx="69">
                  <c:v>0.55025061283063526</c:v>
                </c:pt>
                <c:pt idx="70">
                  <c:v>0.54688394724156952</c:v>
                </c:pt>
                <c:pt idx="71">
                  <c:v>0.54340366756853775</c:v>
                </c:pt>
                <c:pt idx="72">
                  <c:v>0.54027229427408818</c:v>
                </c:pt>
                <c:pt idx="73">
                  <c:v>0.53687169771050081</c:v>
                </c:pt>
                <c:pt idx="74">
                  <c:v>0.53319898636530316</c:v>
                </c:pt>
                <c:pt idx="75">
                  <c:v>0.5303638987051762</c:v>
                </c:pt>
                <c:pt idx="76">
                  <c:v>0.52725314075528473</c:v>
                </c:pt>
                <c:pt idx="77">
                  <c:v>0.5242126299582982</c:v>
                </c:pt>
                <c:pt idx="78">
                  <c:v>0.52116142944797417</c:v>
                </c:pt>
                <c:pt idx="79">
                  <c:v>0.5179346782136911</c:v>
                </c:pt>
                <c:pt idx="80">
                  <c:v>0.51492205045650696</c:v>
                </c:pt>
                <c:pt idx="81">
                  <c:v>0.51166836233457147</c:v>
                </c:pt>
                <c:pt idx="82">
                  <c:v>0.50890016853830577</c:v>
                </c:pt>
                <c:pt idx="83">
                  <c:v>0.5057853278164619</c:v>
                </c:pt>
                <c:pt idx="84">
                  <c:v>0.50257405903249985</c:v>
                </c:pt>
                <c:pt idx="85">
                  <c:v>0.5000242053219488</c:v>
                </c:pt>
                <c:pt idx="86">
                  <c:v>0.49710404703441474</c:v>
                </c:pt>
                <c:pt idx="87">
                  <c:v>0.49423583263759263</c:v>
                </c:pt>
                <c:pt idx="88">
                  <c:v>0.49116405742503216</c:v>
                </c:pt>
                <c:pt idx="89">
                  <c:v>0.4883586905691677</c:v>
                </c:pt>
                <c:pt idx="90">
                  <c:v>0.48526468505014086</c:v>
                </c:pt>
                <c:pt idx="91">
                  <c:v>0.48280606528188169</c:v>
                </c:pt>
                <c:pt idx="92">
                  <c:v>0.47957724554548131</c:v>
                </c:pt>
                <c:pt idx="93">
                  <c:v>0.47668252255845872</c:v>
                </c:pt>
                <c:pt idx="94">
                  <c:v>0.47401417651922256</c:v>
                </c:pt>
                <c:pt idx="95">
                  <c:v>0.47133265330975649</c:v>
                </c:pt>
                <c:pt idx="96">
                  <c:v>0.4685510179787481</c:v>
                </c:pt>
                <c:pt idx="97">
                  <c:v>0.46575575137685316</c:v>
                </c:pt>
                <c:pt idx="98">
                  <c:v>0.4627491513464474</c:v>
                </c:pt>
                <c:pt idx="99">
                  <c:v>0.45959792919098874</c:v>
                </c:pt>
                <c:pt idx="100">
                  <c:v>0.45701913082759366</c:v>
                </c:pt>
                <c:pt idx="101">
                  <c:v>0.4541849734063772</c:v>
                </c:pt>
                <c:pt idx="102">
                  <c:v>0.45120611936237237</c:v>
                </c:pt>
                <c:pt idx="103">
                  <c:v>0.44894119895295354</c:v>
                </c:pt>
                <c:pt idx="104">
                  <c:v>0.44598502036037996</c:v>
                </c:pt>
                <c:pt idx="105">
                  <c:v>0.44276721875511893</c:v>
                </c:pt>
                <c:pt idx="106">
                  <c:v>0.44043144134042939</c:v>
                </c:pt>
                <c:pt idx="107">
                  <c:v>0.43804172594199953</c:v>
                </c:pt>
                <c:pt idx="108">
                  <c:v>0.43562128751421847</c:v>
                </c:pt>
                <c:pt idx="109">
                  <c:v>0.43347235343445067</c:v>
                </c:pt>
                <c:pt idx="110">
                  <c:v>0.43127180978541269</c:v>
                </c:pt>
                <c:pt idx="111">
                  <c:v>0.42869115367295013</c:v>
                </c:pt>
                <c:pt idx="112">
                  <c:v>0.42638046470830582</c:v>
                </c:pt>
                <c:pt idx="113">
                  <c:v>0.42396763126793247</c:v>
                </c:pt>
                <c:pt idx="114">
                  <c:v>0.42124152915174501</c:v>
                </c:pt>
                <c:pt idx="115">
                  <c:v>0.41893200050160817</c:v>
                </c:pt>
                <c:pt idx="116">
                  <c:v>0.41644989577005026</c:v>
                </c:pt>
                <c:pt idx="117">
                  <c:v>0.41457533141200725</c:v>
                </c:pt>
                <c:pt idx="118">
                  <c:v>0.41216868092647041</c:v>
                </c:pt>
                <c:pt idx="119">
                  <c:v>0.40967968180811293</c:v>
                </c:pt>
                <c:pt idx="120">
                  <c:v>0.40693790161989379</c:v>
                </c:pt>
                <c:pt idx="121">
                  <c:v>0.40459487458498372</c:v>
                </c:pt>
                <c:pt idx="122">
                  <c:v>0.40241154692503356</c:v>
                </c:pt>
                <c:pt idx="123">
                  <c:v>0.40021783789548981</c:v>
                </c:pt>
                <c:pt idx="124">
                  <c:v>0.3975253231608637</c:v>
                </c:pt>
                <c:pt idx="125">
                  <c:v>0.39481780416469053</c:v>
                </c:pt>
                <c:pt idx="126">
                  <c:v>0.39273851290764766</c:v>
                </c:pt>
                <c:pt idx="127">
                  <c:v>0.39029976152854812</c:v>
                </c:pt>
                <c:pt idx="128">
                  <c:v>0.38809849388677975</c:v>
                </c:pt>
                <c:pt idx="129">
                  <c:v>0.3861627778594911</c:v>
                </c:pt>
                <c:pt idx="130">
                  <c:v>0.38391250042679975</c:v>
                </c:pt>
                <c:pt idx="131">
                  <c:v>0.38172547197406537</c:v>
                </c:pt>
                <c:pt idx="132">
                  <c:v>0.37924374470989081</c:v>
                </c:pt>
                <c:pt idx="133">
                  <c:v>0.37705842044032667</c:v>
                </c:pt>
                <c:pt idx="134">
                  <c:v>0.37504530864359542</c:v>
                </c:pt>
                <c:pt idx="135">
                  <c:v>0.37299906537671162</c:v>
                </c:pt>
                <c:pt idx="136">
                  <c:v>0.37076452672446003</c:v>
                </c:pt>
                <c:pt idx="137">
                  <c:v>0.3691231110901787</c:v>
                </c:pt>
                <c:pt idx="138">
                  <c:v>0.36671848540631991</c:v>
                </c:pt>
                <c:pt idx="139">
                  <c:v>0.36482588050708292</c:v>
                </c:pt>
                <c:pt idx="140">
                  <c:v>0.3623916794695044</c:v>
                </c:pt>
                <c:pt idx="141">
                  <c:v>0.3601039539733305</c:v>
                </c:pt>
                <c:pt idx="142">
                  <c:v>0.35836664550392755</c:v>
                </c:pt>
                <c:pt idx="143">
                  <c:v>0.35611048674639861</c:v>
                </c:pt>
                <c:pt idx="144">
                  <c:v>0.35430048806546938</c:v>
                </c:pt>
                <c:pt idx="145">
                  <c:v>0.3526436725668306</c:v>
                </c:pt>
                <c:pt idx="146">
                  <c:v>0.3504357311988231</c:v>
                </c:pt>
                <c:pt idx="147">
                  <c:v>0.34862964356340825</c:v>
                </c:pt>
                <c:pt idx="148">
                  <c:v>0.34673125383797121</c:v>
                </c:pt>
                <c:pt idx="149">
                  <c:v>0.34471231936160751</c:v>
                </c:pt>
                <c:pt idx="150">
                  <c:v>0.34248845858591875</c:v>
                </c:pt>
                <c:pt idx="151">
                  <c:v>0.34044750695516185</c:v>
                </c:pt>
                <c:pt idx="152">
                  <c:v>0.33906934777132086</c:v>
                </c:pt>
                <c:pt idx="153">
                  <c:v>0.337144747132886</c:v>
                </c:pt>
                <c:pt idx="154">
                  <c:v>0.33520893333528096</c:v>
                </c:pt>
                <c:pt idx="155">
                  <c:v>0.33331881888845238</c:v>
                </c:pt>
                <c:pt idx="156">
                  <c:v>0.33144656489365898</c:v>
                </c:pt>
                <c:pt idx="157">
                  <c:v>0.32985418534534039</c:v>
                </c:pt>
                <c:pt idx="158">
                  <c:v>0.32822484474559277</c:v>
                </c:pt>
                <c:pt idx="159">
                  <c:v>0.32647080415911001</c:v>
                </c:pt>
                <c:pt idx="160">
                  <c:v>0.32479584143750162</c:v>
                </c:pt>
                <c:pt idx="161">
                  <c:v>0.32334895783093426</c:v>
                </c:pt>
                <c:pt idx="162">
                  <c:v>0.3216278327399239</c:v>
                </c:pt>
                <c:pt idx="163">
                  <c:v>0.31992822800565646</c:v>
                </c:pt>
                <c:pt idx="164">
                  <c:v>0.31825015178514254</c:v>
                </c:pt>
                <c:pt idx="165">
                  <c:v>0.31632191078218419</c:v>
                </c:pt>
                <c:pt idx="166">
                  <c:v>0.31459453495208411</c:v>
                </c:pt>
                <c:pt idx="167">
                  <c:v>0.31258152033122633</c:v>
                </c:pt>
                <c:pt idx="168">
                  <c:v>0.31083199689653662</c:v>
                </c:pt>
                <c:pt idx="169">
                  <c:v>0.30919612024338966</c:v>
                </c:pt>
                <c:pt idx="170">
                  <c:v>0.30764540997585671</c:v>
                </c:pt>
                <c:pt idx="171">
                  <c:v>0.30583765618642356</c:v>
                </c:pt>
                <c:pt idx="172">
                  <c:v>0.30376832558943712</c:v>
                </c:pt>
                <c:pt idx="173">
                  <c:v>0.30165301323538707</c:v>
                </c:pt>
                <c:pt idx="174">
                  <c:v>0.30012646134974674</c:v>
                </c:pt>
                <c:pt idx="175">
                  <c:v>0.29807661411359243</c:v>
                </c:pt>
                <c:pt idx="176">
                  <c:v>0.2965269902126445</c:v>
                </c:pt>
                <c:pt idx="177">
                  <c:v>0.29424964210634302</c:v>
                </c:pt>
                <c:pt idx="178">
                  <c:v>0.29244934950766133</c:v>
                </c:pt>
                <c:pt idx="179">
                  <c:v>0.2906392308690251</c:v>
                </c:pt>
                <c:pt idx="180">
                  <c:v>0.28931490789417053</c:v>
                </c:pt>
                <c:pt idx="181">
                  <c:v>0.28754723366298823</c:v>
                </c:pt>
                <c:pt idx="182">
                  <c:v>0.28607091180987604</c:v>
                </c:pt>
                <c:pt idx="183">
                  <c:v>0.14721093023181767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BEC-4673-8ED8-885D22A7E6BC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Hospitalizace 3</c:v>
                </c:pt>
              </c:strCache>
            </c:strRef>
          </c:tx>
          <c:spPr>
            <a:ln w="19050">
              <a:solidFill>
                <a:sysClr val="window" lastClr="FFFFFF">
                  <a:lumMod val="75000"/>
                </a:sysClr>
              </a:solidFill>
            </a:ln>
          </c:spPr>
          <c:marker>
            <c:symbol val="none"/>
          </c:marker>
          <c:xVal>
            <c:numRef>
              <c:f>List1!$A$2:$A$185</c:f>
              <c:numCache>
                <c:formatCode>General</c:formatCode>
                <c:ptCount val="184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  <c:pt idx="73">
                  <c:v>24.333333333333314</c:v>
                </c:pt>
                <c:pt idx="74">
                  <c:v>24.666666666666647</c:v>
                </c:pt>
                <c:pt idx="75">
                  <c:v>24.999999999999979</c:v>
                </c:pt>
                <c:pt idx="76">
                  <c:v>25.333333333333311</c:v>
                </c:pt>
                <c:pt idx="77">
                  <c:v>25.666666666666643</c:v>
                </c:pt>
                <c:pt idx="78">
                  <c:v>25.999999999999975</c:v>
                </c:pt>
                <c:pt idx="79">
                  <c:v>26.333333333333307</c:v>
                </c:pt>
                <c:pt idx="80">
                  <c:v>26.666666666666639</c:v>
                </c:pt>
                <c:pt idx="81">
                  <c:v>26.999999999999972</c:v>
                </c:pt>
                <c:pt idx="82">
                  <c:v>27.333333333333304</c:v>
                </c:pt>
                <c:pt idx="83">
                  <c:v>27.666666666666636</c:v>
                </c:pt>
                <c:pt idx="84">
                  <c:v>27.999999999999968</c:v>
                </c:pt>
                <c:pt idx="85">
                  <c:v>28.3333333333333</c:v>
                </c:pt>
                <c:pt idx="86">
                  <c:v>28.666666666666632</c:v>
                </c:pt>
                <c:pt idx="87">
                  <c:v>28.999999999999964</c:v>
                </c:pt>
                <c:pt idx="88">
                  <c:v>29.333333333333297</c:v>
                </c:pt>
                <c:pt idx="89">
                  <c:v>29.666666666666629</c:v>
                </c:pt>
                <c:pt idx="90">
                  <c:v>29.999999999999961</c:v>
                </c:pt>
                <c:pt idx="91">
                  <c:v>30.333333333333293</c:v>
                </c:pt>
                <c:pt idx="92">
                  <c:v>30.666666666666625</c:v>
                </c:pt>
                <c:pt idx="93">
                  <c:v>30.999999999999957</c:v>
                </c:pt>
                <c:pt idx="94">
                  <c:v>31.33333333333329</c:v>
                </c:pt>
                <c:pt idx="95">
                  <c:v>31.666666666666622</c:v>
                </c:pt>
                <c:pt idx="96">
                  <c:v>31.999999999999954</c:v>
                </c:pt>
                <c:pt idx="97">
                  <c:v>32.333333333333286</c:v>
                </c:pt>
                <c:pt idx="98">
                  <c:v>32.666666666666622</c:v>
                </c:pt>
                <c:pt idx="99">
                  <c:v>32.999999999999957</c:v>
                </c:pt>
                <c:pt idx="100">
                  <c:v>33.333333333333293</c:v>
                </c:pt>
                <c:pt idx="101">
                  <c:v>33.666666666666629</c:v>
                </c:pt>
                <c:pt idx="102">
                  <c:v>33.999999999999964</c:v>
                </c:pt>
                <c:pt idx="103">
                  <c:v>34.3333333333333</c:v>
                </c:pt>
                <c:pt idx="104">
                  <c:v>34.666666666666636</c:v>
                </c:pt>
                <c:pt idx="105">
                  <c:v>34.999999999999972</c:v>
                </c:pt>
                <c:pt idx="106">
                  <c:v>35.333333333333307</c:v>
                </c:pt>
                <c:pt idx="107">
                  <c:v>35.666666666666643</c:v>
                </c:pt>
                <c:pt idx="108">
                  <c:v>35.999999999999979</c:v>
                </c:pt>
                <c:pt idx="109">
                  <c:v>36.333333333333314</c:v>
                </c:pt>
                <c:pt idx="110">
                  <c:v>36.66666666666665</c:v>
                </c:pt>
                <c:pt idx="111">
                  <c:v>36.999999999999986</c:v>
                </c:pt>
                <c:pt idx="112">
                  <c:v>37.333333333333321</c:v>
                </c:pt>
                <c:pt idx="113">
                  <c:v>37.666666666666657</c:v>
                </c:pt>
                <c:pt idx="114">
                  <c:v>37.999999999999993</c:v>
                </c:pt>
                <c:pt idx="115">
                  <c:v>38.333333333333329</c:v>
                </c:pt>
                <c:pt idx="116">
                  <c:v>38.666666666666664</c:v>
                </c:pt>
                <c:pt idx="117">
                  <c:v>39</c:v>
                </c:pt>
                <c:pt idx="118">
                  <c:v>39.333333333333336</c:v>
                </c:pt>
                <c:pt idx="119">
                  <c:v>39.666666666666671</c:v>
                </c:pt>
                <c:pt idx="120">
                  <c:v>40.000000000000007</c:v>
                </c:pt>
                <c:pt idx="121">
                  <c:v>40.333333333333343</c:v>
                </c:pt>
                <c:pt idx="122">
                  <c:v>40.666666666666679</c:v>
                </c:pt>
                <c:pt idx="123">
                  <c:v>41.000000000000014</c:v>
                </c:pt>
                <c:pt idx="124">
                  <c:v>41.33333333333335</c:v>
                </c:pt>
                <c:pt idx="125">
                  <c:v>41.666666666666686</c:v>
                </c:pt>
                <c:pt idx="126">
                  <c:v>42.000000000000021</c:v>
                </c:pt>
                <c:pt idx="127">
                  <c:v>42.333333333333357</c:v>
                </c:pt>
                <c:pt idx="128">
                  <c:v>42.666666666666693</c:v>
                </c:pt>
                <c:pt idx="129">
                  <c:v>43.000000000000028</c:v>
                </c:pt>
                <c:pt idx="130">
                  <c:v>43.333333333333364</c:v>
                </c:pt>
                <c:pt idx="131">
                  <c:v>43.6666666666667</c:v>
                </c:pt>
                <c:pt idx="132">
                  <c:v>44.000000000000036</c:v>
                </c:pt>
                <c:pt idx="133">
                  <c:v>44.333333333333371</c:v>
                </c:pt>
                <c:pt idx="134">
                  <c:v>44.666666666666707</c:v>
                </c:pt>
                <c:pt idx="135">
                  <c:v>45.000000000000043</c:v>
                </c:pt>
                <c:pt idx="136">
                  <c:v>45.333333333333378</c:v>
                </c:pt>
                <c:pt idx="137">
                  <c:v>45.666666666666714</c:v>
                </c:pt>
                <c:pt idx="138">
                  <c:v>46.00000000000005</c:v>
                </c:pt>
                <c:pt idx="139">
                  <c:v>46.333333333333385</c:v>
                </c:pt>
                <c:pt idx="140">
                  <c:v>46.666666666666721</c:v>
                </c:pt>
                <c:pt idx="141">
                  <c:v>47.000000000000057</c:v>
                </c:pt>
                <c:pt idx="142">
                  <c:v>47.333333333333393</c:v>
                </c:pt>
                <c:pt idx="143">
                  <c:v>47.666666666666728</c:v>
                </c:pt>
                <c:pt idx="144">
                  <c:v>48.000000000000064</c:v>
                </c:pt>
                <c:pt idx="145">
                  <c:v>48.3333333333334</c:v>
                </c:pt>
                <c:pt idx="146">
                  <c:v>48.666666666666735</c:v>
                </c:pt>
                <c:pt idx="147">
                  <c:v>49.000000000000071</c:v>
                </c:pt>
                <c:pt idx="148">
                  <c:v>49.333333333333407</c:v>
                </c:pt>
                <c:pt idx="149">
                  <c:v>49.666666666666742</c:v>
                </c:pt>
                <c:pt idx="150">
                  <c:v>50.000000000000078</c:v>
                </c:pt>
                <c:pt idx="151">
                  <c:v>50.333333333333414</c:v>
                </c:pt>
                <c:pt idx="152">
                  <c:v>50.66666666666675</c:v>
                </c:pt>
                <c:pt idx="153">
                  <c:v>51.000000000000085</c:v>
                </c:pt>
                <c:pt idx="154">
                  <c:v>51.333333333333421</c:v>
                </c:pt>
                <c:pt idx="155">
                  <c:v>51.666666666666757</c:v>
                </c:pt>
                <c:pt idx="156">
                  <c:v>52.000000000000092</c:v>
                </c:pt>
                <c:pt idx="157">
                  <c:v>52.333333333333428</c:v>
                </c:pt>
                <c:pt idx="158">
                  <c:v>52.666666666666764</c:v>
                </c:pt>
                <c:pt idx="159">
                  <c:v>53.000000000000099</c:v>
                </c:pt>
                <c:pt idx="160">
                  <c:v>53.333333333333435</c:v>
                </c:pt>
                <c:pt idx="161">
                  <c:v>53.666666666666771</c:v>
                </c:pt>
                <c:pt idx="162">
                  <c:v>54.000000000000107</c:v>
                </c:pt>
                <c:pt idx="163">
                  <c:v>54.333333333333442</c:v>
                </c:pt>
                <c:pt idx="164">
                  <c:v>54.666666666666778</c:v>
                </c:pt>
                <c:pt idx="165">
                  <c:v>55.000000000000114</c:v>
                </c:pt>
                <c:pt idx="166">
                  <c:v>55.333333333333449</c:v>
                </c:pt>
                <c:pt idx="167">
                  <c:v>55.666666666666785</c:v>
                </c:pt>
                <c:pt idx="168">
                  <c:v>56.000000000000121</c:v>
                </c:pt>
                <c:pt idx="169">
                  <c:v>56.333333333333456</c:v>
                </c:pt>
                <c:pt idx="170">
                  <c:v>56.666666666666792</c:v>
                </c:pt>
                <c:pt idx="171">
                  <c:v>57.000000000000128</c:v>
                </c:pt>
                <c:pt idx="172">
                  <c:v>57.333333333333464</c:v>
                </c:pt>
                <c:pt idx="173">
                  <c:v>57.666666666666799</c:v>
                </c:pt>
                <c:pt idx="174">
                  <c:v>58.000000000000135</c:v>
                </c:pt>
                <c:pt idx="175">
                  <c:v>58.333333333333471</c:v>
                </c:pt>
                <c:pt idx="176">
                  <c:v>58.666666666666806</c:v>
                </c:pt>
                <c:pt idx="177">
                  <c:v>59.000000000000142</c:v>
                </c:pt>
                <c:pt idx="178">
                  <c:v>59.333333333333478</c:v>
                </c:pt>
                <c:pt idx="179">
                  <c:v>59.666666666666814</c:v>
                </c:pt>
                <c:pt idx="180">
                  <c:v>60.000000000000149</c:v>
                </c:pt>
                <c:pt idx="181">
                  <c:v>60.333333333333485</c:v>
                </c:pt>
                <c:pt idx="182">
                  <c:v>60.666666666666821</c:v>
                </c:pt>
                <c:pt idx="183">
                  <c:v>61.000000000000156</c:v>
                </c:pt>
              </c:numCache>
            </c:numRef>
          </c:xVal>
          <c:yVal>
            <c:numRef>
              <c:f>List1!$D$2:$D$185</c:f>
              <c:numCache>
                <c:formatCode>###0.00</c:formatCode>
                <c:ptCount val="184"/>
                <c:pt idx="0">
                  <c:v>0.97462358966460005</c:v>
                </c:pt>
                <c:pt idx="1">
                  <c:v>0.95010548573317544</c:v>
                </c:pt>
                <c:pt idx="2">
                  <c:v>0.92838281476703</c:v>
                </c:pt>
                <c:pt idx="3">
                  <c:v>0.90815542547299455</c:v>
                </c:pt>
                <c:pt idx="4">
                  <c:v>0.88961885968216048</c:v>
                </c:pt>
                <c:pt idx="5">
                  <c:v>0.87121861012523538</c:v>
                </c:pt>
                <c:pt idx="6">
                  <c:v>0.85635949380826915</c:v>
                </c:pt>
                <c:pt idx="7">
                  <c:v>0.84286577337569668</c:v>
                </c:pt>
                <c:pt idx="8">
                  <c:v>0.82960193243458091</c:v>
                </c:pt>
                <c:pt idx="9">
                  <c:v>0.81728689456020298</c:v>
                </c:pt>
                <c:pt idx="10">
                  <c:v>0.80617031587730215</c:v>
                </c:pt>
                <c:pt idx="11">
                  <c:v>0.79585700616342892</c:v>
                </c:pt>
                <c:pt idx="12">
                  <c:v>0.78591303674602697</c:v>
                </c:pt>
                <c:pt idx="13">
                  <c:v>0.77605933235319691</c:v>
                </c:pt>
                <c:pt idx="14">
                  <c:v>0.76609259330327106</c:v>
                </c:pt>
                <c:pt idx="15">
                  <c:v>0.75733817150455018</c:v>
                </c:pt>
                <c:pt idx="16">
                  <c:v>0.7491211940157515</c:v>
                </c:pt>
                <c:pt idx="17">
                  <c:v>0.74141021929608353</c:v>
                </c:pt>
                <c:pt idx="18">
                  <c:v>0.73310241754735916</c:v>
                </c:pt>
                <c:pt idx="19">
                  <c:v>0.7250463470248607</c:v>
                </c:pt>
                <c:pt idx="20">
                  <c:v>0.71712077243402483</c:v>
                </c:pt>
                <c:pt idx="21">
                  <c:v>0.71105955155386147</c:v>
                </c:pt>
                <c:pt idx="22">
                  <c:v>0.70385601384198282</c:v>
                </c:pt>
                <c:pt idx="23">
                  <c:v>0.69699885667940931</c:v>
                </c:pt>
                <c:pt idx="24">
                  <c:v>0.6907788207649822</c:v>
                </c:pt>
                <c:pt idx="25">
                  <c:v>0.68398633706459211</c:v>
                </c:pt>
                <c:pt idx="26">
                  <c:v>0.67712880397678743</c:v>
                </c:pt>
                <c:pt idx="27">
                  <c:v>0.67033303428221924</c:v>
                </c:pt>
                <c:pt idx="28">
                  <c:v>0.66465852614274434</c:v>
                </c:pt>
                <c:pt idx="29">
                  <c:v>0.65823978493990765</c:v>
                </c:pt>
                <c:pt idx="30">
                  <c:v>0.651284218835392</c:v>
                </c:pt>
                <c:pt idx="31">
                  <c:v>0.64498789315265859</c:v>
                </c:pt>
                <c:pt idx="32">
                  <c:v>0.63927052513151061</c:v>
                </c:pt>
                <c:pt idx="33">
                  <c:v>0.63418086033389121</c:v>
                </c:pt>
                <c:pt idx="34">
                  <c:v>0.62898425387822066</c:v>
                </c:pt>
                <c:pt idx="35">
                  <c:v>0.62263527012087694</c:v>
                </c:pt>
                <c:pt idx="36">
                  <c:v>0.61770341917992233</c:v>
                </c:pt>
                <c:pt idx="37">
                  <c:v>0.61157410606877416</c:v>
                </c:pt>
                <c:pt idx="38">
                  <c:v>0.60647783824046497</c:v>
                </c:pt>
                <c:pt idx="39">
                  <c:v>0.6009648042952932</c:v>
                </c:pt>
                <c:pt idx="40">
                  <c:v>0.59600675058964159</c:v>
                </c:pt>
                <c:pt idx="41">
                  <c:v>0.59120848528485737</c:v>
                </c:pt>
                <c:pt idx="42">
                  <c:v>0.58670633215104373</c:v>
                </c:pt>
                <c:pt idx="43">
                  <c:v>0.58196237767467085</c:v>
                </c:pt>
                <c:pt idx="44">
                  <c:v>0.5771078216548311</c:v>
                </c:pt>
                <c:pt idx="45">
                  <c:v>0.57232528478551581</c:v>
                </c:pt>
                <c:pt idx="46">
                  <c:v>0.56675311475910839</c:v>
                </c:pt>
                <c:pt idx="47">
                  <c:v>0.56252395326728488</c:v>
                </c:pt>
                <c:pt idx="48">
                  <c:v>0.55732152511067345</c:v>
                </c:pt>
                <c:pt idx="49">
                  <c:v>0.55242169328890423</c:v>
                </c:pt>
                <c:pt idx="50">
                  <c:v>0.54851749075048595</c:v>
                </c:pt>
                <c:pt idx="51">
                  <c:v>0.54474048825298083</c:v>
                </c:pt>
                <c:pt idx="52">
                  <c:v>0.5403969810941226</c:v>
                </c:pt>
                <c:pt idx="53">
                  <c:v>0.53608567293235254</c:v>
                </c:pt>
                <c:pt idx="54">
                  <c:v>0.53120286623059187</c:v>
                </c:pt>
                <c:pt idx="55">
                  <c:v>0.5267656665214645</c:v>
                </c:pt>
                <c:pt idx="56">
                  <c:v>0.52291586396756429</c:v>
                </c:pt>
                <c:pt idx="57">
                  <c:v>0.51871478869286547</c:v>
                </c:pt>
                <c:pt idx="58">
                  <c:v>0.51425456273813352</c:v>
                </c:pt>
                <c:pt idx="59">
                  <c:v>0.50972599549118114</c:v>
                </c:pt>
                <c:pt idx="60">
                  <c:v>0.50551001846188237</c:v>
                </c:pt>
                <c:pt idx="61">
                  <c:v>0.5019448298637238</c:v>
                </c:pt>
                <c:pt idx="62">
                  <c:v>0.49807049088074362</c:v>
                </c:pt>
                <c:pt idx="63">
                  <c:v>0.49398535479384398</c:v>
                </c:pt>
                <c:pt idx="64">
                  <c:v>0.49007975333280657</c:v>
                </c:pt>
                <c:pt idx="65">
                  <c:v>0.48625885066301205</c:v>
                </c:pt>
                <c:pt idx="66">
                  <c:v>0.48326013561570441</c:v>
                </c:pt>
                <c:pt idx="67">
                  <c:v>0.47946154124632823</c:v>
                </c:pt>
                <c:pt idx="68">
                  <c:v>0.47604530349891017</c:v>
                </c:pt>
                <c:pt idx="69">
                  <c:v>0.47256362224878751</c:v>
                </c:pt>
                <c:pt idx="70">
                  <c:v>0.46846718829092499</c:v>
                </c:pt>
                <c:pt idx="71">
                  <c:v>0.46515416022479039</c:v>
                </c:pt>
                <c:pt idx="72">
                  <c:v>0.46197749766715768</c:v>
                </c:pt>
                <c:pt idx="73">
                  <c:v>0.45884081641485913</c:v>
                </c:pt>
                <c:pt idx="74">
                  <c:v>0.45518612989659263</c:v>
                </c:pt>
                <c:pt idx="75">
                  <c:v>0.45172270180741636</c:v>
                </c:pt>
                <c:pt idx="76">
                  <c:v>0.44804372046811047</c:v>
                </c:pt>
                <c:pt idx="77">
                  <c:v>0.44404561839780815</c:v>
                </c:pt>
                <c:pt idx="78">
                  <c:v>0.44059722008628649</c:v>
                </c:pt>
                <c:pt idx="79">
                  <c:v>0.43697962517618855</c:v>
                </c:pt>
                <c:pt idx="80">
                  <c:v>0.43396937299254118</c:v>
                </c:pt>
                <c:pt idx="81">
                  <c:v>0.4304237863815244</c:v>
                </c:pt>
                <c:pt idx="82">
                  <c:v>0.42764787245134422</c:v>
                </c:pt>
                <c:pt idx="83">
                  <c:v>0.42491008367110783</c:v>
                </c:pt>
                <c:pt idx="84">
                  <c:v>0.42184194985810763</c:v>
                </c:pt>
                <c:pt idx="85">
                  <c:v>0.41839075706505829</c:v>
                </c:pt>
                <c:pt idx="86">
                  <c:v>0.41546066326756953</c:v>
                </c:pt>
                <c:pt idx="87">
                  <c:v>0.41166210463103647</c:v>
                </c:pt>
                <c:pt idx="88">
                  <c:v>0.40795222606778414</c:v>
                </c:pt>
                <c:pt idx="89">
                  <c:v>0.40422490832431524</c:v>
                </c:pt>
                <c:pt idx="90">
                  <c:v>0.40162085576766954</c:v>
                </c:pt>
                <c:pt idx="91">
                  <c:v>0.39862348185258412</c:v>
                </c:pt>
                <c:pt idx="92">
                  <c:v>0.39577519314680132</c:v>
                </c:pt>
                <c:pt idx="93">
                  <c:v>0.39263848763938092</c:v>
                </c:pt>
                <c:pt idx="94">
                  <c:v>0.39020677626544431</c:v>
                </c:pt>
                <c:pt idx="95">
                  <c:v>0.38771025178517915</c:v>
                </c:pt>
                <c:pt idx="96">
                  <c:v>0.3851476148741772</c:v>
                </c:pt>
                <c:pt idx="97">
                  <c:v>0.38263049299931873</c:v>
                </c:pt>
                <c:pt idx="98">
                  <c:v>0.37959908944562692</c:v>
                </c:pt>
                <c:pt idx="99">
                  <c:v>0.37678202755734769</c:v>
                </c:pt>
                <c:pt idx="100">
                  <c:v>0.37452178744002707</c:v>
                </c:pt>
                <c:pt idx="101">
                  <c:v>0.37208375294454282</c:v>
                </c:pt>
                <c:pt idx="102">
                  <c:v>0.36918240420971032</c:v>
                </c:pt>
                <c:pt idx="103">
                  <c:v>0.36707197563408123</c:v>
                </c:pt>
                <c:pt idx="104">
                  <c:v>0.36380911362844498</c:v>
                </c:pt>
                <c:pt idx="105">
                  <c:v>0.36196995223253497</c:v>
                </c:pt>
                <c:pt idx="106">
                  <c:v>0.35954643270539222</c:v>
                </c:pt>
                <c:pt idx="107">
                  <c:v>0.35751886078165279</c:v>
                </c:pt>
                <c:pt idx="108">
                  <c:v>0.35524963862029152</c:v>
                </c:pt>
                <c:pt idx="109">
                  <c:v>0.35267980975069957</c:v>
                </c:pt>
                <c:pt idx="110">
                  <c:v>0.34974984539288034</c:v>
                </c:pt>
                <c:pt idx="111">
                  <c:v>0.3476905898476283</c:v>
                </c:pt>
                <c:pt idx="112">
                  <c:v>0.3445032047611718</c:v>
                </c:pt>
                <c:pt idx="113">
                  <c:v>0.342135891895608</c:v>
                </c:pt>
                <c:pt idx="114">
                  <c:v>0.33958374628861498</c:v>
                </c:pt>
                <c:pt idx="115">
                  <c:v>0.33624865512899338</c:v>
                </c:pt>
                <c:pt idx="116">
                  <c:v>0.33361867720246674</c:v>
                </c:pt>
                <c:pt idx="117">
                  <c:v>0.33097805446512035</c:v>
                </c:pt>
                <c:pt idx="118">
                  <c:v>0.32850716949915715</c:v>
                </c:pt>
                <c:pt idx="119">
                  <c:v>0.32554246716828711</c:v>
                </c:pt>
                <c:pt idx="120">
                  <c:v>0.32347553086880593</c:v>
                </c:pt>
                <c:pt idx="121">
                  <c:v>0.32145858377033248</c:v>
                </c:pt>
                <c:pt idx="122">
                  <c:v>0.31906147387223632</c:v>
                </c:pt>
                <c:pt idx="123">
                  <c:v>0.3168380489672033</c:v>
                </c:pt>
                <c:pt idx="124">
                  <c:v>0.31429366349905025</c:v>
                </c:pt>
                <c:pt idx="125">
                  <c:v>0.31298410656780423</c:v>
                </c:pt>
                <c:pt idx="126">
                  <c:v>0.31072768765593062</c:v>
                </c:pt>
                <c:pt idx="127">
                  <c:v>0.30839754488266968</c:v>
                </c:pt>
                <c:pt idx="128">
                  <c:v>0.30725942990411759</c:v>
                </c:pt>
                <c:pt idx="129">
                  <c:v>0.30465445955133247</c:v>
                </c:pt>
                <c:pt idx="130">
                  <c:v>0.3029271033128012</c:v>
                </c:pt>
                <c:pt idx="131">
                  <c:v>0.30092864827924154</c:v>
                </c:pt>
                <c:pt idx="132">
                  <c:v>0.2989819400423947</c:v>
                </c:pt>
                <c:pt idx="133">
                  <c:v>0.29663263308145915</c:v>
                </c:pt>
                <c:pt idx="134">
                  <c:v>0.29505933292809894</c:v>
                </c:pt>
                <c:pt idx="135">
                  <c:v>0.29341334758319154</c:v>
                </c:pt>
                <c:pt idx="136">
                  <c:v>0.2914947484670895</c:v>
                </c:pt>
                <c:pt idx="137">
                  <c:v>0.2900998778466477</c:v>
                </c:pt>
                <c:pt idx="138">
                  <c:v>0.2884328287842029</c:v>
                </c:pt>
                <c:pt idx="139">
                  <c:v>0.28648735790741681</c:v>
                </c:pt>
                <c:pt idx="140">
                  <c:v>0.28432722702781327</c:v>
                </c:pt>
                <c:pt idx="141">
                  <c:v>0.28263116864659271</c:v>
                </c:pt>
                <c:pt idx="142">
                  <c:v>0.28160874792316359</c:v>
                </c:pt>
                <c:pt idx="143">
                  <c:v>0.27975651011709163</c:v>
                </c:pt>
                <c:pt idx="144">
                  <c:v>0.27782334568390343</c:v>
                </c:pt>
                <c:pt idx="145">
                  <c:v>0.27615807088459932</c:v>
                </c:pt>
                <c:pt idx="146">
                  <c:v>0.27434696990263446</c:v>
                </c:pt>
                <c:pt idx="147">
                  <c:v>0.27308608762043163</c:v>
                </c:pt>
                <c:pt idx="148">
                  <c:v>0.2713925304879018</c:v>
                </c:pt>
                <c:pt idx="149">
                  <c:v>0.26919041860591647</c:v>
                </c:pt>
                <c:pt idx="150">
                  <c:v>0.26811766188989927</c:v>
                </c:pt>
                <c:pt idx="151">
                  <c:v>0.26595716501729733</c:v>
                </c:pt>
                <c:pt idx="152">
                  <c:v>0.26421556284528774</c:v>
                </c:pt>
                <c:pt idx="153">
                  <c:v>0.26289960265402734</c:v>
                </c:pt>
                <c:pt idx="154">
                  <c:v>0.26142718818942906</c:v>
                </c:pt>
                <c:pt idx="155">
                  <c:v>0.25979604861479283</c:v>
                </c:pt>
                <c:pt idx="156">
                  <c:v>0.25800538084720093</c:v>
                </c:pt>
                <c:pt idx="157">
                  <c:v>0.2568044830745303</c:v>
                </c:pt>
                <c:pt idx="158">
                  <c:v>0.25469179744911918</c:v>
                </c:pt>
                <c:pt idx="159">
                  <c:v>0.25332615778451267</c:v>
                </c:pt>
                <c:pt idx="160">
                  <c:v>0.2522563037244876</c:v>
                </c:pt>
                <c:pt idx="161">
                  <c:v>0.2500215602364747</c:v>
                </c:pt>
                <c:pt idx="162">
                  <c:v>0.24839098484362815</c:v>
                </c:pt>
                <c:pt idx="163">
                  <c:v>0.24643883941103126</c:v>
                </c:pt>
                <c:pt idx="164">
                  <c:v>0.24526027011686086</c:v>
                </c:pt>
                <c:pt idx="165">
                  <c:v>0.24296478913141983</c:v>
                </c:pt>
                <c:pt idx="166">
                  <c:v>0.24104727681995844</c:v>
                </c:pt>
                <c:pt idx="167">
                  <c:v>0.23967814761650397</c:v>
                </c:pt>
                <c:pt idx="168">
                  <c:v>0.23821793212924824</c:v>
                </c:pt>
                <c:pt idx="169">
                  <c:v>0.23658181995803088</c:v>
                </c:pt>
                <c:pt idx="170">
                  <c:v>0.23551187260737708</c:v>
                </c:pt>
                <c:pt idx="171">
                  <c:v>0.23335843188721117</c:v>
                </c:pt>
                <c:pt idx="172">
                  <c:v>0.23143709881636604</c:v>
                </c:pt>
                <c:pt idx="173">
                  <c:v>0.22949791729622893</c:v>
                </c:pt>
                <c:pt idx="174">
                  <c:v>0.22813767774196345</c:v>
                </c:pt>
                <c:pt idx="175">
                  <c:v>0.22651300912236177</c:v>
                </c:pt>
                <c:pt idx="176">
                  <c:v>0.22444754095407277</c:v>
                </c:pt>
                <c:pt idx="177">
                  <c:v>0.2232333734218637</c:v>
                </c:pt>
                <c:pt idx="178">
                  <c:v>0.22209754803850393</c:v>
                </c:pt>
                <c:pt idx="179">
                  <c:v>0.22095452819507536</c:v>
                </c:pt>
                <c:pt idx="180">
                  <c:v>0.2195401363362551</c:v>
                </c:pt>
                <c:pt idx="181">
                  <c:v>0.21749002544070745</c:v>
                </c:pt>
                <c:pt idx="182">
                  <c:v>0.21605177770065731</c:v>
                </c:pt>
                <c:pt idx="183">
                  <c:v>0.10952058668347786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8BEC-4673-8ED8-885D22A7E6BC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Hospitalizace 4</c:v>
                </c:pt>
              </c:strCache>
            </c:strRef>
          </c:tx>
          <c:spPr>
            <a:ln w="19050">
              <a:solidFill>
                <a:srgbClr val="4472C4">
                  <a:lumMod val="40000"/>
                  <a:lumOff val="60000"/>
                </a:srgbClr>
              </a:solidFill>
            </a:ln>
          </c:spPr>
          <c:marker>
            <c:symbol val="none"/>
          </c:marker>
          <c:xVal>
            <c:numRef>
              <c:f>List1!$A$2:$A$185</c:f>
              <c:numCache>
                <c:formatCode>General</c:formatCode>
                <c:ptCount val="184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  <c:pt idx="73">
                  <c:v>24.333333333333314</c:v>
                </c:pt>
                <c:pt idx="74">
                  <c:v>24.666666666666647</c:v>
                </c:pt>
                <c:pt idx="75">
                  <c:v>24.999999999999979</c:v>
                </c:pt>
                <c:pt idx="76">
                  <c:v>25.333333333333311</c:v>
                </c:pt>
                <c:pt idx="77">
                  <c:v>25.666666666666643</c:v>
                </c:pt>
                <c:pt idx="78">
                  <c:v>25.999999999999975</c:v>
                </c:pt>
                <c:pt idx="79">
                  <c:v>26.333333333333307</c:v>
                </c:pt>
                <c:pt idx="80">
                  <c:v>26.666666666666639</c:v>
                </c:pt>
                <c:pt idx="81">
                  <c:v>26.999999999999972</c:v>
                </c:pt>
                <c:pt idx="82">
                  <c:v>27.333333333333304</c:v>
                </c:pt>
                <c:pt idx="83">
                  <c:v>27.666666666666636</c:v>
                </c:pt>
                <c:pt idx="84">
                  <c:v>27.999999999999968</c:v>
                </c:pt>
                <c:pt idx="85">
                  <c:v>28.3333333333333</c:v>
                </c:pt>
                <c:pt idx="86">
                  <c:v>28.666666666666632</c:v>
                </c:pt>
                <c:pt idx="87">
                  <c:v>28.999999999999964</c:v>
                </c:pt>
                <c:pt idx="88">
                  <c:v>29.333333333333297</c:v>
                </c:pt>
                <c:pt idx="89">
                  <c:v>29.666666666666629</c:v>
                </c:pt>
                <c:pt idx="90">
                  <c:v>29.999999999999961</c:v>
                </c:pt>
                <c:pt idx="91">
                  <c:v>30.333333333333293</c:v>
                </c:pt>
                <c:pt idx="92">
                  <c:v>30.666666666666625</c:v>
                </c:pt>
                <c:pt idx="93">
                  <c:v>30.999999999999957</c:v>
                </c:pt>
                <c:pt idx="94">
                  <c:v>31.33333333333329</c:v>
                </c:pt>
                <c:pt idx="95">
                  <c:v>31.666666666666622</c:v>
                </c:pt>
                <c:pt idx="96">
                  <c:v>31.999999999999954</c:v>
                </c:pt>
                <c:pt idx="97">
                  <c:v>32.333333333333286</c:v>
                </c:pt>
                <c:pt idx="98">
                  <c:v>32.666666666666622</c:v>
                </c:pt>
                <c:pt idx="99">
                  <c:v>32.999999999999957</c:v>
                </c:pt>
                <c:pt idx="100">
                  <c:v>33.333333333333293</c:v>
                </c:pt>
                <c:pt idx="101">
                  <c:v>33.666666666666629</c:v>
                </c:pt>
                <c:pt idx="102">
                  <c:v>33.999999999999964</c:v>
                </c:pt>
                <c:pt idx="103">
                  <c:v>34.3333333333333</c:v>
                </c:pt>
                <c:pt idx="104">
                  <c:v>34.666666666666636</c:v>
                </c:pt>
                <c:pt idx="105">
                  <c:v>34.999999999999972</c:v>
                </c:pt>
                <c:pt idx="106">
                  <c:v>35.333333333333307</c:v>
                </c:pt>
                <c:pt idx="107">
                  <c:v>35.666666666666643</c:v>
                </c:pt>
                <c:pt idx="108">
                  <c:v>35.999999999999979</c:v>
                </c:pt>
                <c:pt idx="109">
                  <c:v>36.333333333333314</c:v>
                </c:pt>
                <c:pt idx="110">
                  <c:v>36.66666666666665</c:v>
                </c:pt>
                <c:pt idx="111">
                  <c:v>36.999999999999986</c:v>
                </c:pt>
                <c:pt idx="112">
                  <c:v>37.333333333333321</c:v>
                </c:pt>
                <c:pt idx="113">
                  <c:v>37.666666666666657</c:v>
                </c:pt>
                <c:pt idx="114">
                  <c:v>37.999999999999993</c:v>
                </c:pt>
                <c:pt idx="115">
                  <c:v>38.333333333333329</c:v>
                </c:pt>
                <c:pt idx="116">
                  <c:v>38.666666666666664</c:v>
                </c:pt>
                <c:pt idx="117">
                  <c:v>39</c:v>
                </c:pt>
                <c:pt idx="118">
                  <c:v>39.333333333333336</c:v>
                </c:pt>
                <c:pt idx="119">
                  <c:v>39.666666666666671</c:v>
                </c:pt>
                <c:pt idx="120">
                  <c:v>40.000000000000007</c:v>
                </c:pt>
                <c:pt idx="121">
                  <c:v>40.333333333333343</c:v>
                </c:pt>
                <c:pt idx="122">
                  <c:v>40.666666666666679</c:v>
                </c:pt>
                <c:pt idx="123">
                  <c:v>41.000000000000014</c:v>
                </c:pt>
                <c:pt idx="124">
                  <c:v>41.33333333333335</c:v>
                </c:pt>
                <c:pt idx="125">
                  <c:v>41.666666666666686</c:v>
                </c:pt>
                <c:pt idx="126">
                  <c:v>42.000000000000021</c:v>
                </c:pt>
                <c:pt idx="127">
                  <c:v>42.333333333333357</c:v>
                </c:pt>
                <c:pt idx="128">
                  <c:v>42.666666666666693</c:v>
                </c:pt>
                <c:pt idx="129">
                  <c:v>43.000000000000028</c:v>
                </c:pt>
                <c:pt idx="130">
                  <c:v>43.333333333333364</c:v>
                </c:pt>
                <c:pt idx="131">
                  <c:v>43.6666666666667</c:v>
                </c:pt>
                <c:pt idx="132">
                  <c:v>44.000000000000036</c:v>
                </c:pt>
                <c:pt idx="133">
                  <c:v>44.333333333333371</c:v>
                </c:pt>
                <c:pt idx="134">
                  <c:v>44.666666666666707</c:v>
                </c:pt>
                <c:pt idx="135">
                  <c:v>45.000000000000043</c:v>
                </c:pt>
                <c:pt idx="136">
                  <c:v>45.333333333333378</c:v>
                </c:pt>
                <c:pt idx="137">
                  <c:v>45.666666666666714</c:v>
                </c:pt>
                <c:pt idx="138">
                  <c:v>46.00000000000005</c:v>
                </c:pt>
                <c:pt idx="139">
                  <c:v>46.333333333333385</c:v>
                </c:pt>
                <c:pt idx="140">
                  <c:v>46.666666666666721</c:v>
                </c:pt>
                <c:pt idx="141">
                  <c:v>47.000000000000057</c:v>
                </c:pt>
                <c:pt idx="142">
                  <c:v>47.333333333333393</c:v>
                </c:pt>
                <c:pt idx="143">
                  <c:v>47.666666666666728</c:v>
                </c:pt>
                <c:pt idx="144">
                  <c:v>48.000000000000064</c:v>
                </c:pt>
                <c:pt idx="145">
                  <c:v>48.3333333333334</c:v>
                </c:pt>
                <c:pt idx="146">
                  <c:v>48.666666666666735</c:v>
                </c:pt>
                <c:pt idx="147">
                  <c:v>49.000000000000071</c:v>
                </c:pt>
                <c:pt idx="148">
                  <c:v>49.333333333333407</c:v>
                </c:pt>
                <c:pt idx="149">
                  <c:v>49.666666666666742</c:v>
                </c:pt>
                <c:pt idx="150">
                  <c:v>50.000000000000078</c:v>
                </c:pt>
                <c:pt idx="151">
                  <c:v>50.333333333333414</c:v>
                </c:pt>
                <c:pt idx="152">
                  <c:v>50.66666666666675</c:v>
                </c:pt>
                <c:pt idx="153">
                  <c:v>51.000000000000085</c:v>
                </c:pt>
                <c:pt idx="154">
                  <c:v>51.333333333333421</c:v>
                </c:pt>
                <c:pt idx="155">
                  <c:v>51.666666666666757</c:v>
                </c:pt>
                <c:pt idx="156">
                  <c:v>52.000000000000092</c:v>
                </c:pt>
                <c:pt idx="157">
                  <c:v>52.333333333333428</c:v>
                </c:pt>
                <c:pt idx="158">
                  <c:v>52.666666666666764</c:v>
                </c:pt>
                <c:pt idx="159">
                  <c:v>53.000000000000099</c:v>
                </c:pt>
                <c:pt idx="160">
                  <c:v>53.333333333333435</c:v>
                </c:pt>
                <c:pt idx="161">
                  <c:v>53.666666666666771</c:v>
                </c:pt>
                <c:pt idx="162">
                  <c:v>54.000000000000107</c:v>
                </c:pt>
                <c:pt idx="163">
                  <c:v>54.333333333333442</c:v>
                </c:pt>
                <c:pt idx="164">
                  <c:v>54.666666666666778</c:v>
                </c:pt>
                <c:pt idx="165">
                  <c:v>55.000000000000114</c:v>
                </c:pt>
                <c:pt idx="166">
                  <c:v>55.333333333333449</c:v>
                </c:pt>
                <c:pt idx="167">
                  <c:v>55.666666666666785</c:v>
                </c:pt>
                <c:pt idx="168">
                  <c:v>56.000000000000121</c:v>
                </c:pt>
                <c:pt idx="169">
                  <c:v>56.333333333333456</c:v>
                </c:pt>
                <c:pt idx="170">
                  <c:v>56.666666666666792</c:v>
                </c:pt>
                <c:pt idx="171">
                  <c:v>57.000000000000128</c:v>
                </c:pt>
                <c:pt idx="172">
                  <c:v>57.333333333333464</c:v>
                </c:pt>
                <c:pt idx="173">
                  <c:v>57.666666666666799</c:v>
                </c:pt>
                <c:pt idx="174">
                  <c:v>58.000000000000135</c:v>
                </c:pt>
                <c:pt idx="175">
                  <c:v>58.333333333333471</c:v>
                </c:pt>
                <c:pt idx="176">
                  <c:v>58.666666666666806</c:v>
                </c:pt>
                <c:pt idx="177">
                  <c:v>59.000000000000142</c:v>
                </c:pt>
                <c:pt idx="178">
                  <c:v>59.333333333333478</c:v>
                </c:pt>
                <c:pt idx="179">
                  <c:v>59.666666666666814</c:v>
                </c:pt>
                <c:pt idx="180">
                  <c:v>60.000000000000149</c:v>
                </c:pt>
                <c:pt idx="181">
                  <c:v>60.333333333333485</c:v>
                </c:pt>
                <c:pt idx="182">
                  <c:v>60.666666666666821</c:v>
                </c:pt>
                <c:pt idx="183">
                  <c:v>61.000000000000156</c:v>
                </c:pt>
              </c:numCache>
            </c:numRef>
          </c:xVal>
          <c:yVal>
            <c:numRef>
              <c:f>List1!$E$2:$E$185</c:f>
              <c:numCache>
                <c:formatCode>###0.00</c:formatCode>
                <c:ptCount val="184"/>
                <c:pt idx="0">
                  <c:v>0.97281139955777574</c:v>
                </c:pt>
                <c:pt idx="1">
                  <c:v>0.94175636121364603</c:v>
                </c:pt>
                <c:pt idx="2">
                  <c:v>0.91571321689374474</c:v>
                </c:pt>
                <c:pt idx="3">
                  <c:v>0.89215177900138554</c:v>
                </c:pt>
                <c:pt idx="4">
                  <c:v>0.87182090877021268</c:v>
                </c:pt>
                <c:pt idx="5">
                  <c:v>0.85217142596343487</c:v>
                </c:pt>
                <c:pt idx="6">
                  <c:v>0.83538357370246741</c:v>
                </c:pt>
                <c:pt idx="7">
                  <c:v>0.82189613333282274</c:v>
                </c:pt>
                <c:pt idx="8">
                  <c:v>0.80719917085050075</c:v>
                </c:pt>
                <c:pt idx="9">
                  <c:v>0.79322679729876111</c:v>
                </c:pt>
                <c:pt idx="10">
                  <c:v>0.78267070769348634</c:v>
                </c:pt>
                <c:pt idx="11">
                  <c:v>0.77012899431771376</c:v>
                </c:pt>
                <c:pt idx="12">
                  <c:v>0.75763283424655048</c:v>
                </c:pt>
                <c:pt idx="13">
                  <c:v>0.74610697977018314</c:v>
                </c:pt>
                <c:pt idx="14">
                  <c:v>0.73642228748208582</c:v>
                </c:pt>
                <c:pt idx="15">
                  <c:v>0.72740066337922515</c:v>
                </c:pt>
                <c:pt idx="16">
                  <c:v>0.71645906865588493</c:v>
                </c:pt>
                <c:pt idx="17">
                  <c:v>0.7075519734149005</c:v>
                </c:pt>
                <c:pt idx="18">
                  <c:v>0.69851754674391831</c:v>
                </c:pt>
                <c:pt idx="19">
                  <c:v>0.69023093748559261</c:v>
                </c:pt>
                <c:pt idx="20">
                  <c:v>0.68024979625728577</c:v>
                </c:pt>
                <c:pt idx="21">
                  <c:v>0.67128062882990169</c:v>
                </c:pt>
                <c:pt idx="22">
                  <c:v>0.66394712541524137</c:v>
                </c:pt>
                <c:pt idx="23">
                  <c:v>0.65667439441283026</c:v>
                </c:pt>
                <c:pt idx="24">
                  <c:v>0.64910850847245871</c:v>
                </c:pt>
                <c:pt idx="25">
                  <c:v>0.64097733987572203</c:v>
                </c:pt>
                <c:pt idx="26">
                  <c:v>0.63452003352745678</c:v>
                </c:pt>
                <c:pt idx="27">
                  <c:v>0.62668256026602587</c:v>
                </c:pt>
                <c:pt idx="28">
                  <c:v>0.61917737990355848</c:v>
                </c:pt>
                <c:pt idx="29">
                  <c:v>0.6112816771477344</c:v>
                </c:pt>
                <c:pt idx="30">
                  <c:v>0.60490467008360005</c:v>
                </c:pt>
                <c:pt idx="31">
                  <c:v>0.59722856278138348</c:v>
                </c:pt>
                <c:pt idx="32">
                  <c:v>0.58925023111735575</c:v>
                </c:pt>
                <c:pt idx="33">
                  <c:v>0.58326799526844852</c:v>
                </c:pt>
                <c:pt idx="34">
                  <c:v>0.57754017144542746</c:v>
                </c:pt>
                <c:pt idx="35">
                  <c:v>0.57141587014153961</c:v>
                </c:pt>
                <c:pt idx="36">
                  <c:v>0.56638547284978169</c:v>
                </c:pt>
                <c:pt idx="37">
                  <c:v>0.55946978520175195</c:v>
                </c:pt>
                <c:pt idx="38">
                  <c:v>0.55411600735293132</c:v>
                </c:pt>
                <c:pt idx="39">
                  <c:v>0.54826034134715629</c:v>
                </c:pt>
                <c:pt idx="40">
                  <c:v>0.54313685628481367</c:v>
                </c:pt>
                <c:pt idx="41">
                  <c:v>0.53722490314407301</c:v>
                </c:pt>
                <c:pt idx="42">
                  <c:v>0.53224572215066923</c:v>
                </c:pt>
                <c:pt idx="43">
                  <c:v>0.52638102037119106</c:v>
                </c:pt>
                <c:pt idx="44">
                  <c:v>0.52106940563485205</c:v>
                </c:pt>
                <c:pt idx="45">
                  <c:v>0.51583447579219499</c:v>
                </c:pt>
                <c:pt idx="46">
                  <c:v>0.51116408913973332</c:v>
                </c:pt>
                <c:pt idx="47">
                  <c:v>0.50588982510733704</c:v>
                </c:pt>
                <c:pt idx="48">
                  <c:v>0.50088878206014298</c:v>
                </c:pt>
                <c:pt idx="49">
                  <c:v>0.49567528923822873</c:v>
                </c:pt>
                <c:pt idx="50">
                  <c:v>0.49103773801016132</c:v>
                </c:pt>
                <c:pt idx="51">
                  <c:v>0.48658051194652902</c:v>
                </c:pt>
                <c:pt idx="52">
                  <c:v>0.48101220528074673</c:v>
                </c:pt>
                <c:pt idx="53">
                  <c:v>0.47661848781503097</c:v>
                </c:pt>
                <c:pt idx="54">
                  <c:v>0.47300660157961549</c:v>
                </c:pt>
                <c:pt idx="55">
                  <c:v>0.4688706939948929</c:v>
                </c:pt>
                <c:pt idx="56">
                  <c:v>0.46390588275648126</c:v>
                </c:pt>
                <c:pt idx="57">
                  <c:v>0.46044731461401434</c:v>
                </c:pt>
                <c:pt idx="58">
                  <c:v>0.45646296909150569</c:v>
                </c:pt>
                <c:pt idx="59">
                  <c:v>0.45215477927086672</c:v>
                </c:pt>
                <c:pt idx="60">
                  <c:v>0.4484473263489327</c:v>
                </c:pt>
                <c:pt idx="61">
                  <c:v>0.44482706192217392</c:v>
                </c:pt>
                <c:pt idx="62">
                  <c:v>0.44056537024351772</c:v>
                </c:pt>
                <c:pt idx="63">
                  <c:v>0.43638939517011943</c:v>
                </c:pt>
                <c:pt idx="64">
                  <c:v>0.43303497272345987</c:v>
                </c:pt>
                <c:pt idx="65">
                  <c:v>0.42924611404851892</c:v>
                </c:pt>
                <c:pt idx="66">
                  <c:v>0.42501812966980906</c:v>
                </c:pt>
                <c:pt idx="67">
                  <c:v>0.42130061510316069</c:v>
                </c:pt>
                <c:pt idx="68">
                  <c:v>0.41767377096757202</c:v>
                </c:pt>
                <c:pt idx="69">
                  <c:v>0.4144596596096069</c:v>
                </c:pt>
                <c:pt idx="70">
                  <c:v>0.41058469590464758</c:v>
                </c:pt>
                <c:pt idx="71">
                  <c:v>0.4067985111182788</c:v>
                </c:pt>
                <c:pt idx="72">
                  <c:v>0.4025621581320003</c:v>
                </c:pt>
                <c:pt idx="73">
                  <c:v>0.39907582821042414</c:v>
                </c:pt>
                <c:pt idx="74">
                  <c:v>0.39579485401302411</c:v>
                </c:pt>
                <c:pt idx="75">
                  <c:v>0.39206249372001545</c:v>
                </c:pt>
                <c:pt idx="76">
                  <c:v>0.38941714655968923</c:v>
                </c:pt>
                <c:pt idx="77">
                  <c:v>0.3862075125536551</c:v>
                </c:pt>
                <c:pt idx="78">
                  <c:v>0.38287478556484172</c:v>
                </c:pt>
                <c:pt idx="79">
                  <c:v>0.37874885952264015</c:v>
                </c:pt>
                <c:pt idx="80">
                  <c:v>0.37481992944460446</c:v>
                </c:pt>
                <c:pt idx="81">
                  <c:v>0.37199109978841877</c:v>
                </c:pt>
                <c:pt idx="82">
                  <c:v>0.36892196008046241</c:v>
                </c:pt>
                <c:pt idx="83">
                  <c:v>0.36469722701856916</c:v>
                </c:pt>
                <c:pt idx="84">
                  <c:v>0.36091025140761485</c:v>
                </c:pt>
                <c:pt idx="85">
                  <c:v>0.35918064956380841</c:v>
                </c:pt>
                <c:pt idx="86">
                  <c:v>0.35489641873406602</c:v>
                </c:pt>
                <c:pt idx="87">
                  <c:v>0.35233776849249648</c:v>
                </c:pt>
                <c:pt idx="88">
                  <c:v>0.34894934359238627</c:v>
                </c:pt>
                <c:pt idx="89">
                  <c:v>0.34765845985957439</c:v>
                </c:pt>
                <c:pt idx="90">
                  <c:v>0.34494376131033988</c:v>
                </c:pt>
                <c:pt idx="91">
                  <c:v>0.34138335778743939</c:v>
                </c:pt>
                <c:pt idx="92">
                  <c:v>0.33852360191068598</c:v>
                </c:pt>
                <c:pt idx="93">
                  <c:v>0.33636930640621637</c:v>
                </c:pt>
                <c:pt idx="94">
                  <c:v>0.33347580699627044</c:v>
                </c:pt>
                <c:pt idx="95">
                  <c:v>0.33068369066539521</c:v>
                </c:pt>
                <c:pt idx="96">
                  <c:v>0.32812166981906676</c:v>
                </c:pt>
                <c:pt idx="97">
                  <c:v>0.32542057468865726</c:v>
                </c:pt>
                <c:pt idx="98">
                  <c:v>0.32295058930202608</c:v>
                </c:pt>
                <c:pt idx="99">
                  <c:v>0.3198482781655993</c:v>
                </c:pt>
                <c:pt idx="100">
                  <c:v>0.31710707749569544</c:v>
                </c:pt>
                <c:pt idx="101">
                  <c:v>0.3146062330359502</c:v>
                </c:pt>
                <c:pt idx="102">
                  <c:v>0.31347636228681869</c:v>
                </c:pt>
                <c:pt idx="103">
                  <c:v>0.31183710536416032</c:v>
                </c:pt>
                <c:pt idx="104">
                  <c:v>0.30892333188320331</c:v>
                </c:pt>
                <c:pt idx="105">
                  <c:v>0.30612476762484203</c:v>
                </c:pt>
                <c:pt idx="106">
                  <c:v>0.30293463874171528</c:v>
                </c:pt>
                <c:pt idx="107">
                  <c:v>0.29998855134591845</c:v>
                </c:pt>
                <c:pt idx="108">
                  <c:v>0.29638276493781124</c:v>
                </c:pt>
                <c:pt idx="109">
                  <c:v>0.29470097709661019</c:v>
                </c:pt>
                <c:pt idx="110">
                  <c:v>0.29262104077832801</c:v>
                </c:pt>
                <c:pt idx="111">
                  <c:v>0.2897458005384338</c:v>
                </c:pt>
                <c:pt idx="112">
                  <c:v>0.28856423633143519</c:v>
                </c:pt>
                <c:pt idx="113">
                  <c:v>0.2861897649010508</c:v>
                </c:pt>
                <c:pt idx="114">
                  <c:v>0.28314378406221502</c:v>
                </c:pt>
                <c:pt idx="115">
                  <c:v>0.28115215134899896</c:v>
                </c:pt>
                <c:pt idx="116">
                  <c:v>0.27902221080847622</c:v>
                </c:pt>
                <c:pt idx="117">
                  <c:v>0.27675047824921178</c:v>
                </c:pt>
                <c:pt idx="118">
                  <c:v>0.27540800685338734</c:v>
                </c:pt>
                <c:pt idx="119">
                  <c:v>0.2728416742735863</c:v>
                </c:pt>
                <c:pt idx="120">
                  <c:v>0.27080249883058494</c:v>
                </c:pt>
                <c:pt idx="121">
                  <c:v>0.2682065112030465</c:v>
                </c:pt>
                <c:pt idx="122">
                  <c:v>0.26545990074525799</c:v>
                </c:pt>
                <c:pt idx="123">
                  <c:v>0.26325061158430912</c:v>
                </c:pt>
                <c:pt idx="124">
                  <c:v>0.26158534677723916</c:v>
                </c:pt>
                <c:pt idx="125">
                  <c:v>0.25963113394112314</c:v>
                </c:pt>
                <c:pt idx="126">
                  <c:v>0.25780521847386073</c:v>
                </c:pt>
                <c:pt idx="127">
                  <c:v>0.25709851557234248</c:v>
                </c:pt>
                <c:pt idx="128">
                  <c:v>0.2553916374606589</c:v>
                </c:pt>
                <c:pt idx="129">
                  <c:v>0.25381735446146181</c:v>
                </c:pt>
                <c:pt idx="130">
                  <c:v>0.25194416365362815</c:v>
                </c:pt>
                <c:pt idx="131">
                  <c:v>0.25035003894831326</c:v>
                </c:pt>
                <c:pt idx="132">
                  <c:v>0.24831112065554048</c:v>
                </c:pt>
                <c:pt idx="133">
                  <c:v>0.24728564700091582</c:v>
                </c:pt>
                <c:pt idx="134">
                  <c:v>0.24580975534468832</c:v>
                </c:pt>
                <c:pt idx="135">
                  <c:v>0.24491940911343682</c:v>
                </c:pt>
                <c:pt idx="136">
                  <c:v>0.2435802385897303</c:v>
                </c:pt>
                <c:pt idx="137">
                  <c:v>0.24149070222927918</c:v>
                </c:pt>
                <c:pt idx="138">
                  <c:v>0.23954380044386483</c:v>
                </c:pt>
                <c:pt idx="139">
                  <c:v>0.23819129466971503</c:v>
                </c:pt>
                <c:pt idx="140">
                  <c:v>0.23622900897218252</c:v>
                </c:pt>
                <c:pt idx="141">
                  <c:v>0.23425410407402281</c:v>
                </c:pt>
                <c:pt idx="142">
                  <c:v>0.23210990174840246</c:v>
                </c:pt>
                <c:pt idx="143">
                  <c:v>0.22948369986505948</c:v>
                </c:pt>
                <c:pt idx="144">
                  <c:v>0.22823735254739452</c:v>
                </c:pt>
                <c:pt idx="145">
                  <c:v>0.22729487208264271</c:v>
                </c:pt>
                <c:pt idx="146">
                  <c:v>0.22539745402003977</c:v>
                </c:pt>
                <c:pt idx="147">
                  <c:v>0.2234906725972407</c:v>
                </c:pt>
                <c:pt idx="148">
                  <c:v>0.22125815785135317</c:v>
                </c:pt>
                <c:pt idx="149">
                  <c:v>0.21981621475167018</c:v>
                </c:pt>
                <c:pt idx="150">
                  <c:v>0.21900925361087845</c:v>
                </c:pt>
                <c:pt idx="151">
                  <c:v>0.2175464830858336</c:v>
                </c:pt>
                <c:pt idx="152">
                  <c:v>0.21574857826694241</c:v>
                </c:pt>
                <c:pt idx="153">
                  <c:v>0.21443554013370883</c:v>
                </c:pt>
                <c:pt idx="154">
                  <c:v>0.21377472182821206</c:v>
                </c:pt>
                <c:pt idx="155">
                  <c:v>0.21260928331357226</c:v>
                </c:pt>
                <c:pt idx="156">
                  <c:v>0.21093321486017397</c:v>
                </c:pt>
                <c:pt idx="157">
                  <c:v>0.20958107886748054</c:v>
                </c:pt>
                <c:pt idx="158">
                  <c:v>0.20753222106999802</c:v>
                </c:pt>
                <c:pt idx="159">
                  <c:v>0.20615384185160035</c:v>
                </c:pt>
                <c:pt idx="160">
                  <c:v>0.20459403976949492</c:v>
                </c:pt>
                <c:pt idx="161">
                  <c:v>0.20354841435329649</c:v>
                </c:pt>
                <c:pt idx="162">
                  <c:v>0.20214342098416244</c:v>
                </c:pt>
                <c:pt idx="163">
                  <c:v>0.20125992701132955</c:v>
                </c:pt>
                <c:pt idx="164">
                  <c:v>0.19948044047718869</c:v>
                </c:pt>
                <c:pt idx="165">
                  <c:v>0.19750893567462888</c:v>
                </c:pt>
                <c:pt idx="166">
                  <c:v>0.1966074800120336</c:v>
                </c:pt>
                <c:pt idx="167">
                  <c:v>0.19551369709124344</c:v>
                </c:pt>
                <c:pt idx="168">
                  <c:v>0.19404020714613751</c:v>
                </c:pt>
                <c:pt idx="169">
                  <c:v>0.19292822888168973</c:v>
                </c:pt>
                <c:pt idx="170">
                  <c:v>0.19124896963610441</c:v>
                </c:pt>
                <c:pt idx="171">
                  <c:v>0.19049602093674967</c:v>
                </c:pt>
                <c:pt idx="172">
                  <c:v>0.18822030938748038</c:v>
                </c:pt>
                <c:pt idx="173">
                  <c:v>0.1868833817713339</c:v>
                </c:pt>
                <c:pt idx="174">
                  <c:v>0.18572918692766122</c:v>
                </c:pt>
                <c:pt idx="175">
                  <c:v>0.18476235097280613</c:v>
                </c:pt>
                <c:pt idx="176">
                  <c:v>0.18359235191651394</c:v>
                </c:pt>
                <c:pt idx="177">
                  <c:v>0.18083895831519503</c:v>
                </c:pt>
                <c:pt idx="178">
                  <c:v>0.17965053142593854</c:v>
                </c:pt>
                <c:pt idx="179">
                  <c:v>0.17905069659646963</c:v>
                </c:pt>
                <c:pt idx="180">
                  <c:v>0.1780413916551141</c:v>
                </c:pt>
                <c:pt idx="181">
                  <c:v>0.1776332738518932</c:v>
                </c:pt>
                <c:pt idx="182">
                  <c:v>0.17639899516849847</c:v>
                </c:pt>
                <c:pt idx="183">
                  <c:v>8.4616631217386912E-2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8BEC-4673-8ED8-885D22A7E6BC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Hospitalizace 5</c:v>
                </c:pt>
              </c:strCache>
            </c:strRef>
          </c:tx>
          <c:spPr>
            <a:ln w="19050">
              <a:solidFill>
                <a:srgbClr val="4472C4"/>
              </a:solidFill>
            </a:ln>
          </c:spPr>
          <c:marker>
            <c:symbol val="none"/>
          </c:marker>
          <c:xVal>
            <c:numRef>
              <c:f>List1!$A$2:$A$185</c:f>
              <c:numCache>
                <c:formatCode>General</c:formatCode>
                <c:ptCount val="184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  <c:pt idx="73">
                  <c:v>24.333333333333314</c:v>
                </c:pt>
                <c:pt idx="74">
                  <c:v>24.666666666666647</c:v>
                </c:pt>
                <c:pt idx="75">
                  <c:v>24.999999999999979</c:v>
                </c:pt>
                <c:pt idx="76">
                  <c:v>25.333333333333311</c:v>
                </c:pt>
                <c:pt idx="77">
                  <c:v>25.666666666666643</c:v>
                </c:pt>
                <c:pt idx="78">
                  <c:v>25.999999999999975</c:v>
                </c:pt>
                <c:pt idx="79">
                  <c:v>26.333333333333307</c:v>
                </c:pt>
                <c:pt idx="80">
                  <c:v>26.666666666666639</c:v>
                </c:pt>
                <c:pt idx="81">
                  <c:v>26.999999999999972</c:v>
                </c:pt>
                <c:pt idx="82">
                  <c:v>27.333333333333304</c:v>
                </c:pt>
                <c:pt idx="83">
                  <c:v>27.666666666666636</c:v>
                </c:pt>
                <c:pt idx="84">
                  <c:v>27.999999999999968</c:v>
                </c:pt>
                <c:pt idx="85">
                  <c:v>28.3333333333333</c:v>
                </c:pt>
                <c:pt idx="86">
                  <c:v>28.666666666666632</c:v>
                </c:pt>
                <c:pt idx="87">
                  <c:v>28.999999999999964</c:v>
                </c:pt>
                <c:pt idx="88">
                  <c:v>29.333333333333297</c:v>
                </c:pt>
                <c:pt idx="89">
                  <c:v>29.666666666666629</c:v>
                </c:pt>
                <c:pt idx="90">
                  <c:v>29.999999999999961</c:v>
                </c:pt>
                <c:pt idx="91">
                  <c:v>30.333333333333293</c:v>
                </c:pt>
                <c:pt idx="92">
                  <c:v>30.666666666666625</c:v>
                </c:pt>
                <c:pt idx="93">
                  <c:v>30.999999999999957</c:v>
                </c:pt>
                <c:pt idx="94">
                  <c:v>31.33333333333329</c:v>
                </c:pt>
                <c:pt idx="95">
                  <c:v>31.666666666666622</c:v>
                </c:pt>
                <c:pt idx="96">
                  <c:v>31.999999999999954</c:v>
                </c:pt>
                <c:pt idx="97">
                  <c:v>32.333333333333286</c:v>
                </c:pt>
                <c:pt idx="98">
                  <c:v>32.666666666666622</c:v>
                </c:pt>
                <c:pt idx="99">
                  <c:v>32.999999999999957</c:v>
                </c:pt>
                <c:pt idx="100">
                  <c:v>33.333333333333293</c:v>
                </c:pt>
                <c:pt idx="101">
                  <c:v>33.666666666666629</c:v>
                </c:pt>
                <c:pt idx="102">
                  <c:v>33.999999999999964</c:v>
                </c:pt>
                <c:pt idx="103">
                  <c:v>34.3333333333333</c:v>
                </c:pt>
                <c:pt idx="104">
                  <c:v>34.666666666666636</c:v>
                </c:pt>
                <c:pt idx="105">
                  <c:v>34.999999999999972</c:v>
                </c:pt>
                <c:pt idx="106">
                  <c:v>35.333333333333307</c:v>
                </c:pt>
                <c:pt idx="107">
                  <c:v>35.666666666666643</c:v>
                </c:pt>
                <c:pt idx="108">
                  <c:v>35.999999999999979</c:v>
                </c:pt>
                <c:pt idx="109">
                  <c:v>36.333333333333314</c:v>
                </c:pt>
                <c:pt idx="110">
                  <c:v>36.66666666666665</c:v>
                </c:pt>
                <c:pt idx="111">
                  <c:v>36.999999999999986</c:v>
                </c:pt>
                <c:pt idx="112">
                  <c:v>37.333333333333321</c:v>
                </c:pt>
                <c:pt idx="113">
                  <c:v>37.666666666666657</c:v>
                </c:pt>
                <c:pt idx="114">
                  <c:v>37.999999999999993</c:v>
                </c:pt>
                <c:pt idx="115">
                  <c:v>38.333333333333329</c:v>
                </c:pt>
                <c:pt idx="116">
                  <c:v>38.666666666666664</c:v>
                </c:pt>
                <c:pt idx="117">
                  <c:v>39</c:v>
                </c:pt>
                <c:pt idx="118">
                  <c:v>39.333333333333336</c:v>
                </c:pt>
                <c:pt idx="119">
                  <c:v>39.666666666666671</c:v>
                </c:pt>
                <c:pt idx="120">
                  <c:v>40.000000000000007</c:v>
                </c:pt>
                <c:pt idx="121">
                  <c:v>40.333333333333343</c:v>
                </c:pt>
                <c:pt idx="122">
                  <c:v>40.666666666666679</c:v>
                </c:pt>
                <c:pt idx="123">
                  <c:v>41.000000000000014</c:v>
                </c:pt>
                <c:pt idx="124">
                  <c:v>41.33333333333335</c:v>
                </c:pt>
                <c:pt idx="125">
                  <c:v>41.666666666666686</c:v>
                </c:pt>
                <c:pt idx="126">
                  <c:v>42.000000000000021</c:v>
                </c:pt>
                <c:pt idx="127">
                  <c:v>42.333333333333357</c:v>
                </c:pt>
                <c:pt idx="128">
                  <c:v>42.666666666666693</c:v>
                </c:pt>
                <c:pt idx="129">
                  <c:v>43.000000000000028</c:v>
                </c:pt>
                <c:pt idx="130">
                  <c:v>43.333333333333364</c:v>
                </c:pt>
                <c:pt idx="131">
                  <c:v>43.6666666666667</c:v>
                </c:pt>
                <c:pt idx="132">
                  <c:v>44.000000000000036</c:v>
                </c:pt>
                <c:pt idx="133">
                  <c:v>44.333333333333371</c:v>
                </c:pt>
                <c:pt idx="134">
                  <c:v>44.666666666666707</c:v>
                </c:pt>
                <c:pt idx="135">
                  <c:v>45.000000000000043</c:v>
                </c:pt>
                <c:pt idx="136">
                  <c:v>45.333333333333378</c:v>
                </c:pt>
                <c:pt idx="137">
                  <c:v>45.666666666666714</c:v>
                </c:pt>
                <c:pt idx="138">
                  <c:v>46.00000000000005</c:v>
                </c:pt>
                <c:pt idx="139">
                  <c:v>46.333333333333385</c:v>
                </c:pt>
                <c:pt idx="140">
                  <c:v>46.666666666666721</c:v>
                </c:pt>
                <c:pt idx="141">
                  <c:v>47.000000000000057</c:v>
                </c:pt>
                <c:pt idx="142">
                  <c:v>47.333333333333393</c:v>
                </c:pt>
                <c:pt idx="143">
                  <c:v>47.666666666666728</c:v>
                </c:pt>
                <c:pt idx="144">
                  <c:v>48.000000000000064</c:v>
                </c:pt>
                <c:pt idx="145">
                  <c:v>48.3333333333334</c:v>
                </c:pt>
                <c:pt idx="146">
                  <c:v>48.666666666666735</c:v>
                </c:pt>
                <c:pt idx="147">
                  <c:v>49.000000000000071</c:v>
                </c:pt>
                <c:pt idx="148">
                  <c:v>49.333333333333407</c:v>
                </c:pt>
                <c:pt idx="149">
                  <c:v>49.666666666666742</c:v>
                </c:pt>
                <c:pt idx="150">
                  <c:v>50.000000000000078</c:v>
                </c:pt>
                <c:pt idx="151">
                  <c:v>50.333333333333414</c:v>
                </c:pt>
                <c:pt idx="152">
                  <c:v>50.66666666666675</c:v>
                </c:pt>
                <c:pt idx="153">
                  <c:v>51.000000000000085</c:v>
                </c:pt>
                <c:pt idx="154">
                  <c:v>51.333333333333421</c:v>
                </c:pt>
                <c:pt idx="155">
                  <c:v>51.666666666666757</c:v>
                </c:pt>
                <c:pt idx="156">
                  <c:v>52.000000000000092</c:v>
                </c:pt>
                <c:pt idx="157">
                  <c:v>52.333333333333428</c:v>
                </c:pt>
                <c:pt idx="158">
                  <c:v>52.666666666666764</c:v>
                </c:pt>
                <c:pt idx="159">
                  <c:v>53.000000000000099</c:v>
                </c:pt>
                <c:pt idx="160">
                  <c:v>53.333333333333435</c:v>
                </c:pt>
                <c:pt idx="161">
                  <c:v>53.666666666666771</c:v>
                </c:pt>
                <c:pt idx="162">
                  <c:v>54.000000000000107</c:v>
                </c:pt>
                <c:pt idx="163">
                  <c:v>54.333333333333442</c:v>
                </c:pt>
                <c:pt idx="164">
                  <c:v>54.666666666666778</c:v>
                </c:pt>
                <c:pt idx="165">
                  <c:v>55.000000000000114</c:v>
                </c:pt>
                <c:pt idx="166">
                  <c:v>55.333333333333449</c:v>
                </c:pt>
                <c:pt idx="167">
                  <c:v>55.666666666666785</c:v>
                </c:pt>
                <c:pt idx="168">
                  <c:v>56.000000000000121</c:v>
                </c:pt>
                <c:pt idx="169">
                  <c:v>56.333333333333456</c:v>
                </c:pt>
                <c:pt idx="170">
                  <c:v>56.666666666666792</c:v>
                </c:pt>
                <c:pt idx="171">
                  <c:v>57.000000000000128</c:v>
                </c:pt>
                <c:pt idx="172">
                  <c:v>57.333333333333464</c:v>
                </c:pt>
                <c:pt idx="173">
                  <c:v>57.666666666666799</c:v>
                </c:pt>
                <c:pt idx="174">
                  <c:v>58.000000000000135</c:v>
                </c:pt>
                <c:pt idx="175">
                  <c:v>58.333333333333471</c:v>
                </c:pt>
                <c:pt idx="176">
                  <c:v>58.666666666666806</c:v>
                </c:pt>
                <c:pt idx="177">
                  <c:v>59.000000000000142</c:v>
                </c:pt>
                <c:pt idx="178">
                  <c:v>59.333333333333478</c:v>
                </c:pt>
                <c:pt idx="179">
                  <c:v>59.666666666666814</c:v>
                </c:pt>
                <c:pt idx="180">
                  <c:v>60.000000000000149</c:v>
                </c:pt>
                <c:pt idx="181">
                  <c:v>60.333333333333485</c:v>
                </c:pt>
                <c:pt idx="182">
                  <c:v>60.666666666666821</c:v>
                </c:pt>
                <c:pt idx="183">
                  <c:v>61.000000000000156</c:v>
                </c:pt>
              </c:numCache>
            </c:numRef>
          </c:xVal>
          <c:yVal>
            <c:numRef>
              <c:f>List1!$F$2:$F$185</c:f>
              <c:numCache>
                <c:formatCode>###0.00</c:formatCode>
                <c:ptCount val="184"/>
                <c:pt idx="0">
                  <c:v>0.97249941070165791</c:v>
                </c:pt>
                <c:pt idx="1">
                  <c:v>0.93910346430678437</c:v>
                </c:pt>
                <c:pt idx="2">
                  <c:v>0.91383964685590835</c:v>
                </c:pt>
                <c:pt idx="3">
                  <c:v>0.8894642583366722</c:v>
                </c:pt>
                <c:pt idx="4">
                  <c:v>0.86930507910784072</c:v>
                </c:pt>
                <c:pt idx="5">
                  <c:v>0.84892016564703587</c:v>
                </c:pt>
                <c:pt idx="6">
                  <c:v>0.82892863951555895</c:v>
                </c:pt>
                <c:pt idx="7">
                  <c:v>0.8115756073256617</c:v>
                </c:pt>
                <c:pt idx="8">
                  <c:v>0.79576516909528394</c:v>
                </c:pt>
                <c:pt idx="9">
                  <c:v>0.78023330852129846</c:v>
                </c:pt>
                <c:pt idx="10">
                  <c:v>0.76481848803475938</c:v>
                </c:pt>
                <c:pt idx="11">
                  <c:v>0.75131068199009821</c:v>
                </c:pt>
                <c:pt idx="12">
                  <c:v>0.73972066386488433</c:v>
                </c:pt>
                <c:pt idx="13">
                  <c:v>0.72743566612576427</c:v>
                </c:pt>
                <c:pt idx="14">
                  <c:v>0.7157572190268543</c:v>
                </c:pt>
                <c:pt idx="15">
                  <c:v>0.70468710506683596</c:v>
                </c:pt>
                <c:pt idx="16">
                  <c:v>0.6950701986918062</c:v>
                </c:pt>
                <c:pt idx="17">
                  <c:v>0.68426039777902536</c:v>
                </c:pt>
                <c:pt idx="18">
                  <c:v>0.67424438805305764</c:v>
                </c:pt>
                <c:pt idx="19">
                  <c:v>0.66468063786790788</c:v>
                </c:pt>
                <c:pt idx="20">
                  <c:v>0.6542251768637698</c:v>
                </c:pt>
                <c:pt idx="21">
                  <c:v>0.64677540776904774</c:v>
                </c:pt>
                <c:pt idx="22">
                  <c:v>0.63810868527923659</c:v>
                </c:pt>
                <c:pt idx="23">
                  <c:v>0.62958465795784679</c:v>
                </c:pt>
                <c:pt idx="24">
                  <c:v>0.62035120561408696</c:v>
                </c:pt>
                <c:pt idx="25">
                  <c:v>0.61158724121344477</c:v>
                </c:pt>
                <c:pt idx="26">
                  <c:v>0.60312774232298361</c:v>
                </c:pt>
                <c:pt idx="27">
                  <c:v>0.59567958238045393</c:v>
                </c:pt>
                <c:pt idx="28">
                  <c:v>0.58786112497718124</c:v>
                </c:pt>
                <c:pt idx="29">
                  <c:v>0.58001949147370613</c:v>
                </c:pt>
                <c:pt idx="30">
                  <c:v>0.57215185707541927</c:v>
                </c:pt>
                <c:pt idx="31">
                  <c:v>0.56390557149352882</c:v>
                </c:pt>
                <c:pt idx="32">
                  <c:v>0.55844955628869131</c:v>
                </c:pt>
                <c:pt idx="33">
                  <c:v>0.55068227938756842</c:v>
                </c:pt>
                <c:pt idx="34">
                  <c:v>0.54411597441259585</c:v>
                </c:pt>
                <c:pt idx="35">
                  <c:v>0.53715956628209549</c:v>
                </c:pt>
                <c:pt idx="36">
                  <c:v>0.5317942301780626</c:v>
                </c:pt>
                <c:pt idx="37">
                  <c:v>0.52928238158747798</c:v>
                </c:pt>
                <c:pt idx="38">
                  <c:v>0.52315830434603705</c:v>
                </c:pt>
                <c:pt idx="39">
                  <c:v>0.51718555774737962</c:v>
                </c:pt>
                <c:pt idx="40">
                  <c:v>0.51045350299393966</c:v>
                </c:pt>
                <c:pt idx="41">
                  <c:v>0.50570424871666564</c:v>
                </c:pt>
                <c:pt idx="42">
                  <c:v>0.50112442396828072</c:v>
                </c:pt>
                <c:pt idx="43">
                  <c:v>0.49560644535971093</c:v>
                </c:pt>
                <c:pt idx="44">
                  <c:v>0.4919099587264108</c:v>
                </c:pt>
                <c:pt idx="45">
                  <c:v>0.4852236236257309</c:v>
                </c:pt>
                <c:pt idx="46">
                  <c:v>0.47849997064246441</c:v>
                </c:pt>
                <c:pt idx="47">
                  <c:v>0.474936074349949</c:v>
                </c:pt>
                <c:pt idx="48">
                  <c:v>0.46966214610017759</c:v>
                </c:pt>
                <c:pt idx="49">
                  <c:v>0.46512252004040944</c:v>
                </c:pt>
                <c:pt idx="50">
                  <c:v>0.46056807675972</c:v>
                </c:pt>
                <c:pt idx="51">
                  <c:v>0.45561880211795402</c:v>
                </c:pt>
                <c:pt idx="52">
                  <c:v>0.45198685026553487</c:v>
                </c:pt>
                <c:pt idx="53">
                  <c:v>0.445654620989898</c:v>
                </c:pt>
                <c:pt idx="54">
                  <c:v>0.44180364133131167</c:v>
                </c:pt>
                <c:pt idx="55">
                  <c:v>0.43948090586757638</c:v>
                </c:pt>
                <c:pt idx="56">
                  <c:v>0.43442045256706402</c:v>
                </c:pt>
                <c:pt idx="57">
                  <c:v>0.42932920543307995</c:v>
                </c:pt>
                <c:pt idx="58">
                  <c:v>0.42637510539569634</c:v>
                </c:pt>
                <c:pt idx="59">
                  <c:v>0.42182341014199431</c:v>
                </c:pt>
                <c:pt idx="60">
                  <c:v>0.41844405200230822</c:v>
                </c:pt>
                <c:pt idx="61">
                  <c:v>0.41464818807867782</c:v>
                </c:pt>
                <c:pt idx="62">
                  <c:v>0.40942617166305872</c:v>
                </c:pt>
                <c:pt idx="63">
                  <c:v>0.40519072850792365</c:v>
                </c:pt>
                <c:pt idx="64">
                  <c:v>0.40195001285877258</c:v>
                </c:pt>
                <c:pt idx="65">
                  <c:v>0.39727262844402339</c:v>
                </c:pt>
                <c:pt idx="66">
                  <c:v>0.39420961665956677</c:v>
                </c:pt>
                <c:pt idx="67">
                  <c:v>0.3919552336165435</c:v>
                </c:pt>
                <c:pt idx="68">
                  <c:v>0.38742871648291416</c:v>
                </c:pt>
                <c:pt idx="69">
                  <c:v>0.38411735993177815</c:v>
                </c:pt>
                <c:pt idx="70">
                  <c:v>0.37974410725703306</c:v>
                </c:pt>
                <c:pt idx="71">
                  <c:v>0.3770196738164473</c:v>
                </c:pt>
                <c:pt idx="72">
                  <c:v>0.37238591246227865</c:v>
                </c:pt>
                <c:pt idx="73">
                  <c:v>0.36942038187384185</c:v>
                </c:pt>
                <c:pt idx="74">
                  <c:v>0.36494255906324985</c:v>
                </c:pt>
                <c:pt idx="75">
                  <c:v>0.36044766537390777</c:v>
                </c:pt>
                <c:pt idx="76">
                  <c:v>0.35679375344107744</c:v>
                </c:pt>
                <c:pt idx="77">
                  <c:v>0.35268646394372483</c:v>
                </c:pt>
                <c:pt idx="78">
                  <c:v>0.3502946321907156</c:v>
                </c:pt>
                <c:pt idx="79">
                  <c:v>0.34767233924855179</c:v>
                </c:pt>
                <c:pt idx="80">
                  <c:v>0.34569755158478593</c:v>
                </c:pt>
                <c:pt idx="81">
                  <c:v>0.34172781893500848</c:v>
                </c:pt>
                <c:pt idx="82">
                  <c:v>0.33707393813239167</c:v>
                </c:pt>
                <c:pt idx="83">
                  <c:v>0.33373436807163481</c:v>
                </c:pt>
                <c:pt idx="84">
                  <c:v>0.33082454460756289</c:v>
                </c:pt>
                <c:pt idx="85">
                  <c:v>0.32767597654195729</c:v>
                </c:pt>
                <c:pt idx="86">
                  <c:v>0.32496323993036469</c:v>
                </c:pt>
                <c:pt idx="87">
                  <c:v>0.32246089786579762</c:v>
                </c:pt>
                <c:pt idx="88">
                  <c:v>0.31994346005421226</c:v>
                </c:pt>
                <c:pt idx="89">
                  <c:v>0.3176450156572711</c:v>
                </c:pt>
                <c:pt idx="90">
                  <c:v>0.31510477925434127</c:v>
                </c:pt>
                <c:pt idx="91">
                  <c:v>0.3127801405287467</c:v>
                </c:pt>
                <c:pt idx="92">
                  <c:v>0.30974003448996262</c:v>
                </c:pt>
                <c:pt idx="93">
                  <c:v>0.30574642009001624</c:v>
                </c:pt>
                <c:pt idx="94">
                  <c:v>0.30409501195681399</c:v>
                </c:pt>
                <c:pt idx="95">
                  <c:v>0.30078191455028064</c:v>
                </c:pt>
                <c:pt idx="96">
                  <c:v>0.29840231079592716</c:v>
                </c:pt>
                <c:pt idx="97">
                  <c:v>0.29480565779316387</c:v>
                </c:pt>
                <c:pt idx="98">
                  <c:v>0.29119284335942414</c:v>
                </c:pt>
                <c:pt idx="99">
                  <c:v>0.28925800719092298</c:v>
                </c:pt>
                <c:pt idx="100">
                  <c:v>0.28731667828360136</c:v>
                </c:pt>
                <c:pt idx="101">
                  <c:v>0.28634272344196204</c:v>
                </c:pt>
                <c:pt idx="102">
                  <c:v>0.28389743972341414</c:v>
                </c:pt>
                <c:pt idx="103">
                  <c:v>0.2819336009704636</c:v>
                </c:pt>
                <c:pt idx="104">
                  <c:v>0.28020772846780229</c:v>
                </c:pt>
                <c:pt idx="105">
                  <c:v>0.2787225284935913</c:v>
                </c:pt>
                <c:pt idx="106">
                  <c:v>0.2762350449728988</c:v>
                </c:pt>
                <c:pt idx="107">
                  <c:v>0.27323656415908171</c:v>
                </c:pt>
                <c:pt idx="108">
                  <c:v>0.2702256929286786</c:v>
                </c:pt>
                <c:pt idx="109">
                  <c:v>0.26820908327995713</c:v>
                </c:pt>
                <c:pt idx="110">
                  <c:v>0.26643872629461091</c:v>
                </c:pt>
                <c:pt idx="111">
                  <c:v>0.26466077483220646</c:v>
                </c:pt>
                <c:pt idx="112">
                  <c:v>0.26262100007434747</c:v>
                </c:pt>
                <c:pt idx="113">
                  <c:v>0.25750168233410675</c:v>
                </c:pt>
                <c:pt idx="114">
                  <c:v>0.25467481755798382</c:v>
                </c:pt>
                <c:pt idx="115">
                  <c:v>0.25209844105259199</c:v>
                </c:pt>
                <c:pt idx="116">
                  <c:v>0.25028757487776576</c:v>
                </c:pt>
                <c:pt idx="117">
                  <c:v>0.24768988338967271</c:v>
                </c:pt>
                <c:pt idx="118">
                  <c:v>0.24664916959391778</c:v>
                </c:pt>
                <c:pt idx="119">
                  <c:v>0.24534621571333712</c:v>
                </c:pt>
                <c:pt idx="120">
                  <c:v>0.24350939912510894</c:v>
                </c:pt>
                <c:pt idx="121">
                  <c:v>0.24165862193306142</c:v>
                </c:pt>
                <c:pt idx="122">
                  <c:v>0.2397976644484284</c:v>
                </c:pt>
                <c:pt idx="123">
                  <c:v>0.23819366669292052</c:v>
                </c:pt>
                <c:pt idx="124">
                  <c:v>0.23711830025186895</c:v>
                </c:pt>
                <c:pt idx="125">
                  <c:v>0.23522567983936829</c:v>
                </c:pt>
                <c:pt idx="126">
                  <c:v>0.23359311294632465</c:v>
                </c:pt>
                <c:pt idx="127">
                  <c:v>0.23057900826314626</c:v>
                </c:pt>
                <c:pt idx="128">
                  <c:v>0.2286529306284899</c:v>
                </c:pt>
                <c:pt idx="129">
                  <c:v>0.22782447798128522</c:v>
                </c:pt>
                <c:pt idx="130">
                  <c:v>0.22448639039181584</c:v>
                </c:pt>
                <c:pt idx="131">
                  <c:v>0.22364456642784653</c:v>
                </c:pt>
                <c:pt idx="132">
                  <c:v>0.22279474540278821</c:v>
                </c:pt>
                <c:pt idx="133">
                  <c:v>0.22165220824687648</c:v>
                </c:pt>
                <c:pt idx="134">
                  <c:v>0.22021197297561673</c:v>
                </c:pt>
                <c:pt idx="135">
                  <c:v>0.21817835317241183</c:v>
                </c:pt>
                <c:pt idx="136">
                  <c:v>0.21730096033123592</c:v>
                </c:pt>
                <c:pt idx="137">
                  <c:v>0.21582972837232436</c:v>
                </c:pt>
                <c:pt idx="138">
                  <c:v>0.2140545695371853</c:v>
                </c:pt>
                <c:pt idx="139">
                  <c:v>0.2131614350328577</c:v>
                </c:pt>
                <c:pt idx="140">
                  <c:v>0.21195967923281339</c:v>
                </c:pt>
                <c:pt idx="141">
                  <c:v>0.2104435155759263</c:v>
                </c:pt>
                <c:pt idx="142">
                  <c:v>0.20922089529661811</c:v>
                </c:pt>
                <c:pt idx="143">
                  <c:v>0.20891276437570999</c:v>
                </c:pt>
                <c:pt idx="144">
                  <c:v>0.20798219526935938</c:v>
                </c:pt>
                <c:pt idx="145">
                  <c:v>0.20673117454593468</c:v>
                </c:pt>
                <c:pt idx="146">
                  <c:v>0.20452351898251508</c:v>
                </c:pt>
                <c:pt idx="147">
                  <c:v>0.20230216191055603</c:v>
                </c:pt>
                <c:pt idx="148">
                  <c:v>0.20102681337211281</c:v>
                </c:pt>
                <c:pt idx="149">
                  <c:v>0.19942628141851318</c:v>
                </c:pt>
                <c:pt idx="150">
                  <c:v>0.19749323184095086</c:v>
                </c:pt>
                <c:pt idx="151">
                  <c:v>0.19684304836163907</c:v>
                </c:pt>
                <c:pt idx="152">
                  <c:v>0.19487952668222122</c:v>
                </c:pt>
                <c:pt idx="153">
                  <c:v>0.19224379343884376</c:v>
                </c:pt>
                <c:pt idx="154">
                  <c:v>0.19091683023995615</c:v>
                </c:pt>
                <c:pt idx="155">
                  <c:v>0.18991200481764059</c:v>
                </c:pt>
                <c:pt idx="156">
                  <c:v>0.18923253431739859</c:v>
                </c:pt>
                <c:pt idx="157">
                  <c:v>0.1878575476920224</c:v>
                </c:pt>
                <c:pt idx="158">
                  <c:v>0.18474675113410483</c:v>
                </c:pt>
                <c:pt idx="159">
                  <c:v>0.18404893526579846</c:v>
                </c:pt>
                <c:pt idx="160">
                  <c:v>0.18263453422629186</c:v>
                </c:pt>
                <c:pt idx="161">
                  <c:v>0.18085447053987574</c:v>
                </c:pt>
                <c:pt idx="162">
                  <c:v>0.17870995112635943</c:v>
                </c:pt>
                <c:pt idx="163">
                  <c:v>0.17655681918507798</c:v>
                </c:pt>
                <c:pt idx="164">
                  <c:v>0.17619613109685517</c:v>
                </c:pt>
                <c:pt idx="165">
                  <c:v>0.17401862999164172</c:v>
                </c:pt>
                <c:pt idx="166">
                  <c:v>0.17365381106084163</c:v>
                </c:pt>
                <c:pt idx="167">
                  <c:v>0.17145101430319881</c:v>
                </c:pt>
                <c:pt idx="168">
                  <c:v>0.17145101430319881</c:v>
                </c:pt>
                <c:pt idx="169">
                  <c:v>0.16922678492845461</c:v>
                </c:pt>
                <c:pt idx="170">
                  <c:v>0.16811222871597301</c:v>
                </c:pt>
                <c:pt idx="171">
                  <c:v>0.16587322012042174</c:v>
                </c:pt>
                <c:pt idx="172">
                  <c:v>0.16399682622765679</c:v>
                </c:pt>
                <c:pt idx="173">
                  <c:v>0.1636202548700732</c:v>
                </c:pt>
                <c:pt idx="174">
                  <c:v>0.16210875136088085</c:v>
                </c:pt>
                <c:pt idx="175">
                  <c:v>0.16134945978542004</c:v>
                </c:pt>
                <c:pt idx="176">
                  <c:v>0.16019970116462132</c:v>
                </c:pt>
                <c:pt idx="177">
                  <c:v>0.15748773524405943</c:v>
                </c:pt>
                <c:pt idx="178">
                  <c:v>0.15670712689092903</c:v>
                </c:pt>
                <c:pt idx="179">
                  <c:v>0.15631388441441477</c:v>
                </c:pt>
                <c:pt idx="180">
                  <c:v>0.15512819123301591</c:v>
                </c:pt>
                <c:pt idx="181">
                  <c:v>0.15353917006801704</c:v>
                </c:pt>
                <c:pt idx="182">
                  <c:v>0.15153996212442306</c:v>
                </c:pt>
                <c:pt idx="183">
                  <c:v>7.4871522788746578E-2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8BEC-4673-8ED8-885D22A7E6BC}"/>
            </c:ext>
          </c:extLst>
        </c:ser>
        <c:ser>
          <c:idx val="5"/>
          <c:order val="5"/>
          <c:tx>
            <c:strRef>
              <c:f>List1!$G$1</c:f>
              <c:strCache>
                <c:ptCount val="1"/>
                <c:pt idx="0">
                  <c:v>Hospitalizace 6+</c:v>
                </c:pt>
              </c:strCache>
            </c:strRef>
          </c:tx>
          <c:spPr>
            <a:ln w="19050">
              <a:solidFill>
                <a:srgbClr val="4472C4">
                  <a:lumMod val="75000"/>
                </a:srgbClr>
              </a:solidFill>
            </a:ln>
          </c:spPr>
          <c:marker>
            <c:symbol val="none"/>
          </c:marker>
          <c:xVal>
            <c:numRef>
              <c:f>List1!$A$2:$A$185</c:f>
              <c:numCache>
                <c:formatCode>General</c:formatCode>
                <c:ptCount val="184"/>
                <c:pt idx="0">
                  <c:v>0</c:v>
                </c:pt>
                <c:pt idx="1">
                  <c:v>0.33333333333333331</c:v>
                </c:pt>
                <c:pt idx="2">
                  <c:v>0.66666666666666663</c:v>
                </c:pt>
                <c:pt idx="3">
                  <c:v>1</c:v>
                </c:pt>
                <c:pt idx="4">
                  <c:v>1.3333333333333333</c:v>
                </c:pt>
                <c:pt idx="5">
                  <c:v>1.6666666666666665</c:v>
                </c:pt>
                <c:pt idx="6">
                  <c:v>1.9999999999999998</c:v>
                </c:pt>
                <c:pt idx="7">
                  <c:v>2.333333333333333</c:v>
                </c:pt>
                <c:pt idx="8">
                  <c:v>2.6666666666666665</c:v>
                </c:pt>
                <c:pt idx="9">
                  <c:v>3</c:v>
                </c:pt>
                <c:pt idx="10">
                  <c:v>3.3333333333333335</c:v>
                </c:pt>
                <c:pt idx="11">
                  <c:v>3.666666666666667</c:v>
                </c:pt>
                <c:pt idx="12">
                  <c:v>4</c:v>
                </c:pt>
                <c:pt idx="13">
                  <c:v>4.333333333333333</c:v>
                </c:pt>
                <c:pt idx="14">
                  <c:v>4.6666666666666661</c:v>
                </c:pt>
                <c:pt idx="15">
                  <c:v>4.9999999999999991</c:v>
                </c:pt>
                <c:pt idx="16">
                  <c:v>5.3333333333333321</c:v>
                </c:pt>
                <c:pt idx="17">
                  <c:v>5.6666666666666652</c:v>
                </c:pt>
                <c:pt idx="18">
                  <c:v>5.9999999999999982</c:v>
                </c:pt>
                <c:pt idx="19">
                  <c:v>6.3333333333333313</c:v>
                </c:pt>
                <c:pt idx="20">
                  <c:v>6.6666666666666643</c:v>
                </c:pt>
                <c:pt idx="21">
                  <c:v>6.9999999999999973</c:v>
                </c:pt>
                <c:pt idx="22">
                  <c:v>7.3333333333333304</c:v>
                </c:pt>
                <c:pt idx="23">
                  <c:v>7.6666666666666634</c:v>
                </c:pt>
                <c:pt idx="24">
                  <c:v>7.9999999999999964</c:v>
                </c:pt>
                <c:pt idx="25">
                  <c:v>8.3333333333333304</c:v>
                </c:pt>
                <c:pt idx="26">
                  <c:v>8.6666666666666643</c:v>
                </c:pt>
                <c:pt idx="27">
                  <c:v>8.9999999999999982</c:v>
                </c:pt>
                <c:pt idx="28">
                  <c:v>9.3333333333333321</c:v>
                </c:pt>
                <c:pt idx="29">
                  <c:v>9.6666666666666661</c:v>
                </c:pt>
                <c:pt idx="30">
                  <c:v>10</c:v>
                </c:pt>
                <c:pt idx="31">
                  <c:v>10.333333333333334</c:v>
                </c:pt>
                <c:pt idx="32">
                  <c:v>10.666666666666668</c:v>
                </c:pt>
                <c:pt idx="33">
                  <c:v>11.000000000000002</c:v>
                </c:pt>
                <c:pt idx="34">
                  <c:v>11.333333333333336</c:v>
                </c:pt>
                <c:pt idx="35">
                  <c:v>11.66666666666667</c:v>
                </c:pt>
                <c:pt idx="36">
                  <c:v>12.000000000000004</c:v>
                </c:pt>
                <c:pt idx="37">
                  <c:v>12.333333333333337</c:v>
                </c:pt>
                <c:pt idx="38">
                  <c:v>12.666666666666671</c:v>
                </c:pt>
                <c:pt idx="39">
                  <c:v>13.000000000000005</c:v>
                </c:pt>
                <c:pt idx="40">
                  <c:v>13.333333333333339</c:v>
                </c:pt>
                <c:pt idx="41">
                  <c:v>13.666666666666673</c:v>
                </c:pt>
                <c:pt idx="42">
                  <c:v>14.000000000000007</c:v>
                </c:pt>
                <c:pt idx="43">
                  <c:v>14.333333333333341</c:v>
                </c:pt>
                <c:pt idx="44">
                  <c:v>14.666666666666675</c:v>
                </c:pt>
                <c:pt idx="45">
                  <c:v>15.000000000000009</c:v>
                </c:pt>
                <c:pt idx="46">
                  <c:v>15.333333333333343</c:v>
                </c:pt>
                <c:pt idx="47">
                  <c:v>15.666666666666677</c:v>
                </c:pt>
                <c:pt idx="48">
                  <c:v>16.000000000000011</c:v>
                </c:pt>
                <c:pt idx="49">
                  <c:v>16.333333333333343</c:v>
                </c:pt>
                <c:pt idx="50">
                  <c:v>16.666666666666675</c:v>
                </c:pt>
                <c:pt idx="51">
                  <c:v>17.000000000000007</c:v>
                </c:pt>
                <c:pt idx="52">
                  <c:v>17.333333333333339</c:v>
                </c:pt>
                <c:pt idx="53">
                  <c:v>17.666666666666671</c:v>
                </c:pt>
                <c:pt idx="54">
                  <c:v>18.000000000000004</c:v>
                </c:pt>
                <c:pt idx="55">
                  <c:v>18.333333333333336</c:v>
                </c:pt>
                <c:pt idx="56">
                  <c:v>18.666666666666668</c:v>
                </c:pt>
                <c:pt idx="57">
                  <c:v>19</c:v>
                </c:pt>
                <c:pt idx="58">
                  <c:v>19.333333333333332</c:v>
                </c:pt>
                <c:pt idx="59">
                  <c:v>19.666666666666664</c:v>
                </c:pt>
                <c:pt idx="60">
                  <c:v>19.999999999999996</c:v>
                </c:pt>
                <c:pt idx="61">
                  <c:v>20.333333333333329</c:v>
                </c:pt>
                <c:pt idx="62">
                  <c:v>20.666666666666661</c:v>
                </c:pt>
                <c:pt idx="63">
                  <c:v>20.999999999999993</c:v>
                </c:pt>
                <c:pt idx="64">
                  <c:v>21.333333333333325</c:v>
                </c:pt>
                <c:pt idx="65">
                  <c:v>21.666666666666657</c:v>
                </c:pt>
                <c:pt idx="66">
                  <c:v>21.999999999999989</c:v>
                </c:pt>
                <c:pt idx="67">
                  <c:v>22.333333333333321</c:v>
                </c:pt>
                <c:pt idx="68">
                  <c:v>22.666666666666654</c:v>
                </c:pt>
                <c:pt idx="69">
                  <c:v>22.999999999999986</c:v>
                </c:pt>
                <c:pt idx="70">
                  <c:v>23.333333333333318</c:v>
                </c:pt>
                <c:pt idx="71">
                  <c:v>23.66666666666665</c:v>
                </c:pt>
                <c:pt idx="72">
                  <c:v>23.999999999999982</c:v>
                </c:pt>
                <c:pt idx="73">
                  <c:v>24.333333333333314</c:v>
                </c:pt>
                <c:pt idx="74">
                  <c:v>24.666666666666647</c:v>
                </c:pt>
                <c:pt idx="75">
                  <c:v>24.999999999999979</c:v>
                </c:pt>
                <c:pt idx="76">
                  <c:v>25.333333333333311</c:v>
                </c:pt>
                <c:pt idx="77">
                  <c:v>25.666666666666643</c:v>
                </c:pt>
                <c:pt idx="78">
                  <c:v>25.999999999999975</c:v>
                </c:pt>
                <c:pt idx="79">
                  <c:v>26.333333333333307</c:v>
                </c:pt>
                <c:pt idx="80">
                  <c:v>26.666666666666639</c:v>
                </c:pt>
                <c:pt idx="81">
                  <c:v>26.999999999999972</c:v>
                </c:pt>
                <c:pt idx="82">
                  <c:v>27.333333333333304</c:v>
                </c:pt>
                <c:pt idx="83">
                  <c:v>27.666666666666636</c:v>
                </c:pt>
                <c:pt idx="84">
                  <c:v>27.999999999999968</c:v>
                </c:pt>
                <c:pt idx="85">
                  <c:v>28.3333333333333</c:v>
                </c:pt>
                <c:pt idx="86">
                  <c:v>28.666666666666632</c:v>
                </c:pt>
                <c:pt idx="87">
                  <c:v>28.999999999999964</c:v>
                </c:pt>
                <c:pt idx="88">
                  <c:v>29.333333333333297</c:v>
                </c:pt>
                <c:pt idx="89">
                  <c:v>29.666666666666629</c:v>
                </c:pt>
                <c:pt idx="90">
                  <c:v>29.999999999999961</c:v>
                </c:pt>
                <c:pt idx="91">
                  <c:v>30.333333333333293</c:v>
                </c:pt>
                <c:pt idx="92">
                  <c:v>30.666666666666625</c:v>
                </c:pt>
                <c:pt idx="93">
                  <c:v>30.999999999999957</c:v>
                </c:pt>
                <c:pt idx="94">
                  <c:v>31.33333333333329</c:v>
                </c:pt>
                <c:pt idx="95">
                  <c:v>31.666666666666622</c:v>
                </c:pt>
                <c:pt idx="96">
                  <c:v>31.999999999999954</c:v>
                </c:pt>
                <c:pt idx="97">
                  <c:v>32.333333333333286</c:v>
                </c:pt>
                <c:pt idx="98">
                  <c:v>32.666666666666622</c:v>
                </c:pt>
                <c:pt idx="99">
                  <c:v>32.999999999999957</c:v>
                </c:pt>
                <c:pt idx="100">
                  <c:v>33.333333333333293</c:v>
                </c:pt>
                <c:pt idx="101">
                  <c:v>33.666666666666629</c:v>
                </c:pt>
                <c:pt idx="102">
                  <c:v>33.999999999999964</c:v>
                </c:pt>
                <c:pt idx="103">
                  <c:v>34.3333333333333</c:v>
                </c:pt>
                <c:pt idx="104">
                  <c:v>34.666666666666636</c:v>
                </c:pt>
                <c:pt idx="105">
                  <c:v>34.999999999999972</c:v>
                </c:pt>
                <c:pt idx="106">
                  <c:v>35.333333333333307</c:v>
                </c:pt>
                <c:pt idx="107">
                  <c:v>35.666666666666643</c:v>
                </c:pt>
                <c:pt idx="108">
                  <c:v>35.999999999999979</c:v>
                </c:pt>
                <c:pt idx="109">
                  <c:v>36.333333333333314</c:v>
                </c:pt>
                <c:pt idx="110">
                  <c:v>36.66666666666665</c:v>
                </c:pt>
                <c:pt idx="111">
                  <c:v>36.999999999999986</c:v>
                </c:pt>
                <c:pt idx="112">
                  <c:v>37.333333333333321</c:v>
                </c:pt>
                <c:pt idx="113">
                  <c:v>37.666666666666657</c:v>
                </c:pt>
                <c:pt idx="114">
                  <c:v>37.999999999999993</c:v>
                </c:pt>
                <c:pt idx="115">
                  <c:v>38.333333333333329</c:v>
                </c:pt>
                <c:pt idx="116">
                  <c:v>38.666666666666664</c:v>
                </c:pt>
                <c:pt idx="117">
                  <c:v>39</c:v>
                </c:pt>
                <c:pt idx="118">
                  <c:v>39.333333333333336</c:v>
                </c:pt>
                <c:pt idx="119">
                  <c:v>39.666666666666671</c:v>
                </c:pt>
                <c:pt idx="120">
                  <c:v>40.000000000000007</c:v>
                </c:pt>
                <c:pt idx="121">
                  <c:v>40.333333333333343</c:v>
                </c:pt>
                <c:pt idx="122">
                  <c:v>40.666666666666679</c:v>
                </c:pt>
                <c:pt idx="123">
                  <c:v>41.000000000000014</c:v>
                </c:pt>
                <c:pt idx="124">
                  <c:v>41.33333333333335</c:v>
                </c:pt>
                <c:pt idx="125">
                  <c:v>41.666666666666686</c:v>
                </c:pt>
                <c:pt idx="126">
                  <c:v>42.000000000000021</c:v>
                </c:pt>
                <c:pt idx="127">
                  <c:v>42.333333333333357</c:v>
                </c:pt>
                <c:pt idx="128">
                  <c:v>42.666666666666693</c:v>
                </c:pt>
                <c:pt idx="129">
                  <c:v>43.000000000000028</c:v>
                </c:pt>
                <c:pt idx="130">
                  <c:v>43.333333333333364</c:v>
                </c:pt>
                <c:pt idx="131">
                  <c:v>43.6666666666667</c:v>
                </c:pt>
                <c:pt idx="132">
                  <c:v>44.000000000000036</c:v>
                </c:pt>
                <c:pt idx="133">
                  <c:v>44.333333333333371</c:v>
                </c:pt>
                <c:pt idx="134">
                  <c:v>44.666666666666707</c:v>
                </c:pt>
                <c:pt idx="135">
                  <c:v>45.000000000000043</c:v>
                </c:pt>
                <c:pt idx="136">
                  <c:v>45.333333333333378</c:v>
                </c:pt>
                <c:pt idx="137">
                  <c:v>45.666666666666714</c:v>
                </c:pt>
                <c:pt idx="138">
                  <c:v>46.00000000000005</c:v>
                </c:pt>
                <c:pt idx="139">
                  <c:v>46.333333333333385</c:v>
                </c:pt>
                <c:pt idx="140">
                  <c:v>46.666666666666721</c:v>
                </c:pt>
                <c:pt idx="141">
                  <c:v>47.000000000000057</c:v>
                </c:pt>
                <c:pt idx="142">
                  <c:v>47.333333333333393</c:v>
                </c:pt>
                <c:pt idx="143">
                  <c:v>47.666666666666728</c:v>
                </c:pt>
                <c:pt idx="144">
                  <c:v>48.000000000000064</c:v>
                </c:pt>
                <c:pt idx="145">
                  <c:v>48.3333333333334</c:v>
                </c:pt>
                <c:pt idx="146">
                  <c:v>48.666666666666735</c:v>
                </c:pt>
                <c:pt idx="147">
                  <c:v>49.000000000000071</c:v>
                </c:pt>
                <c:pt idx="148">
                  <c:v>49.333333333333407</c:v>
                </c:pt>
                <c:pt idx="149">
                  <c:v>49.666666666666742</c:v>
                </c:pt>
                <c:pt idx="150">
                  <c:v>50.000000000000078</c:v>
                </c:pt>
                <c:pt idx="151">
                  <c:v>50.333333333333414</c:v>
                </c:pt>
                <c:pt idx="152">
                  <c:v>50.66666666666675</c:v>
                </c:pt>
                <c:pt idx="153">
                  <c:v>51.000000000000085</c:v>
                </c:pt>
                <c:pt idx="154">
                  <c:v>51.333333333333421</c:v>
                </c:pt>
                <c:pt idx="155">
                  <c:v>51.666666666666757</c:v>
                </c:pt>
                <c:pt idx="156">
                  <c:v>52.000000000000092</c:v>
                </c:pt>
                <c:pt idx="157">
                  <c:v>52.333333333333428</c:v>
                </c:pt>
                <c:pt idx="158">
                  <c:v>52.666666666666764</c:v>
                </c:pt>
                <c:pt idx="159">
                  <c:v>53.000000000000099</c:v>
                </c:pt>
                <c:pt idx="160">
                  <c:v>53.333333333333435</c:v>
                </c:pt>
                <c:pt idx="161">
                  <c:v>53.666666666666771</c:v>
                </c:pt>
                <c:pt idx="162">
                  <c:v>54.000000000000107</c:v>
                </c:pt>
                <c:pt idx="163">
                  <c:v>54.333333333333442</c:v>
                </c:pt>
                <c:pt idx="164">
                  <c:v>54.666666666666778</c:v>
                </c:pt>
                <c:pt idx="165">
                  <c:v>55.000000000000114</c:v>
                </c:pt>
                <c:pt idx="166">
                  <c:v>55.333333333333449</c:v>
                </c:pt>
                <c:pt idx="167">
                  <c:v>55.666666666666785</c:v>
                </c:pt>
                <c:pt idx="168">
                  <c:v>56.000000000000121</c:v>
                </c:pt>
                <c:pt idx="169">
                  <c:v>56.333333333333456</c:v>
                </c:pt>
                <c:pt idx="170">
                  <c:v>56.666666666666792</c:v>
                </c:pt>
                <c:pt idx="171">
                  <c:v>57.000000000000128</c:v>
                </c:pt>
                <c:pt idx="172">
                  <c:v>57.333333333333464</c:v>
                </c:pt>
                <c:pt idx="173">
                  <c:v>57.666666666666799</c:v>
                </c:pt>
                <c:pt idx="174">
                  <c:v>58.000000000000135</c:v>
                </c:pt>
                <c:pt idx="175">
                  <c:v>58.333333333333471</c:v>
                </c:pt>
                <c:pt idx="176">
                  <c:v>58.666666666666806</c:v>
                </c:pt>
                <c:pt idx="177">
                  <c:v>59.000000000000142</c:v>
                </c:pt>
                <c:pt idx="178">
                  <c:v>59.333333333333478</c:v>
                </c:pt>
                <c:pt idx="179">
                  <c:v>59.666666666666814</c:v>
                </c:pt>
                <c:pt idx="180">
                  <c:v>60.000000000000149</c:v>
                </c:pt>
                <c:pt idx="181">
                  <c:v>60.333333333333485</c:v>
                </c:pt>
                <c:pt idx="182">
                  <c:v>60.666666666666821</c:v>
                </c:pt>
                <c:pt idx="183">
                  <c:v>61.000000000000156</c:v>
                </c:pt>
              </c:numCache>
            </c:numRef>
          </c:xVal>
          <c:yVal>
            <c:numRef>
              <c:f>List1!$G$2:$G$185</c:f>
              <c:numCache>
                <c:formatCode>###0.00</c:formatCode>
                <c:ptCount val="184"/>
                <c:pt idx="0">
                  <c:v>0.97138280832888413</c:v>
                </c:pt>
                <c:pt idx="1">
                  <c:v>0.94353107363926025</c:v>
                </c:pt>
                <c:pt idx="2">
                  <c:v>0.91333550030145116</c:v>
                </c:pt>
                <c:pt idx="3">
                  <c:v>0.88454270514465472</c:v>
                </c:pt>
                <c:pt idx="4">
                  <c:v>0.86203140174687076</c:v>
                </c:pt>
                <c:pt idx="5">
                  <c:v>0.83791407708552168</c:v>
                </c:pt>
                <c:pt idx="6">
                  <c:v>0.81728682074307124</c:v>
                </c:pt>
                <c:pt idx="7">
                  <c:v>0.79734497848871555</c:v>
                </c:pt>
                <c:pt idx="8">
                  <c:v>0.78128810030121865</c:v>
                </c:pt>
                <c:pt idx="9">
                  <c:v>0.76329446408092916</c:v>
                </c:pt>
                <c:pt idx="10">
                  <c:v>0.74534892991343615</c:v>
                </c:pt>
                <c:pt idx="11">
                  <c:v>0.72911547816921873</c:v>
                </c:pt>
                <c:pt idx="12">
                  <c:v>0.71526055221825979</c:v>
                </c:pt>
                <c:pt idx="13">
                  <c:v>0.70179471188782505</c:v>
                </c:pt>
                <c:pt idx="14">
                  <c:v>0.68941837227938241</c:v>
                </c:pt>
                <c:pt idx="15">
                  <c:v>0.67846446857568055</c:v>
                </c:pt>
                <c:pt idx="16">
                  <c:v>0.66519903695413063</c:v>
                </c:pt>
                <c:pt idx="17">
                  <c:v>0.65280790732446303</c:v>
                </c:pt>
                <c:pt idx="18">
                  <c:v>0.64174239976474734</c:v>
                </c:pt>
                <c:pt idx="19">
                  <c:v>0.63268439555152334</c:v>
                </c:pt>
                <c:pt idx="20">
                  <c:v>0.62150988965776921</c:v>
                </c:pt>
                <c:pt idx="21">
                  <c:v>0.61248657250685135</c:v>
                </c:pt>
                <c:pt idx="22">
                  <c:v>0.60191544342233294</c:v>
                </c:pt>
                <c:pt idx="23">
                  <c:v>0.59235567848709536</c:v>
                </c:pt>
                <c:pt idx="24">
                  <c:v>0.58556851346294458</c:v>
                </c:pt>
                <c:pt idx="25">
                  <c:v>0.57616933989211083</c:v>
                </c:pt>
                <c:pt idx="26">
                  <c:v>0.56909398983203585</c:v>
                </c:pt>
                <c:pt idx="27">
                  <c:v>0.56281416858258804</c:v>
                </c:pt>
                <c:pt idx="28">
                  <c:v>0.55531791221457472</c:v>
                </c:pt>
                <c:pt idx="29">
                  <c:v>0.54910656968173799</c:v>
                </c:pt>
                <c:pt idx="30">
                  <c:v>0.54010383873275336</c:v>
                </c:pt>
                <c:pt idx="31">
                  <c:v>0.53166188970712136</c:v>
                </c:pt>
                <c:pt idx="32">
                  <c:v>0.52475718984079511</c:v>
                </c:pt>
                <c:pt idx="33">
                  <c:v>0.5180685118706343</c:v>
                </c:pt>
                <c:pt idx="34">
                  <c:v>0.50989265736696399</c:v>
                </c:pt>
                <c:pt idx="35">
                  <c:v>0.50425713063969813</c:v>
                </c:pt>
                <c:pt idx="36">
                  <c:v>0.49822917274720113</c:v>
                </c:pt>
                <c:pt idx="37">
                  <c:v>0.49390533911314405</c:v>
                </c:pt>
                <c:pt idx="38">
                  <c:v>0.48620940269067237</c:v>
                </c:pt>
                <c:pt idx="39">
                  <c:v>0.48009826745100503</c:v>
                </c:pt>
                <c:pt idx="40">
                  <c:v>0.47395922384320249</c:v>
                </c:pt>
                <c:pt idx="41">
                  <c:v>0.4682898551369441</c:v>
                </c:pt>
                <c:pt idx="42">
                  <c:v>0.4620881786770224</c:v>
                </c:pt>
                <c:pt idx="43">
                  <c:v>0.45776959756789137</c:v>
                </c:pt>
                <c:pt idx="44">
                  <c:v>0.45279799792847397</c:v>
                </c:pt>
                <c:pt idx="45">
                  <c:v>0.44639983489430024</c:v>
                </c:pt>
                <c:pt idx="46">
                  <c:v>0.44189659401771847</c:v>
                </c:pt>
                <c:pt idx="47">
                  <c:v>0.43646582387909544</c:v>
                </c:pt>
                <c:pt idx="48">
                  <c:v>0.43179635295498031</c:v>
                </c:pt>
                <c:pt idx="49">
                  <c:v>0.42750116692709356</c:v>
                </c:pt>
                <c:pt idx="50">
                  <c:v>0.42436354368359197</c:v>
                </c:pt>
                <c:pt idx="51">
                  <c:v>0.41977370313077189</c:v>
                </c:pt>
                <c:pt idx="52">
                  <c:v>0.41648600182179024</c:v>
                </c:pt>
                <c:pt idx="53">
                  <c:v>0.41318422600268617</c:v>
                </c:pt>
                <c:pt idx="54">
                  <c:v>0.40827247777389919</c:v>
                </c:pt>
                <c:pt idx="55">
                  <c:v>0.40440133118065313</c:v>
                </c:pt>
                <c:pt idx="56">
                  <c:v>0.39890109745087809</c:v>
                </c:pt>
                <c:pt idx="57">
                  <c:v>0.39472271122990249</c:v>
                </c:pt>
                <c:pt idx="58">
                  <c:v>0.39093250686967024</c:v>
                </c:pt>
                <c:pt idx="59">
                  <c:v>0.38685462953792821</c:v>
                </c:pt>
                <c:pt idx="60">
                  <c:v>0.38275731660372242</c:v>
                </c:pt>
                <c:pt idx="61">
                  <c:v>0.37946537050141482</c:v>
                </c:pt>
                <c:pt idx="62">
                  <c:v>0.37629684498987642</c:v>
                </c:pt>
                <c:pt idx="63">
                  <c:v>0.37214116475807213</c:v>
                </c:pt>
                <c:pt idx="64">
                  <c:v>0.36796058623616906</c:v>
                </c:pt>
                <c:pt idx="65">
                  <c:v>0.36460149377908724</c:v>
                </c:pt>
                <c:pt idx="66">
                  <c:v>0.36024510668825988</c:v>
                </c:pt>
                <c:pt idx="67">
                  <c:v>0.35629566934007223</c:v>
                </c:pt>
                <c:pt idx="68">
                  <c:v>0.35261375860762317</c:v>
                </c:pt>
                <c:pt idx="69">
                  <c:v>0.34833965244268228</c:v>
                </c:pt>
                <c:pt idx="70">
                  <c:v>0.34418422261099252</c:v>
                </c:pt>
                <c:pt idx="71">
                  <c:v>0.34115811054281969</c:v>
                </c:pt>
                <c:pt idx="72">
                  <c:v>0.33753647454979613</c:v>
                </c:pt>
                <c:pt idx="73">
                  <c:v>0.33419092879903323</c:v>
                </c:pt>
                <c:pt idx="74">
                  <c:v>0.33098246253956182</c:v>
                </c:pt>
                <c:pt idx="75">
                  <c:v>0.32776620186117389</c:v>
                </c:pt>
                <c:pt idx="76">
                  <c:v>0.32512351803877698</c:v>
                </c:pt>
                <c:pt idx="77">
                  <c:v>0.32187597325019446</c:v>
                </c:pt>
                <c:pt idx="78">
                  <c:v>0.31950050481292364</c:v>
                </c:pt>
                <c:pt idx="79">
                  <c:v>0.31726467202906833</c:v>
                </c:pt>
                <c:pt idx="80">
                  <c:v>0.31456900807036015</c:v>
                </c:pt>
                <c:pt idx="81">
                  <c:v>0.31065196103500126</c:v>
                </c:pt>
                <c:pt idx="82">
                  <c:v>0.30625844390746404</c:v>
                </c:pt>
                <c:pt idx="83">
                  <c:v>0.30336418355718214</c:v>
                </c:pt>
                <c:pt idx="84">
                  <c:v>0.30030376304210338</c:v>
                </c:pt>
                <c:pt idx="85">
                  <c:v>0.29814939323293632</c:v>
                </c:pt>
                <c:pt idx="86">
                  <c:v>0.2959832845119913</c:v>
                </c:pt>
                <c:pt idx="87">
                  <c:v>0.29333988244385162</c:v>
                </c:pt>
                <c:pt idx="88">
                  <c:v>0.29005622704336076</c:v>
                </c:pt>
                <c:pt idx="89">
                  <c:v>0.2865994356051409</c:v>
                </c:pt>
                <c:pt idx="90">
                  <c:v>0.28470508516324516</c:v>
                </c:pt>
                <c:pt idx="91">
                  <c:v>0.28264487580776382</c:v>
                </c:pt>
                <c:pt idx="92">
                  <c:v>0.27962533538586476</c:v>
                </c:pt>
                <c:pt idx="93">
                  <c:v>0.27691439686202118</c:v>
                </c:pt>
                <c:pt idx="94">
                  <c:v>0.27419169891716616</c:v>
                </c:pt>
                <c:pt idx="95">
                  <c:v>0.27049292526608415</c:v>
                </c:pt>
                <c:pt idx="96">
                  <c:v>0.26742097931267378</c:v>
                </c:pt>
                <c:pt idx="97">
                  <c:v>0.26547018797422267</c:v>
                </c:pt>
                <c:pt idx="98">
                  <c:v>0.26269637531561063</c:v>
                </c:pt>
                <c:pt idx="99">
                  <c:v>0.26040279922928788</c:v>
                </c:pt>
                <c:pt idx="100">
                  <c:v>0.25826565504369398</c:v>
                </c:pt>
                <c:pt idx="101">
                  <c:v>0.25529233762074133</c:v>
                </c:pt>
                <c:pt idx="102">
                  <c:v>0.2523045209255701</c:v>
                </c:pt>
                <c:pt idx="103">
                  <c:v>0.24996991200755425</c:v>
                </c:pt>
                <c:pt idx="104">
                  <c:v>0.24728926951953759</c:v>
                </c:pt>
                <c:pt idx="105">
                  <c:v>0.24476419188659473</c:v>
                </c:pt>
                <c:pt idx="106">
                  <c:v>0.24340956474367342</c:v>
                </c:pt>
                <c:pt idx="107">
                  <c:v>0.24119906922032885</c:v>
                </c:pt>
                <c:pt idx="108">
                  <c:v>0.23897996950351055</c:v>
                </c:pt>
                <c:pt idx="109">
                  <c:v>0.23589303771229192</c:v>
                </c:pt>
                <c:pt idx="110">
                  <c:v>0.23382380053937707</c:v>
                </c:pt>
                <c:pt idx="111">
                  <c:v>0.23087279489040202</c:v>
                </c:pt>
                <c:pt idx="112">
                  <c:v>0.22895321760862242</c:v>
                </c:pt>
                <c:pt idx="113">
                  <c:v>0.22492420153746839</c:v>
                </c:pt>
                <c:pt idx="114">
                  <c:v>0.22246409308315232</c:v>
                </c:pt>
                <c:pt idx="115">
                  <c:v>0.22087883826308236</c:v>
                </c:pt>
                <c:pt idx="116">
                  <c:v>0.21911180755697771</c:v>
                </c:pt>
                <c:pt idx="117">
                  <c:v>0.21787038088526678</c:v>
                </c:pt>
                <c:pt idx="118">
                  <c:v>0.21626642716095806</c:v>
                </c:pt>
                <c:pt idx="119">
                  <c:v>0.21483182399571124</c:v>
                </c:pt>
                <c:pt idx="120">
                  <c:v>0.2132090909567172</c:v>
                </c:pt>
                <c:pt idx="121">
                  <c:v>0.21175807204761152</c:v>
                </c:pt>
                <c:pt idx="122">
                  <c:v>0.21029704179631276</c:v>
                </c:pt>
                <c:pt idx="123">
                  <c:v>0.20919312031706702</c:v>
                </c:pt>
                <c:pt idx="124">
                  <c:v>0.20752550465466346</c:v>
                </c:pt>
                <c:pt idx="125">
                  <c:v>0.20678001563928972</c:v>
                </c:pt>
                <c:pt idx="126">
                  <c:v>0.20434400276814266</c:v>
                </c:pt>
                <c:pt idx="127">
                  <c:v>0.20227231241749791</c:v>
                </c:pt>
                <c:pt idx="128">
                  <c:v>0.20094469292671263</c:v>
                </c:pt>
                <c:pt idx="129">
                  <c:v>0.2001802813511474</c:v>
                </c:pt>
                <c:pt idx="130">
                  <c:v>0.19864191223413571</c:v>
                </c:pt>
                <c:pt idx="131">
                  <c:v>0.19728731565777044</c:v>
                </c:pt>
                <c:pt idx="132">
                  <c:v>0.19533879895991593</c:v>
                </c:pt>
                <c:pt idx="133">
                  <c:v>0.19338051526106967</c:v>
                </c:pt>
                <c:pt idx="134">
                  <c:v>0.19239538782723845</c:v>
                </c:pt>
                <c:pt idx="135">
                  <c:v>0.19120469950649224</c:v>
                </c:pt>
                <c:pt idx="136">
                  <c:v>0.18940841318545004</c:v>
                </c:pt>
                <c:pt idx="137">
                  <c:v>0.18840465900852663</c:v>
                </c:pt>
                <c:pt idx="138">
                  <c:v>0.18679005025430251</c:v>
                </c:pt>
                <c:pt idx="139">
                  <c:v>0.1845579040807041</c:v>
                </c:pt>
                <c:pt idx="140">
                  <c:v>0.18333160571471935</c:v>
                </c:pt>
                <c:pt idx="141">
                  <c:v>0.18189048135761318</c:v>
                </c:pt>
                <c:pt idx="142">
                  <c:v>0.18023316489877389</c:v>
                </c:pt>
                <c:pt idx="143">
                  <c:v>0.17835573609774499</c:v>
                </c:pt>
                <c:pt idx="144">
                  <c:v>0.17709378513478927</c:v>
                </c:pt>
                <c:pt idx="145">
                  <c:v>0.17645790080755483</c:v>
                </c:pt>
                <c:pt idx="146">
                  <c:v>0.17496520557413744</c:v>
                </c:pt>
                <c:pt idx="147">
                  <c:v>0.17302712945085469</c:v>
                </c:pt>
                <c:pt idx="148">
                  <c:v>0.17172208510553083</c:v>
                </c:pt>
                <c:pt idx="149">
                  <c:v>0.17019178008231159</c:v>
                </c:pt>
                <c:pt idx="150">
                  <c:v>0.16887246395764249</c:v>
                </c:pt>
                <c:pt idx="151">
                  <c:v>0.16776655391207837</c:v>
                </c:pt>
                <c:pt idx="152">
                  <c:v>0.16643242624677357</c:v>
                </c:pt>
                <c:pt idx="153">
                  <c:v>0.16419392690249954</c:v>
                </c:pt>
                <c:pt idx="154">
                  <c:v>0.16171467749148033</c:v>
                </c:pt>
                <c:pt idx="155">
                  <c:v>0.160583014248013</c:v>
                </c:pt>
                <c:pt idx="156">
                  <c:v>0.15967319547040384</c:v>
                </c:pt>
                <c:pt idx="157">
                  <c:v>0.15783523063045676</c:v>
                </c:pt>
                <c:pt idx="158">
                  <c:v>0.15598243261865388</c:v>
                </c:pt>
                <c:pt idx="159">
                  <c:v>0.15481751527273416</c:v>
                </c:pt>
                <c:pt idx="160">
                  <c:v>0.1538756596665122</c:v>
                </c:pt>
                <c:pt idx="161">
                  <c:v>0.15268834747772739</c:v>
                </c:pt>
                <c:pt idx="162">
                  <c:v>0.15221044967654512</c:v>
                </c:pt>
                <c:pt idx="163">
                  <c:v>0.15124632964692331</c:v>
                </c:pt>
                <c:pt idx="164">
                  <c:v>0.15027524566845191</c:v>
                </c:pt>
                <c:pt idx="165">
                  <c:v>0.14856340397654114</c:v>
                </c:pt>
                <c:pt idx="166">
                  <c:v>0.14733153495517678</c:v>
                </c:pt>
                <c:pt idx="167">
                  <c:v>0.14609137051952714</c:v>
                </c:pt>
                <c:pt idx="168">
                  <c:v>0.14459427705562081</c:v>
                </c:pt>
                <c:pt idx="169">
                  <c:v>0.14358752839030753</c:v>
                </c:pt>
                <c:pt idx="170">
                  <c:v>0.14180541367624341</c:v>
                </c:pt>
                <c:pt idx="171">
                  <c:v>0.1415485198108879</c:v>
                </c:pt>
                <c:pt idx="172">
                  <c:v>0.14025701871772286</c:v>
                </c:pt>
                <c:pt idx="173">
                  <c:v>0.13973754827802759</c:v>
                </c:pt>
                <c:pt idx="174">
                  <c:v>0.13895324024279077</c:v>
                </c:pt>
                <c:pt idx="175">
                  <c:v>0.13895324024279077</c:v>
                </c:pt>
                <c:pt idx="176">
                  <c:v>0.13815694660243094</c:v>
                </c:pt>
                <c:pt idx="177">
                  <c:v>0.13655047047914687</c:v>
                </c:pt>
                <c:pt idx="178">
                  <c:v>0.13520248952673672</c:v>
                </c:pt>
                <c:pt idx="179">
                  <c:v>0.13276396767154508</c:v>
                </c:pt>
                <c:pt idx="180">
                  <c:v>0.13194527927891478</c:v>
                </c:pt>
                <c:pt idx="181">
                  <c:v>0.13029596328792836</c:v>
                </c:pt>
                <c:pt idx="182">
                  <c:v>0.12946693276859902</c:v>
                </c:pt>
                <c:pt idx="183">
                  <c:v>6.725554949018131E-2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7-8BEC-4673-8ED8-885D22A7E6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5085968"/>
        <c:axId val="385082048"/>
      </c:scatterChart>
      <c:valAx>
        <c:axId val="385085968"/>
        <c:scaling>
          <c:orientation val="minMax"/>
          <c:max val="60"/>
          <c:min val="0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latin typeface="+mj-lt"/>
                <a:cs typeface="Arial" pitchFamily="34" charset="0"/>
              </a:defRPr>
            </a:pPr>
            <a:endParaRPr lang="cs-CZ"/>
          </a:p>
        </c:txPr>
        <c:crossAx val="385082048"/>
        <c:crosses val="autoZero"/>
        <c:crossBetween val="midCat"/>
        <c:majorUnit val="12"/>
      </c:valAx>
      <c:valAx>
        <c:axId val="385082048"/>
        <c:scaling>
          <c:orientation val="minMax"/>
          <c:max val="1"/>
        </c:scaling>
        <c:delete val="0"/>
        <c:axPos val="l"/>
        <c:numFmt formatCode="0\ %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200">
                <a:latin typeface="+mj-lt"/>
                <a:cs typeface="Arial" pitchFamily="34" charset="0"/>
              </a:defRPr>
            </a:pPr>
            <a:endParaRPr lang="cs-CZ"/>
          </a:p>
        </c:txPr>
        <c:crossAx val="38508596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24324713685453742"/>
          <c:y val="8.6780077749344833E-2"/>
          <c:w val="0.35876633091182447"/>
          <c:h val="0.25767926247178585"/>
        </c:manualLayout>
      </c:layout>
      <c:overlay val="0"/>
      <c:txPr>
        <a:bodyPr/>
        <a:lstStyle/>
        <a:p>
          <a:pPr>
            <a:defRPr sz="1200"/>
          </a:pPr>
          <a:endParaRPr lang="cs-CZ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cs-CZ"/>
    </a:p>
  </c:txPr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nízká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dLbls>
            <c:dLbl>
              <c:idx val="11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BC7-4B93-B302-8DF59FA2E2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List1!$B$1:$M$1</c:f>
              <c:strCache>
                <c:ptCount val="12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</c:strCache>
            </c:strRef>
          </c:cat>
          <c:val>
            <c:numRef>
              <c:f>List1!$B$2:$M$2</c:f>
              <c:numCache>
                <c:formatCode>#,##0</c:formatCode>
                <c:ptCount val="12"/>
                <c:pt idx="0">
                  <c:v>-13985</c:v>
                </c:pt>
                <c:pt idx="1">
                  <c:v>-6469</c:v>
                </c:pt>
                <c:pt idx="2">
                  <c:v>-2332</c:v>
                </c:pt>
                <c:pt idx="3">
                  <c:v>-1621</c:v>
                </c:pt>
                <c:pt idx="4">
                  <c:v>-4379</c:v>
                </c:pt>
                <c:pt idx="5">
                  <c:v>-10630</c:v>
                </c:pt>
                <c:pt idx="6">
                  <c:v>-20365</c:v>
                </c:pt>
                <c:pt idx="7">
                  <c:v>-33507</c:v>
                </c:pt>
                <c:pt idx="8">
                  <c:v>-49898</c:v>
                </c:pt>
                <c:pt idx="9">
                  <c:v>-69336</c:v>
                </c:pt>
                <c:pt idx="10">
                  <c:v>-91576</c:v>
                </c:pt>
                <c:pt idx="11">
                  <c:v>-116359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BC7-4B93-B302-8DF59FA2E2D5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střední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BC7-4B93-B302-8DF59FA2E2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List1!$B$1:$M$1</c:f>
              <c:strCache>
                <c:ptCount val="12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</c:strCache>
            </c:strRef>
          </c:cat>
          <c:val>
            <c:numRef>
              <c:f>List1!$B$3:$M$3</c:f>
              <c:numCache>
                <c:formatCode>#,##0</c:formatCode>
                <c:ptCount val="12"/>
                <c:pt idx="0">
                  <c:v>-376</c:v>
                </c:pt>
                <c:pt idx="1">
                  <c:v>24667</c:v>
                </c:pt>
                <c:pt idx="2">
                  <c:v>47256</c:v>
                </c:pt>
                <c:pt idx="3">
                  <c:v>67325</c:v>
                </c:pt>
                <c:pt idx="4">
                  <c:v>84799</c:v>
                </c:pt>
                <c:pt idx="5">
                  <c:v>99609</c:v>
                </c:pt>
                <c:pt idx="6">
                  <c:v>111702</c:v>
                </c:pt>
                <c:pt idx="7">
                  <c:v>121086</c:v>
                </c:pt>
                <c:pt idx="8">
                  <c:v>127846</c:v>
                </c:pt>
                <c:pt idx="9">
                  <c:v>132126</c:v>
                </c:pt>
                <c:pt idx="10">
                  <c:v>134132</c:v>
                </c:pt>
                <c:pt idx="11">
                  <c:v>134095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BC7-4B93-B302-8DF59FA2E2D5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vysoká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dLbls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BC7-4B93-B302-8DF59FA2E2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List1!$B$1:$M$1</c:f>
              <c:strCache>
                <c:ptCount val="12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</c:strCache>
            </c:strRef>
          </c:cat>
          <c:val>
            <c:numRef>
              <c:f>List1!$B$4:$M$4</c:f>
              <c:numCache>
                <c:formatCode>#,##0</c:formatCode>
                <c:ptCount val="12"/>
                <c:pt idx="0">
                  <c:v>9634</c:v>
                </c:pt>
                <c:pt idx="1">
                  <c:v>54648</c:v>
                </c:pt>
                <c:pt idx="2">
                  <c:v>96175</c:v>
                </c:pt>
                <c:pt idx="3">
                  <c:v>134516</c:v>
                </c:pt>
                <c:pt idx="4">
                  <c:v>169804</c:v>
                </c:pt>
                <c:pt idx="5">
                  <c:v>202127</c:v>
                </c:pt>
                <c:pt idx="6">
                  <c:v>231554</c:v>
                </c:pt>
                <c:pt idx="7">
                  <c:v>258198</c:v>
                </c:pt>
                <c:pt idx="8">
                  <c:v>282233</c:v>
                </c:pt>
                <c:pt idx="9">
                  <c:v>303861</c:v>
                </c:pt>
                <c:pt idx="10">
                  <c:v>323315</c:v>
                </c:pt>
                <c:pt idx="11">
                  <c:v>340844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BC7-4B93-B302-8DF59FA2E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52559664"/>
        <c:axId val="-2052559120"/>
      </c:lineChart>
      <c:catAx>
        <c:axId val="-2052559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bg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-2052559120"/>
        <c:crosses val="autoZero"/>
        <c:auto val="1"/>
        <c:lblAlgn val="ctr"/>
        <c:lblOffset val="100"/>
        <c:noMultiLvlLbl val="0"/>
      </c:catAx>
      <c:valAx>
        <c:axId val="-205255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bg2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-2052559664"/>
        <c:crosses val="autoZero"/>
        <c:crossBetween val="between"/>
        <c:dispUnits>
          <c:builtInUnit val="thousands"/>
          <c:dispUnitsLbl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800" b="0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cs-CZ" dirty="0"/>
                    <a:t>tisíce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6165692526949541"/>
          <c:y val="8.6234567901234571E-2"/>
          <c:w val="0.8101783370224368"/>
          <c:h val="0.75076913580246918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nízká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dLbls>
            <c:dLbl>
              <c:idx val="11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CB9-4ED0-AE52-326706E7C6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List1!$B$1:$M$1</c:f>
              <c:strCache>
                <c:ptCount val="12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</c:strCache>
            </c:strRef>
          </c:cat>
          <c:val>
            <c:numRef>
              <c:f>List1!$B$2:$M$2</c:f>
              <c:numCache>
                <c:formatCode>#,##0</c:formatCode>
                <c:ptCount val="12"/>
                <c:pt idx="0">
                  <c:v>-297573</c:v>
                </c:pt>
                <c:pt idx="1">
                  <c:v>2044555</c:v>
                </c:pt>
                <c:pt idx="2">
                  <c:v>4316080</c:v>
                </c:pt>
                <c:pt idx="3">
                  <c:v>6510162</c:v>
                </c:pt>
                <c:pt idx="4">
                  <c:v>8619431</c:v>
                </c:pt>
                <c:pt idx="5">
                  <c:v>10633384</c:v>
                </c:pt>
                <c:pt idx="6">
                  <c:v>12541655</c:v>
                </c:pt>
                <c:pt idx="7">
                  <c:v>14332618</c:v>
                </c:pt>
                <c:pt idx="8">
                  <c:v>15993893</c:v>
                </c:pt>
                <c:pt idx="9">
                  <c:v>17512600</c:v>
                </c:pt>
                <c:pt idx="10">
                  <c:v>18877385</c:v>
                </c:pt>
                <c:pt idx="11">
                  <c:v>20078633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CB9-4ED0-AE52-326706E7C615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střední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dLbl>
              <c:idx val="11"/>
              <c:layout>
                <c:manualLayout>
                  <c:x val="-1.830185185185185E-2"/>
                  <c:y val="-5.20740740740740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CB9-4ED0-AE52-326706E7C6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List1!$B$1:$M$1</c:f>
              <c:strCache>
                <c:ptCount val="12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</c:strCache>
            </c:strRef>
          </c:cat>
          <c:val>
            <c:numRef>
              <c:f>List1!$B$3:$M$3</c:f>
              <c:numCache>
                <c:formatCode>#,##0</c:formatCode>
                <c:ptCount val="12"/>
                <c:pt idx="0">
                  <c:v>59315</c:v>
                </c:pt>
                <c:pt idx="1">
                  <c:v>2874333</c:v>
                </c:pt>
                <c:pt idx="2">
                  <c:v>5649099</c:v>
                </c:pt>
                <c:pt idx="3">
                  <c:v>8376999</c:v>
                </c:pt>
                <c:pt idx="4">
                  <c:v>11051762</c:v>
                </c:pt>
                <c:pt idx="5">
                  <c:v>13665369</c:v>
                </c:pt>
                <c:pt idx="6">
                  <c:v>16206995</c:v>
                </c:pt>
                <c:pt idx="7">
                  <c:v>18666561</c:v>
                </c:pt>
                <c:pt idx="8">
                  <c:v>21032437</c:v>
                </c:pt>
                <c:pt idx="9">
                  <c:v>23292108</c:v>
                </c:pt>
                <c:pt idx="10">
                  <c:v>25435313</c:v>
                </c:pt>
                <c:pt idx="11">
                  <c:v>27450188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CB9-4ED0-AE52-326706E7C615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vysoká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dLbls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CB9-4ED0-AE52-326706E7C6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List1!$B$1:$M$1</c:f>
              <c:strCache>
                <c:ptCount val="12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</c:strCache>
            </c:strRef>
          </c:cat>
          <c:val>
            <c:numRef>
              <c:f>List1!$B$4:$M$4</c:f>
              <c:numCache>
                <c:formatCode>#,##0</c:formatCode>
                <c:ptCount val="12"/>
                <c:pt idx="0">
                  <c:v>326704</c:v>
                </c:pt>
                <c:pt idx="1">
                  <c:v>3715223</c:v>
                </c:pt>
                <c:pt idx="2">
                  <c:v>7045590</c:v>
                </c:pt>
                <c:pt idx="3">
                  <c:v>10323491</c:v>
                </c:pt>
                <c:pt idx="4">
                  <c:v>13548725</c:v>
                </c:pt>
                <c:pt idx="5">
                  <c:v>16717111</c:v>
                </c:pt>
                <c:pt idx="6">
                  <c:v>19822147</c:v>
                </c:pt>
                <c:pt idx="7">
                  <c:v>22855703</c:v>
                </c:pt>
                <c:pt idx="8">
                  <c:v>25808028</c:v>
                </c:pt>
                <c:pt idx="9">
                  <c:v>28669154</c:v>
                </c:pt>
                <c:pt idx="10">
                  <c:v>31428832</c:v>
                </c:pt>
                <c:pt idx="11">
                  <c:v>34077259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CB9-4ED0-AE52-326706E7C6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52558576"/>
        <c:axId val="-2024886544"/>
      </c:lineChart>
      <c:catAx>
        <c:axId val="-2052558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-2024886544"/>
        <c:crosses val="autoZero"/>
        <c:auto val="1"/>
        <c:lblAlgn val="ctr"/>
        <c:lblOffset val="100"/>
        <c:noMultiLvlLbl val="0"/>
      </c:catAx>
      <c:valAx>
        <c:axId val="-2024886544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bg2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-2052558576"/>
        <c:crosses val="autoZero"/>
        <c:crossBetween val="between"/>
        <c:dispUnits>
          <c:builtInUnit val="thousands"/>
          <c:dispUnitsLbl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800" b="0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cs-CZ" dirty="0"/>
                    <a:t>tisíce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553477430163954"/>
          <c:y val="8.6234567901234571E-2"/>
          <c:w val="0.83579254112026247"/>
          <c:h val="0.75076913580246918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nízká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dLbls>
            <c:dLbl>
              <c:idx val="11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9DC-47AF-9359-6474E0FF89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List1!$B$1:$M$1</c:f>
              <c:strCache>
                <c:ptCount val="12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</c:strCache>
            </c:strRef>
          </c:cat>
          <c:val>
            <c:numRef>
              <c:f>List1!$B$2:$M$2</c:f>
              <c:numCache>
                <c:formatCode>#\ ##0.0</c:formatCode>
                <c:ptCount val="12"/>
                <c:pt idx="0">
                  <c:v>6.1750509951522758E-2</c:v>
                </c:pt>
                <c:pt idx="1">
                  <c:v>0.25222876184157172</c:v>
                </c:pt>
                <c:pt idx="2">
                  <c:v>0.44922385303247836</c:v>
                </c:pt>
                <c:pt idx="3">
                  <c:v>0.65245849078983298</c:v>
                </c:pt>
                <c:pt idx="4">
                  <c:v>0.86160727696913142</c:v>
                </c:pt>
                <c:pt idx="5">
                  <c:v>1.0759798931683591</c:v>
                </c:pt>
                <c:pt idx="6">
                  <c:v>1.2947894220153771</c:v>
                </c:pt>
                <c:pt idx="7">
                  <c:v>1.5168447781160523</c:v>
                </c:pt>
                <c:pt idx="8">
                  <c:v>1.7405624504830328</c:v>
                </c:pt>
                <c:pt idx="9">
                  <c:v>1.9640994761666448</c:v>
                </c:pt>
                <c:pt idx="10">
                  <c:v>2.1855541992668464</c:v>
                </c:pt>
                <c:pt idx="11">
                  <c:v>2.4030943164726537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DC-47AF-9359-6474E0FF89D5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střední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dLbl>
              <c:idx val="11"/>
              <c:layout>
                <c:manualLayout>
                  <c:x val="0"/>
                  <c:y val="-2.35185185185185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9DC-47AF-9359-6474E0FF89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List1!$B$1:$M$1</c:f>
              <c:strCache>
                <c:ptCount val="12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</c:strCache>
            </c:strRef>
          </c:cat>
          <c:val>
            <c:numRef>
              <c:f>List1!$B$3:$M$3</c:f>
              <c:numCache>
                <c:formatCode>#\ ##0.0</c:formatCode>
                <c:ptCount val="12"/>
                <c:pt idx="0">
                  <c:v>4.1768061821940705E-2</c:v>
                </c:pt>
                <c:pt idx="1">
                  <c:v>0.20730453333173671</c:v>
                </c:pt>
                <c:pt idx="2">
                  <c:v>0.37798869146801195</c:v>
                </c:pt>
                <c:pt idx="3">
                  <c:v>0.55354724331385796</c:v>
                </c:pt>
                <c:pt idx="4">
                  <c:v>0.73378817410878838</c:v>
                </c:pt>
                <c:pt idx="5">
                  <c:v>0.91833995710834415</c:v>
                </c:pt>
                <c:pt idx="6">
                  <c:v>1.106529404538513</c:v>
                </c:pt>
                <c:pt idx="7">
                  <c:v>1.297512869414831</c:v>
                </c:pt>
                <c:pt idx="8">
                  <c:v>1.4900103603328603</c:v>
                </c:pt>
                <c:pt idx="9">
                  <c:v>1.6824152011431011</c:v>
                </c:pt>
                <c:pt idx="10">
                  <c:v>1.8730780572429424</c:v>
                </c:pt>
                <c:pt idx="11">
                  <c:v>2.0600802400245968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9DC-47AF-9359-6474E0FF89D5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vysoká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dLbls>
            <c:dLbl>
              <c:idx val="11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9DC-47AF-9359-6474E0FF89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List1!$B$1:$M$1</c:f>
              <c:strCache>
                <c:ptCount val="12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  <c:pt idx="7">
                  <c:v>2026</c:v>
                </c:pt>
                <c:pt idx="8">
                  <c:v>2027</c:v>
                </c:pt>
                <c:pt idx="9">
                  <c:v>2028</c:v>
                </c:pt>
                <c:pt idx="10">
                  <c:v>2029</c:v>
                </c:pt>
                <c:pt idx="11">
                  <c:v>2030</c:v>
                </c:pt>
              </c:strCache>
            </c:strRef>
          </c:cat>
          <c:val>
            <c:numRef>
              <c:f>List1!$B$4:$M$4</c:f>
              <c:numCache>
                <c:formatCode>#\ ##0.0</c:formatCode>
                <c:ptCount val="12"/>
                <c:pt idx="0">
                  <c:v>2.7562420293612888E-2</c:v>
                </c:pt>
                <c:pt idx="1">
                  <c:v>0.16820872967947764</c:v>
                </c:pt>
                <c:pt idx="2">
                  <c:v>0.31593996822066117</c:v>
                </c:pt>
                <c:pt idx="3">
                  <c:v>0.47016363392912552</c:v>
                </c:pt>
                <c:pt idx="4">
                  <c:v>0.63040724965534878</c:v>
                </c:pt>
                <c:pt idx="5">
                  <c:v>0.79600576008298418</c:v>
                </c:pt>
                <c:pt idx="6">
                  <c:v>0.96618176377682374</c:v>
                </c:pt>
                <c:pt idx="7">
                  <c:v>1.1398404730180616</c:v>
                </c:pt>
                <c:pt idx="8">
                  <c:v>1.3155100794152403</c:v>
                </c:pt>
                <c:pt idx="9">
                  <c:v>1.4915940159185155</c:v>
                </c:pt>
                <c:pt idx="10">
                  <c:v>1.6663506214962709</c:v>
                </c:pt>
                <c:pt idx="11">
                  <c:v>1.838012021861509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39DC-47AF-9359-6474E0FF89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24891984"/>
        <c:axId val="-2024886000"/>
      </c:lineChart>
      <c:catAx>
        <c:axId val="-20248919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-2024886000"/>
        <c:crosses val="autoZero"/>
        <c:auto val="1"/>
        <c:lblAlgn val="ctr"/>
        <c:lblOffset val="100"/>
        <c:noMultiLvlLbl val="0"/>
      </c:catAx>
      <c:valAx>
        <c:axId val="-2024886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_ ;[Red]\-#,##0.0\ " sourceLinked="0"/>
        <c:majorTickMark val="out"/>
        <c:minorTickMark val="none"/>
        <c:tickLblPos val="nextTo"/>
        <c:spPr>
          <a:noFill/>
          <a:ln>
            <a:solidFill>
              <a:schemeClr val="bg2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-2024891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4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9502459812888633E-2"/>
          <c:y val="5.660388120776242E-2"/>
          <c:w val="0.87396351575456055"/>
          <c:h val="0.76650943396226412"/>
        </c:manualLayout>
      </c:layout>
      <c:lineChart>
        <c:grouping val="standard"/>
        <c:varyColors val="0"/>
        <c:ser>
          <c:idx val="0"/>
          <c:order val="0"/>
          <c:tx>
            <c:strRef>
              <c:f>List3!$T$3</c:f>
              <c:strCache>
                <c:ptCount val="1"/>
                <c:pt idx="0">
                  <c:v>CR</c:v>
                </c:pt>
              </c:strCache>
            </c:strRef>
          </c:tx>
          <c:spPr>
            <a:ln w="38098">
              <a:solidFill>
                <a:schemeClr val="accent1"/>
              </a:solidFill>
              <a:prstDash val="solid"/>
            </a:ln>
          </c:spPr>
          <c:marker>
            <c:symbol val="none"/>
          </c:marker>
          <c:cat>
            <c:strRef>
              <c:f>List3!$S$4:$S$22</c:f>
              <c:strCache>
                <c:ptCount val="19"/>
                <c:pt idx="0">
                  <c:v>   0–4 let</c:v>
                </c:pt>
                <c:pt idx="1">
                  <c:v>   5–9 let</c:v>
                </c:pt>
                <c:pt idx="2">
                  <c:v> 10–14 let</c:v>
                </c:pt>
                <c:pt idx="3">
                  <c:v> 15–19 let</c:v>
                </c:pt>
                <c:pt idx="4">
                  <c:v> 20–24 let</c:v>
                </c:pt>
                <c:pt idx="5">
                  <c:v> 25–29 let</c:v>
                </c:pt>
                <c:pt idx="6">
                  <c:v> 30–34 let</c:v>
                </c:pt>
                <c:pt idx="7">
                  <c:v> 35–39 let</c:v>
                </c:pt>
                <c:pt idx="8">
                  <c:v> 40–44 let</c:v>
                </c:pt>
                <c:pt idx="9">
                  <c:v> 45–49 let</c:v>
                </c:pt>
                <c:pt idx="10">
                  <c:v> 50–54 let</c:v>
                </c:pt>
                <c:pt idx="11">
                  <c:v> 55–59 let</c:v>
                </c:pt>
                <c:pt idx="12">
                  <c:v> 60–64 let</c:v>
                </c:pt>
                <c:pt idx="13">
                  <c:v> 65–69 let</c:v>
                </c:pt>
                <c:pt idx="14">
                  <c:v> 70–74 let</c:v>
                </c:pt>
                <c:pt idx="15">
                  <c:v> 75–79 let</c:v>
                </c:pt>
                <c:pt idx="16">
                  <c:v> 80–84 let</c:v>
                </c:pt>
                <c:pt idx="17">
                  <c:v> 85–89 let</c:v>
                </c:pt>
                <c:pt idx="18">
                  <c:v> 90+ let</c:v>
                </c:pt>
              </c:strCache>
            </c:strRef>
          </c:cat>
          <c:val>
            <c:numRef>
              <c:f>List3!$T$4:$T$22</c:f>
              <c:numCache>
                <c:formatCode>General</c:formatCode>
                <c:ptCount val="19"/>
                <c:pt idx="0">
                  <c:v>5.3089885146523583</c:v>
                </c:pt>
                <c:pt idx="1">
                  <c:v>5.2352232280747337</c:v>
                </c:pt>
                <c:pt idx="2">
                  <c:v>5.484004670960374</c:v>
                </c:pt>
                <c:pt idx="3">
                  <c:v>4.5264017203489111</c:v>
                </c:pt>
                <c:pt idx="4">
                  <c:v>4.4915143752590501</c:v>
                </c:pt>
                <c:pt idx="5">
                  <c:v>5.9490072807356524</c:v>
                </c:pt>
                <c:pt idx="6">
                  <c:v>6.7359211151614158</c:v>
                </c:pt>
                <c:pt idx="7">
                  <c:v>7.0879814357829387</c:v>
                </c:pt>
                <c:pt idx="8">
                  <c:v>8.4923349241202573</c:v>
                </c:pt>
                <c:pt idx="9">
                  <c:v>8.0484161210748812</c:v>
                </c:pt>
                <c:pt idx="10">
                  <c:v>6.4380282341704396</c:v>
                </c:pt>
                <c:pt idx="11">
                  <c:v>6.1846580727101621</c:v>
                </c:pt>
                <c:pt idx="12">
                  <c:v>5.9685023254336036</c:v>
                </c:pt>
                <c:pt idx="13">
                  <c:v>6.3155814098020073</c:v>
                </c:pt>
                <c:pt idx="14">
                  <c:v>5.7209545095374787</c:v>
                </c:pt>
                <c:pt idx="15">
                  <c:v>3.8590936299520893</c:v>
                </c:pt>
                <c:pt idx="16">
                  <c:v>2.2370236692832957</c:v>
                </c:pt>
                <c:pt idx="17">
                  <c:v>1.3137473242210043</c:v>
                </c:pt>
                <c:pt idx="18">
                  <c:v>0.6026174387193457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56-47DD-8C4A-65ABE68CAC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9629152"/>
        <c:axId val="339627584"/>
      </c:lineChart>
      <c:catAx>
        <c:axId val="339629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-270000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339627584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339627584"/>
        <c:scaling>
          <c:orientation val="minMax"/>
        </c:scaling>
        <c:delete val="0"/>
        <c:axPos val="l"/>
        <c:numFmt formatCode="0" sourceLinked="0"/>
        <c:majorTickMark val="out"/>
        <c:minorTickMark val="none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cs-CZ"/>
          </a:p>
        </c:txPr>
        <c:crossAx val="3396291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25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cs-CZ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93885744984623"/>
          <c:y val="6.5838885523924889E-2"/>
          <c:w val="0.84672010270993348"/>
          <c:h val="0.69691895484218314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List1!$B$1</c:f>
              <c:strCache>
                <c:ptCount val="1"/>
                <c:pt idx="0">
                  <c:v>Muži</c:v>
                </c:pt>
              </c:strCache>
            </c:strRef>
          </c:tx>
          <c:spPr>
            <a:solidFill>
              <a:srgbClr val="66CCFF"/>
            </a:solidFill>
            <a:ln>
              <a:noFill/>
            </a:ln>
            <a:effectLst/>
          </c:spPr>
          <c:invertIfNegative val="0"/>
          <c:cat>
            <c:strRef>
              <c:f>List1!$A$2:$A$18</c:f>
              <c:strCache>
                <c:ptCount val="17"/>
                <c:pt idx="0">
                  <c:v>&lt; 20</c:v>
                </c:pt>
                <c:pt idx="1">
                  <c:v>20–24</c:v>
                </c:pt>
                <c:pt idx="2">
                  <c:v>25–29</c:v>
                </c:pt>
                <c:pt idx="3">
                  <c:v>30–34</c:v>
                </c:pt>
                <c:pt idx="4">
                  <c:v>35–39</c:v>
                </c:pt>
                <c:pt idx="5">
                  <c:v>40–44</c:v>
                </c:pt>
                <c:pt idx="6">
                  <c:v>45–49</c:v>
                </c:pt>
                <c:pt idx="7">
                  <c:v>50–54</c:v>
                </c:pt>
                <c:pt idx="8">
                  <c:v>55–59</c:v>
                </c:pt>
                <c:pt idx="9">
                  <c:v>60–64</c:v>
                </c:pt>
                <c:pt idx="10">
                  <c:v>65–69</c:v>
                </c:pt>
                <c:pt idx="11">
                  <c:v>70–74</c:v>
                </c:pt>
                <c:pt idx="12">
                  <c:v>75–79</c:v>
                </c:pt>
                <c:pt idx="13">
                  <c:v>80–84</c:v>
                </c:pt>
                <c:pt idx="14">
                  <c:v>85–89</c:v>
                </c:pt>
                <c:pt idx="15">
                  <c:v>90–94</c:v>
                </c:pt>
                <c:pt idx="16">
                  <c:v>95+</c:v>
                </c:pt>
              </c:strCache>
            </c:strRef>
          </c:cat>
          <c:val>
            <c:numRef>
              <c:f>List1!$B$2:$B$18</c:f>
              <c:numCache>
                <c:formatCode>General</c:formatCode>
                <c:ptCount val="17"/>
                <c:pt idx="0" formatCode="0">
                  <c:v>1271</c:v>
                </c:pt>
                <c:pt idx="1">
                  <c:v>243</c:v>
                </c:pt>
                <c:pt idx="2">
                  <c:v>287</c:v>
                </c:pt>
                <c:pt idx="3">
                  <c:v>405</c:v>
                </c:pt>
                <c:pt idx="4">
                  <c:v>770</c:v>
                </c:pt>
                <c:pt idx="5">
                  <c:v>1628</c:v>
                </c:pt>
                <c:pt idx="6">
                  <c:v>3719</c:v>
                </c:pt>
                <c:pt idx="7">
                  <c:v>6018</c:v>
                </c:pt>
                <c:pt idx="8">
                  <c:v>9736</c:v>
                </c:pt>
                <c:pt idx="9">
                  <c:v>14063</c:v>
                </c:pt>
                <c:pt idx="10">
                  <c:v>23671</c:v>
                </c:pt>
                <c:pt idx="11">
                  <c:v>33870</c:v>
                </c:pt>
                <c:pt idx="12">
                  <c:v>38694</c:v>
                </c:pt>
                <c:pt idx="13">
                  <c:v>28770</c:v>
                </c:pt>
                <c:pt idx="14">
                  <c:v>17343</c:v>
                </c:pt>
                <c:pt idx="15">
                  <c:v>8084</c:v>
                </c:pt>
                <c:pt idx="16">
                  <c:v>1602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86-4DA1-89A8-347A259ABF07}"/>
            </c:ext>
          </c:extLst>
        </c:ser>
        <c:ser>
          <c:idx val="0"/>
          <c:order val="1"/>
          <c:tx>
            <c:strRef>
              <c:f>List1!$C$1</c:f>
              <c:strCache>
                <c:ptCount val="1"/>
                <c:pt idx="0">
                  <c:v>Ženy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cat>
            <c:strRef>
              <c:f>List1!$A$2:$A$18</c:f>
              <c:strCache>
                <c:ptCount val="17"/>
                <c:pt idx="0">
                  <c:v>&lt; 20</c:v>
                </c:pt>
                <c:pt idx="1">
                  <c:v>20–24</c:v>
                </c:pt>
                <c:pt idx="2">
                  <c:v>25–29</c:v>
                </c:pt>
                <c:pt idx="3">
                  <c:v>30–34</c:v>
                </c:pt>
                <c:pt idx="4">
                  <c:v>35–39</c:v>
                </c:pt>
                <c:pt idx="5">
                  <c:v>40–44</c:v>
                </c:pt>
                <c:pt idx="6">
                  <c:v>45–49</c:v>
                </c:pt>
                <c:pt idx="7">
                  <c:v>50–54</c:v>
                </c:pt>
                <c:pt idx="8">
                  <c:v>55–59</c:v>
                </c:pt>
                <c:pt idx="9">
                  <c:v>60–64</c:v>
                </c:pt>
                <c:pt idx="10">
                  <c:v>65–69</c:v>
                </c:pt>
                <c:pt idx="11">
                  <c:v>70–74</c:v>
                </c:pt>
                <c:pt idx="12">
                  <c:v>75–79</c:v>
                </c:pt>
                <c:pt idx="13">
                  <c:v>80–84</c:v>
                </c:pt>
                <c:pt idx="14">
                  <c:v>85–89</c:v>
                </c:pt>
                <c:pt idx="15">
                  <c:v>90–94</c:v>
                </c:pt>
                <c:pt idx="16">
                  <c:v>95+</c:v>
                </c:pt>
              </c:strCache>
            </c:strRef>
          </c:cat>
          <c:val>
            <c:numRef>
              <c:f>List1!$C$2:$C$18</c:f>
              <c:numCache>
                <c:formatCode>General</c:formatCode>
                <c:ptCount val="17"/>
                <c:pt idx="0" formatCode="0">
                  <c:v>1161</c:v>
                </c:pt>
                <c:pt idx="1">
                  <c:v>184</c:v>
                </c:pt>
                <c:pt idx="2">
                  <c:v>144</c:v>
                </c:pt>
                <c:pt idx="3">
                  <c:v>272</c:v>
                </c:pt>
                <c:pt idx="4">
                  <c:v>350</c:v>
                </c:pt>
                <c:pt idx="5">
                  <c:v>749</c:v>
                </c:pt>
                <c:pt idx="6">
                  <c:v>1517</c:v>
                </c:pt>
                <c:pt idx="7">
                  <c:v>2431</c:v>
                </c:pt>
                <c:pt idx="8">
                  <c:v>3998</c:v>
                </c:pt>
                <c:pt idx="9">
                  <c:v>6205</c:v>
                </c:pt>
                <c:pt idx="10">
                  <c:v>12485</c:v>
                </c:pt>
                <c:pt idx="11">
                  <c:v>23478</c:v>
                </c:pt>
                <c:pt idx="12">
                  <c:v>37443</c:v>
                </c:pt>
                <c:pt idx="13">
                  <c:v>38851</c:v>
                </c:pt>
                <c:pt idx="14">
                  <c:v>31370</c:v>
                </c:pt>
                <c:pt idx="15">
                  <c:v>18731</c:v>
                </c:pt>
                <c:pt idx="16">
                  <c:v>5294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86-4DA1-89A8-347A259ABF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10"/>
        <c:axId val="1601064272"/>
        <c:axId val="1601066352"/>
      </c:barChart>
      <c:catAx>
        <c:axId val="16010642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Věk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1066352"/>
        <c:crosses val="autoZero"/>
        <c:auto val="1"/>
        <c:lblAlgn val="ctr"/>
        <c:lblOffset val="100"/>
        <c:tickLblSkip val="1"/>
        <c:noMultiLvlLbl val="0"/>
      </c:catAx>
      <c:valAx>
        <c:axId val="160106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1064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'index stáří'!$A$123</c:f>
              <c:strCache>
                <c:ptCount val="1"/>
                <c:pt idx="0">
                  <c:v>ČR</c:v>
                </c:pt>
              </c:strCache>
            </c:strRef>
          </c:tx>
          <c:spPr>
            <a:ln w="28575">
              <a:solidFill>
                <a:srgbClr val="1442A0"/>
              </a:solidFill>
            </a:ln>
          </c:spPr>
          <c:marker>
            <c:symbol val="none"/>
          </c:marker>
          <c:cat>
            <c:numRef>
              <c:f>'index stáří'!$B$122:$V$122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</c:numRef>
          </c:cat>
          <c:val>
            <c:numRef>
              <c:f>'index stáří'!$B$123:$V$123</c:f>
              <c:numCache>
                <c:formatCode>General</c:formatCode>
                <c:ptCount val="21"/>
                <c:pt idx="0">
                  <c:v>13.860581738006141</c:v>
                </c:pt>
                <c:pt idx="1">
                  <c:v>13.85946083432062</c:v>
                </c:pt>
                <c:pt idx="2">
                  <c:v>13.897134339984568</c:v>
                </c:pt>
                <c:pt idx="3">
                  <c:v>13.937210710912401</c:v>
                </c:pt>
                <c:pt idx="4">
                  <c:v>14.036683056152309</c:v>
                </c:pt>
                <c:pt idx="5">
                  <c:v>14.207197115542666</c:v>
                </c:pt>
                <c:pt idx="6">
                  <c:v>14.410515836736352</c:v>
                </c:pt>
                <c:pt idx="7">
                  <c:v>14.572922215596954</c:v>
                </c:pt>
                <c:pt idx="8">
                  <c:v>14.86645097769849</c:v>
                </c:pt>
                <c:pt idx="9">
                  <c:v>15.217583105362205</c:v>
                </c:pt>
                <c:pt idx="10">
                  <c:v>15.530824275095725</c:v>
                </c:pt>
                <c:pt idx="11">
                  <c:v>16.195753725806</c:v>
                </c:pt>
                <c:pt idx="12">
                  <c:v>16.80864386834504</c:v>
                </c:pt>
                <c:pt idx="13">
                  <c:v>17.365593970331663</c:v>
                </c:pt>
                <c:pt idx="14">
                  <c:v>17.843584457608099</c:v>
                </c:pt>
                <c:pt idx="15">
                  <c:v>18.310031710723763</c:v>
                </c:pt>
                <c:pt idx="16">
                  <c:v>18.80098158395738</c:v>
                </c:pt>
                <c:pt idx="17">
                  <c:v>19.228769313636924</c:v>
                </c:pt>
                <c:pt idx="18">
                  <c:v>19.600000000000001</c:v>
                </c:pt>
                <c:pt idx="19">
                  <c:v>19.708284599615613</c:v>
                </c:pt>
                <c:pt idx="20">
                  <c:v>20.04901798151522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A2A-44A7-B5B3-982CBDC61B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2817536"/>
        <c:axId val="142819328"/>
      </c:lineChart>
      <c:catAx>
        <c:axId val="142817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/>
          <a:lstStyle/>
          <a:p>
            <a:pPr>
              <a:defRPr/>
            </a:pPr>
            <a:endParaRPr lang="cs-CZ"/>
          </a:p>
        </c:txPr>
        <c:crossAx val="142819328"/>
        <c:crossesAt val="0"/>
        <c:auto val="1"/>
        <c:lblAlgn val="ctr"/>
        <c:lblOffset val="100"/>
        <c:noMultiLvlLbl val="0"/>
      </c:catAx>
      <c:valAx>
        <c:axId val="142819328"/>
        <c:scaling>
          <c:orientation val="minMax"/>
          <c:max val="22"/>
          <c:min val="1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cs-CZ"/>
                  <a:t>Podíl obyvatel ve věku 65+ (%)</a:t>
                </a:r>
              </a:p>
            </c:rich>
          </c:tx>
          <c:layout>
            <c:manualLayout>
              <c:xMode val="edge"/>
              <c:yMode val="edge"/>
              <c:x val="1.1705247851411795E-2"/>
              <c:y val="3.8514969952542492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_ ;[Red]\-#,##0\ 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142817536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overlay val="0"/>
    </c:legend>
    <c:plotVisOnly val="1"/>
    <c:dispBlanksAs val="gap"/>
    <c:showDLblsOverMax val="0"/>
  </c:chart>
  <c:spPr>
    <a:noFill/>
    <a:ln>
      <a:solidFill>
        <a:srgbClr val="FFFFFF"/>
      </a:solidFill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2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569463414781643"/>
          <c:y val="5.3252949039684735E-2"/>
          <c:w val="0.85345084534148408"/>
          <c:h val="0.79668376966940546"/>
        </c:manualLayout>
      </c:layout>
      <c:areaChart>
        <c:grouping val="stacked"/>
        <c:varyColors val="0"/>
        <c:ser>
          <c:idx val="1"/>
          <c:order val="2"/>
          <c:tx>
            <c:strRef>
              <c:f>Sheet1!$D$1</c:f>
              <c:strCache>
                <c:ptCount val="1"/>
                <c:pt idx="0">
                  <c:v>L</c:v>
                </c:pt>
              </c:strCache>
            </c:strRef>
          </c:tx>
          <c:spPr>
            <a:noFill/>
            <a:ln>
              <a:noFill/>
            </a:ln>
          </c:spPr>
          <c:cat>
            <c:numRef>
              <c:f>Sheet1!$A$2:$A$32</c:f>
              <c:numCache>
                <c:formatCode>General</c:formatCode>
                <c:ptCount val="3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  <c:pt idx="21">
                  <c:v>2031</c:v>
                </c:pt>
                <c:pt idx="22">
                  <c:v>2032</c:v>
                </c:pt>
                <c:pt idx="23">
                  <c:v>2033</c:v>
                </c:pt>
                <c:pt idx="24">
                  <c:v>2034</c:v>
                </c:pt>
                <c:pt idx="25">
                  <c:v>2035</c:v>
                </c:pt>
                <c:pt idx="26">
                  <c:v>2036</c:v>
                </c:pt>
                <c:pt idx="27">
                  <c:v>2037</c:v>
                </c:pt>
                <c:pt idx="28">
                  <c:v>2038</c:v>
                </c:pt>
                <c:pt idx="29">
                  <c:v>2039</c:v>
                </c:pt>
                <c:pt idx="30">
                  <c:v>2040</c:v>
                </c:pt>
              </c:numCache>
            </c:numRef>
          </c:cat>
          <c:val>
            <c:numRef>
              <c:f>Sheet1!$D$2:$D$32</c:f>
              <c:numCache>
                <c:formatCode>General</c:formatCode>
                <c:ptCount val="31"/>
                <c:pt idx="13" formatCode="#,##0">
                  <c:v>51701</c:v>
                </c:pt>
                <c:pt idx="14" formatCode="#,##0">
                  <c:v>53160.220305917777</c:v>
                </c:pt>
                <c:pt idx="15" formatCode="#,##0">
                  <c:v>54454.959428248018</c:v>
                </c:pt>
                <c:pt idx="16" formatCode="#,##0">
                  <c:v>55614.180960421923</c:v>
                </c:pt>
                <c:pt idx="17" formatCode="#,##0">
                  <c:v>56895.974280598173</c:v>
                </c:pt>
                <c:pt idx="18" formatCode="#,##0">
                  <c:v>58114.981246215357</c:v>
                </c:pt>
                <c:pt idx="19" formatCode="#,##0">
                  <c:v>59365.490137287095</c:v>
                </c:pt>
                <c:pt idx="20" formatCode="#,##0">
                  <c:v>60498.909788259247</c:v>
                </c:pt>
                <c:pt idx="21" formatCode="#,##0">
                  <c:v>61540.0006370212</c:v>
                </c:pt>
                <c:pt idx="22" formatCode="#,##0">
                  <c:v>62624.542728883469</c:v>
                </c:pt>
                <c:pt idx="23" formatCode="#,##0">
                  <c:v>63627.500415226918</c:v>
                </c:pt>
                <c:pt idx="24" formatCode="#,##0">
                  <c:v>64559.302623920114</c:v>
                </c:pt>
                <c:pt idx="25" formatCode="#,##0">
                  <c:v>65376.314416221408</c:v>
                </c:pt>
                <c:pt idx="26" formatCode="#,##0">
                  <c:v>66085.99857228632</c:v>
                </c:pt>
                <c:pt idx="27" formatCode="#,##0">
                  <c:v>66798.094950318075</c:v>
                </c:pt>
                <c:pt idx="28" formatCode="#,##0">
                  <c:v>67443.143601932446</c:v>
                </c:pt>
                <c:pt idx="29" formatCode="#,##0">
                  <c:v>68088.559903547226</c:v>
                </c:pt>
                <c:pt idx="30" formatCode="#,##0">
                  <c:v>68682.853828923355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55-4E4E-A7B6-29AC5FBFA265}"/>
            </c:ext>
          </c:extLst>
        </c:ser>
        <c:ser>
          <c:idx val="2"/>
          <c:order val="3"/>
          <c:tx>
            <c:strRef>
              <c:f>Sheet1!$E$1</c:f>
              <c:strCache>
                <c:ptCount val="1"/>
                <c:pt idx="0">
                  <c:v>U-L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</c:spPr>
          <c:cat>
            <c:numRef>
              <c:f>Sheet1!$A$2:$A$32</c:f>
              <c:numCache>
                <c:formatCode>General</c:formatCode>
                <c:ptCount val="3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  <c:pt idx="21">
                  <c:v>2031</c:v>
                </c:pt>
                <c:pt idx="22">
                  <c:v>2032</c:v>
                </c:pt>
                <c:pt idx="23">
                  <c:v>2033</c:v>
                </c:pt>
                <c:pt idx="24">
                  <c:v>2034</c:v>
                </c:pt>
                <c:pt idx="25">
                  <c:v>2035</c:v>
                </c:pt>
                <c:pt idx="26">
                  <c:v>2036</c:v>
                </c:pt>
                <c:pt idx="27">
                  <c:v>2037</c:v>
                </c:pt>
                <c:pt idx="28">
                  <c:v>2038</c:v>
                </c:pt>
                <c:pt idx="29">
                  <c:v>2039</c:v>
                </c:pt>
                <c:pt idx="30">
                  <c:v>2040</c:v>
                </c:pt>
              </c:numCache>
            </c:numRef>
          </c:cat>
          <c:val>
            <c:numRef>
              <c:f>Sheet1!$E$2:$E$32</c:f>
              <c:numCache>
                <c:formatCode>General</c:formatCode>
                <c:ptCount val="31"/>
                <c:pt idx="13" formatCode="#,##0">
                  <c:v>0</c:v>
                </c:pt>
                <c:pt idx="14" formatCode="#,##0">
                  <c:v>125.92263431952597</c:v>
                </c:pt>
                <c:pt idx="15" formatCode="#,##0">
                  <c:v>269.67523183223238</c:v>
                </c:pt>
                <c:pt idx="16" formatCode="#,##0">
                  <c:v>424.75624501128186</c:v>
                </c:pt>
                <c:pt idx="17" formatCode="#,##0">
                  <c:v>605.00357424647518</c:v>
                </c:pt>
                <c:pt idx="18" formatCode="#,##0">
                  <c:v>809.09547026851942</c:v>
                </c:pt>
                <c:pt idx="19" formatCode="#,##0">
                  <c:v>1020.8173862827462</c:v>
                </c:pt>
                <c:pt idx="20" formatCode="#,##0">
                  <c:v>1251.4983982962221</c:v>
                </c:pt>
                <c:pt idx="21" formatCode="#,##0">
                  <c:v>1501.4435082438285</c:v>
                </c:pt>
                <c:pt idx="22" formatCode="#,##0">
                  <c:v>1773.4413777877926</c:v>
                </c:pt>
                <c:pt idx="23" formatCode="#,##0">
                  <c:v>2063.7967850205532</c:v>
                </c:pt>
                <c:pt idx="24" formatCode="#,##0">
                  <c:v>2368.8870239759999</c:v>
                </c:pt>
                <c:pt idx="25" formatCode="#,##0">
                  <c:v>2685.3436863230818</c:v>
                </c:pt>
                <c:pt idx="26" formatCode="#,##0">
                  <c:v>3013.7129393062496</c:v>
                </c:pt>
                <c:pt idx="27" formatCode="#,##0">
                  <c:v>3359.3509155054635</c:v>
                </c:pt>
                <c:pt idx="28" formatCode="#,##0">
                  <c:v>3715.9176835808757</c:v>
                </c:pt>
                <c:pt idx="29" formatCode="#,##0">
                  <c:v>4078.2969854201365</c:v>
                </c:pt>
                <c:pt idx="30" formatCode="#,##0">
                  <c:v>4442.4302640158858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55-4E4E-A7B6-29AC5FBFA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1829200"/>
        <c:axId val="14183508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POZ</c:v>
                </c:pt>
              </c:strCache>
            </c:strRef>
          </c:tx>
          <c:spPr>
            <a:ln w="28575">
              <a:noFill/>
              <a:prstDash val="solid"/>
            </a:ln>
          </c:spPr>
          <c:marker>
            <c:symbol val="circle"/>
            <c:size val="4"/>
            <c:spPr>
              <a:solidFill>
                <a:schemeClr val="tx2"/>
              </a:solidFill>
              <a:ln>
                <a:noFill/>
                <a:prstDash val="solid"/>
              </a:ln>
            </c:spPr>
          </c:marker>
          <c:cat>
            <c:numRef>
              <c:f>Sheet1!$A$2:$A$32</c:f>
              <c:numCache>
                <c:formatCode>General</c:formatCode>
                <c:ptCount val="3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  <c:pt idx="21">
                  <c:v>2031</c:v>
                </c:pt>
                <c:pt idx="22">
                  <c:v>2032</c:v>
                </c:pt>
                <c:pt idx="23">
                  <c:v>2033</c:v>
                </c:pt>
                <c:pt idx="24">
                  <c:v>2034</c:v>
                </c:pt>
                <c:pt idx="25">
                  <c:v>2035</c:v>
                </c:pt>
                <c:pt idx="26">
                  <c:v>2036</c:v>
                </c:pt>
                <c:pt idx="27">
                  <c:v>2037</c:v>
                </c:pt>
                <c:pt idx="28">
                  <c:v>2038</c:v>
                </c:pt>
                <c:pt idx="29">
                  <c:v>2039</c:v>
                </c:pt>
                <c:pt idx="30">
                  <c:v>2040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5" formatCode="#,##0">
                  <c:v>52161</c:v>
                </c:pt>
                <c:pt idx="6" formatCode="#,##0">
                  <c:v>49287</c:v>
                </c:pt>
                <c:pt idx="7" formatCode="#,##0">
                  <c:v>47587</c:v>
                </c:pt>
                <c:pt idx="8" formatCode="#,##0">
                  <c:v>47562</c:v>
                </c:pt>
                <c:pt idx="9" formatCode="#,##0">
                  <c:v>48529</c:v>
                </c:pt>
                <c:pt idx="10" formatCode="#,##0">
                  <c:v>46829</c:v>
                </c:pt>
                <c:pt idx="11" formatCode="#,##0">
                  <c:v>49457</c:v>
                </c:pt>
                <c:pt idx="12" formatCode="#,##0">
                  <c:v>50028</c:v>
                </c:pt>
                <c:pt idx="13" formatCode="#,##0">
                  <c:v>51701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055-4E4E-A7B6-29AC5FBFA265}"/>
            </c:ext>
          </c:extLst>
        </c:ser>
        <c:ser>
          <c:idx val="3"/>
          <c:order val="1"/>
          <c:tx>
            <c:strRef>
              <c:f>Sheet1!$C$1</c:f>
              <c:strCache>
                <c:ptCount val="1"/>
                <c:pt idx="0">
                  <c:v>N</c:v>
                </c:pt>
              </c:strCache>
            </c:strRef>
          </c:tx>
          <c:spPr>
            <a:ln w="12700">
              <a:solidFill>
                <a:srgbClr val="D71440"/>
              </a:solidFill>
            </a:ln>
          </c:spPr>
          <c:marker>
            <c:symbol val="circle"/>
            <c:size val="5"/>
            <c:spPr>
              <a:solidFill>
                <a:srgbClr val="D71440"/>
              </a:solidFill>
              <a:ln>
                <a:noFill/>
              </a:ln>
            </c:spPr>
          </c:marker>
          <c:cat>
            <c:numRef>
              <c:f>Sheet1!$A$2:$A$32</c:f>
              <c:numCache>
                <c:formatCode>General</c:formatCode>
                <c:ptCount val="3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  <c:pt idx="21">
                  <c:v>2031</c:v>
                </c:pt>
                <c:pt idx="22">
                  <c:v>2032</c:v>
                </c:pt>
                <c:pt idx="23">
                  <c:v>2033</c:v>
                </c:pt>
                <c:pt idx="24">
                  <c:v>2034</c:v>
                </c:pt>
                <c:pt idx="25">
                  <c:v>2035</c:v>
                </c:pt>
                <c:pt idx="26">
                  <c:v>2036</c:v>
                </c:pt>
                <c:pt idx="27">
                  <c:v>2037</c:v>
                </c:pt>
                <c:pt idx="28">
                  <c:v>2038</c:v>
                </c:pt>
                <c:pt idx="29">
                  <c:v>2039</c:v>
                </c:pt>
                <c:pt idx="30">
                  <c:v>2040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13" formatCode="#,##0">
                  <c:v>51701</c:v>
                </c:pt>
                <c:pt idx="14" formatCode="#,##0">
                  <c:v>53240.703586002637</c:v>
                </c:pt>
                <c:pt idx="15" formatCode="#,##0">
                  <c:v>54628.189649005973</c:v>
                </c:pt>
                <c:pt idx="16" formatCode="#,##0">
                  <c:v>55888.547761077883</c:v>
                </c:pt>
                <c:pt idx="17" formatCode="#,##0">
                  <c:v>57287.949336863931</c:v>
                </c:pt>
                <c:pt idx="18" formatCode="#,##0">
                  <c:v>58640.69600760124</c:v>
                </c:pt>
                <c:pt idx="19" formatCode="#,##0">
                  <c:v>60031.195527350654</c:v>
                </c:pt>
                <c:pt idx="20" formatCode="#,##0">
                  <c:v>61317.412303385863</c:v>
                </c:pt>
                <c:pt idx="21" formatCode="#,##0">
                  <c:v>62524.324759884745</c:v>
                </c:pt>
                <c:pt idx="22" formatCode="#,##0">
                  <c:v>63789.103617756227</c:v>
                </c:pt>
                <c:pt idx="23" formatCode="#,##0">
                  <c:v>64984.578826811899</c:v>
                </c:pt>
                <c:pt idx="24" formatCode="#,##0">
                  <c:v>66118.592538902143</c:v>
                </c:pt>
                <c:pt idx="25" formatCode="#,##0">
                  <c:v>67145.295832729185</c:v>
                </c:pt>
                <c:pt idx="26" formatCode="#,##0">
                  <c:v>68072.16249230082</c:v>
                </c:pt>
                <c:pt idx="27" formatCode="#,##0">
                  <c:v>69012.029911024045</c:v>
                </c:pt>
                <c:pt idx="28" formatCode="#,##0">
                  <c:v>69891.334482228893</c:v>
                </c:pt>
                <c:pt idx="29" formatCode="#,##0">
                  <c:v>70774.797532851953</c:v>
                </c:pt>
                <c:pt idx="30" formatCode="#,##0">
                  <c:v>71607.037921419746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055-4E4E-A7B6-29AC5FBFA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829200"/>
        <c:axId val="141835080"/>
      </c:lineChart>
      <c:catAx>
        <c:axId val="141829200"/>
        <c:scaling>
          <c:orientation val="minMax"/>
        </c:scaling>
        <c:delete val="0"/>
        <c:axPos val="b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4001">
            <a:solidFill>
              <a:sysClr val="windowText" lastClr="00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cs-CZ"/>
          </a:p>
        </c:txPr>
        <c:crossAx val="141835080"/>
        <c:crosses val="autoZero"/>
        <c:auto val="1"/>
        <c:lblAlgn val="ctr"/>
        <c:lblOffset val="0"/>
        <c:tickLblSkip val="1"/>
        <c:tickMarkSkip val="1"/>
        <c:noMultiLvlLbl val="0"/>
      </c:catAx>
      <c:valAx>
        <c:axId val="141835080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Incidence </a:t>
                </a:r>
                <a:r>
                  <a:rPr lang="cs-CZ" baseline="0" dirty="0"/>
                  <a:t>srdečního selhání</a:t>
                </a:r>
                <a:endParaRPr lang="cs-CZ" dirty="0"/>
              </a:p>
            </c:rich>
          </c:tx>
          <c:layout>
            <c:manualLayout>
              <c:xMode val="edge"/>
              <c:yMode val="edge"/>
              <c:x val="4.9348595957973557E-3"/>
              <c:y val="0.2063224305131886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ln w="400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cs-CZ"/>
          </a:p>
        </c:txPr>
        <c:crossAx val="141829200"/>
        <c:crosses val="autoZero"/>
        <c:crossBetween val="between"/>
      </c:valAx>
      <c:spPr>
        <a:noFill/>
        <a:ln w="3200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cs-CZ"/>
    </a:p>
  </c:txPr>
  <c:externalData r:id="rId2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569463414781643"/>
          <c:y val="5.3252949039684735E-2"/>
          <c:w val="0.85345084534148408"/>
          <c:h val="0.79668376966940546"/>
        </c:manualLayout>
      </c:layout>
      <c:areaChart>
        <c:grouping val="stacked"/>
        <c:varyColors val="0"/>
        <c:ser>
          <c:idx val="1"/>
          <c:order val="2"/>
          <c:tx>
            <c:strRef>
              <c:f>Sheet1!$D$1</c:f>
              <c:strCache>
                <c:ptCount val="1"/>
                <c:pt idx="0">
                  <c:v>L</c:v>
                </c:pt>
              </c:strCache>
            </c:strRef>
          </c:tx>
          <c:spPr>
            <a:noFill/>
            <a:ln>
              <a:noFill/>
            </a:ln>
          </c:spPr>
          <c:cat>
            <c:numRef>
              <c:f>Sheet1!$A$2:$A$32</c:f>
              <c:numCache>
                <c:formatCode>General</c:formatCode>
                <c:ptCount val="3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  <c:pt idx="21">
                  <c:v>2031</c:v>
                </c:pt>
                <c:pt idx="22">
                  <c:v>2032</c:v>
                </c:pt>
                <c:pt idx="23">
                  <c:v>2033</c:v>
                </c:pt>
                <c:pt idx="24">
                  <c:v>2034</c:v>
                </c:pt>
                <c:pt idx="25">
                  <c:v>2035</c:v>
                </c:pt>
                <c:pt idx="26">
                  <c:v>2036</c:v>
                </c:pt>
                <c:pt idx="27">
                  <c:v>2037</c:v>
                </c:pt>
                <c:pt idx="28">
                  <c:v>2038</c:v>
                </c:pt>
                <c:pt idx="29">
                  <c:v>2039</c:v>
                </c:pt>
                <c:pt idx="30">
                  <c:v>2040</c:v>
                </c:pt>
              </c:numCache>
            </c:numRef>
          </c:cat>
          <c:val>
            <c:numRef>
              <c:f>Sheet1!$D$2:$D$32</c:f>
              <c:numCache>
                <c:formatCode>General</c:formatCode>
                <c:ptCount val="31"/>
                <c:pt idx="13" formatCode="#,##0">
                  <c:v>374837</c:v>
                </c:pt>
                <c:pt idx="14" formatCode="#,##0">
                  <c:v>386087.69148991985</c:v>
                </c:pt>
                <c:pt idx="15" formatCode="#,##0">
                  <c:v>396223.25249151565</c:v>
                </c:pt>
                <c:pt idx="16" formatCode="#,##0">
                  <c:v>405554.62136953737</c:v>
                </c:pt>
                <c:pt idx="17" formatCode="#,##0">
                  <c:v>415996.32789972064</c:v>
                </c:pt>
                <c:pt idx="18" formatCode="#,##0">
                  <c:v>426035.73298853775</c:v>
                </c:pt>
                <c:pt idx="19" formatCode="#,##0">
                  <c:v>436383.6289007056</c:v>
                </c:pt>
                <c:pt idx="20" formatCode="#,##0">
                  <c:v>445839.14081240905</c:v>
                </c:pt>
                <c:pt idx="21" formatCode="#,##0">
                  <c:v>454567.80161281454</c:v>
                </c:pt>
                <c:pt idx="22" formatCode="#,##0">
                  <c:v>464141.08969216456</c:v>
                </c:pt>
                <c:pt idx="23" formatCode="#,##0">
                  <c:v>473105.65328933438</c:v>
                </c:pt>
                <c:pt idx="24" formatCode="#,##0">
                  <c:v>481405.68105405988</c:v>
                </c:pt>
                <c:pt idx="25" formatCode="#,##0">
                  <c:v>488641.62358322699</c:v>
                </c:pt>
                <c:pt idx="26" formatCode="#,##0">
                  <c:v>494979.19613558264</c:v>
                </c:pt>
                <c:pt idx="27" formatCode="#,##0">
                  <c:v>501599.24318914738</c:v>
                </c:pt>
                <c:pt idx="28" formatCode="#,##0">
                  <c:v>507560.45249433856</c:v>
                </c:pt>
                <c:pt idx="29" formatCode="#,##0">
                  <c:v>513187.40383707575</c:v>
                </c:pt>
                <c:pt idx="30" formatCode="#,##0">
                  <c:v>518139.07817477972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55-4E4E-A7B6-29AC5FBFA265}"/>
            </c:ext>
          </c:extLst>
        </c:ser>
        <c:ser>
          <c:idx val="2"/>
          <c:order val="3"/>
          <c:tx>
            <c:strRef>
              <c:f>Sheet1!$E$1</c:f>
              <c:strCache>
                <c:ptCount val="1"/>
                <c:pt idx="0">
                  <c:v>U-L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</c:spPr>
          <c:cat>
            <c:numRef>
              <c:f>Sheet1!$A$2:$A$32</c:f>
              <c:numCache>
                <c:formatCode>General</c:formatCode>
                <c:ptCount val="3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  <c:pt idx="21">
                  <c:v>2031</c:v>
                </c:pt>
                <c:pt idx="22">
                  <c:v>2032</c:v>
                </c:pt>
                <c:pt idx="23">
                  <c:v>2033</c:v>
                </c:pt>
                <c:pt idx="24">
                  <c:v>2034</c:v>
                </c:pt>
                <c:pt idx="25">
                  <c:v>2035</c:v>
                </c:pt>
                <c:pt idx="26">
                  <c:v>2036</c:v>
                </c:pt>
                <c:pt idx="27">
                  <c:v>2037</c:v>
                </c:pt>
                <c:pt idx="28">
                  <c:v>2038</c:v>
                </c:pt>
                <c:pt idx="29">
                  <c:v>2039</c:v>
                </c:pt>
                <c:pt idx="30">
                  <c:v>2040</c:v>
                </c:pt>
              </c:numCache>
            </c:numRef>
          </c:cat>
          <c:val>
            <c:numRef>
              <c:f>Sheet1!$E$2:$E$32</c:f>
              <c:numCache>
                <c:formatCode>General</c:formatCode>
                <c:ptCount val="31"/>
                <c:pt idx="13" formatCode="#,##0">
                  <c:v>0</c:v>
                </c:pt>
                <c:pt idx="14" formatCode="#,##0">
                  <c:v>921.03428510489175</c:v>
                </c:pt>
                <c:pt idx="15" formatCode="#,##0">
                  <c:v>2000.5031043566414</c:v>
                </c:pt>
                <c:pt idx="16" formatCode="#,##0">
                  <c:v>3191.3710811589845</c:v>
                </c:pt>
                <c:pt idx="17" formatCode="#,##0">
                  <c:v>4591.4262545974925</c:v>
                </c:pt>
                <c:pt idx="18" formatCode="#,##0">
                  <c:v>6189.8626603750163</c:v>
                </c:pt>
                <c:pt idx="19" formatCode="#,##0">
                  <c:v>7884.7904289082508</c:v>
                </c:pt>
                <c:pt idx="20" formatCode="#,##0">
                  <c:v>9744.0354869331932</c:v>
                </c:pt>
                <c:pt idx="21" formatCode="#,##0">
                  <c:v>11768.724355073995</c:v>
                </c:pt>
                <c:pt idx="22" formatCode="#,##0">
                  <c:v>13996.659510901896</c:v>
                </c:pt>
                <c:pt idx="23" formatCode="#,##0">
                  <c:v>16389.261650568107</c:v>
                </c:pt>
                <c:pt idx="24" formatCode="#,##0">
                  <c:v>18931.044870144338</c:v>
                </c:pt>
                <c:pt idx="25" formatCode="#,##0">
                  <c:v>21577.427963064227</c:v>
                </c:pt>
                <c:pt idx="26" formatCode="#,##0">
                  <c:v>24336.117003105464</c:v>
                </c:pt>
                <c:pt idx="27" formatCode="#,##0">
                  <c:v>27274.097188873391</c:v>
                </c:pt>
                <c:pt idx="28" formatCode="#,##0">
                  <c:v>30318.851356014085</c:v>
                </c:pt>
                <c:pt idx="29" formatCode="#,##0">
                  <c:v>33418.208606844011</c:v>
                </c:pt>
                <c:pt idx="30" formatCode="#,##0">
                  <c:v>36531.994488718512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55-4E4E-A7B6-29AC5FBFA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1829200"/>
        <c:axId val="141835080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POZ</c:v>
                </c:pt>
              </c:strCache>
            </c:strRef>
          </c:tx>
          <c:spPr>
            <a:ln w="28575">
              <a:noFill/>
              <a:prstDash val="solid"/>
            </a:ln>
          </c:spPr>
          <c:marker>
            <c:symbol val="circle"/>
            <c:size val="4"/>
            <c:spPr>
              <a:solidFill>
                <a:schemeClr val="tx2"/>
              </a:solidFill>
              <a:ln>
                <a:noFill/>
                <a:prstDash val="solid"/>
              </a:ln>
            </c:spPr>
          </c:marker>
          <c:cat>
            <c:numRef>
              <c:f>Sheet1!$A$2:$A$32</c:f>
              <c:numCache>
                <c:formatCode>General</c:formatCode>
                <c:ptCount val="3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  <c:pt idx="21">
                  <c:v>2031</c:v>
                </c:pt>
                <c:pt idx="22">
                  <c:v>2032</c:v>
                </c:pt>
                <c:pt idx="23">
                  <c:v>2033</c:v>
                </c:pt>
                <c:pt idx="24">
                  <c:v>2034</c:v>
                </c:pt>
                <c:pt idx="25">
                  <c:v>2035</c:v>
                </c:pt>
                <c:pt idx="26">
                  <c:v>2036</c:v>
                </c:pt>
                <c:pt idx="27">
                  <c:v>2037</c:v>
                </c:pt>
                <c:pt idx="28">
                  <c:v>2038</c:v>
                </c:pt>
                <c:pt idx="29">
                  <c:v>2039</c:v>
                </c:pt>
                <c:pt idx="30">
                  <c:v>2040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5" formatCode="#,##0">
                  <c:v>310397</c:v>
                </c:pt>
                <c:pt idx="6" formatCode="#,##0">
                  <c:v>322686</c:v>
                </c:pt>
                <c:pt idx="7" formatCode="#,##0">
                  <c:v>333708</c:v>
                </c:pt>
                <c:pt idx="8" formatCode="#,##0">
                  <c:v>342924</c:v>
                </c:pt>
                <c:pt idx="9" formatCode="#,##0">
                  <c:v>352216</c:v>
                </c:pt>
                <c:pt idx="10" formatCode="#,##0">
                  <c:v>359471</c:v>
                </c:pt>
                <c:pt idx="11" formatCode="#,##0">
                  <c:v>362756</c:v>
                </c:pt>
                <c:pt idx="12" formatCode="#,##0">
                  <c:v>365184</c:v>
                </c:pt>
                <c:pt idx="13" formatCode="#,##0">
                  <c:v>374837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055-4E4E-A7B6-29AC5FBFA265}"/>
            </c:ext>
          </c:extLst>
        </c:ser>
        <c:ser>
          <c:idx val="3"/>
          <c:order val="1"/>
          <c:tx>
            <c:strRef>
              <c:f>Sheet1!$C$1</c:f>
              <c:strCache>
                <c:ptCount val="1"/>
                <c:pt idx="0">
                  <c:v>N</c:v>
                </c:pt>
              </c:strCache>
            </c:strRef>
          </c:tx>
          <c:spPr>
            <a:ln w="12700">
              <a:solidFill>
                <a:srgbClr val="D71440"/>
              </a:solidFill>
            </a:ln>
          </c:spPr>
          <c:marker>
            <c:symbol val="circle"/>
            <c:size val="5"/>
            <c:spPr>
              <a:solidFill>
                <a:srgbClr val="D71440"/>
              </a:solidFill>
              <a:ln>
                <a:noFill/>
              </a:ln>
            </c:spPr>
          </c:marker>
          <c:cat>
            <c:numRef>
              <c:f>Sheet1!$A$2:$A$32</c:f>
              <c:numCache>
                <c:formatCode>General</c:formatCode>
                <c:ptCount val="3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  <c:pt idx="15">
                  <c:v>2025</c:v>
                </c:pt>
                <c:pt idx="16">
                  <c:v>2026</c:v>
                </c:pt>
                <c:pt idx="17">
                  <c:v>2027</c:v>
                </c:pt>
                <c:pt idx="18">
                  <c:v>2028</c:v>
                </c:pt>
                <c:pt idx="19">
                  <c:v>2029</c:v>
                </c:pt>
                <c:pt idx="20">
                  <c:v>2030</c:v>
                </c:pt>
                <c:pt idx="21">
                  <c:v>2031</c:v>
                </c:pt>
                <c:pt idx="22">
                  <c:v>2032</c:v>
                </c:pt>
                <c:pt idx="23">
                  <c:v>2033</c:v>
                </c:pt>
                <c:pt idx="24">
                  <c:v>2034</c:v>
                </c:pt>
                <c:pt idx="25">
                  <c:v>2035</c:v>
                </c:pt>
                <c:pt idx="26">
                  <c:v>2036</c:v>
                </c:pt>
                <c:pt idx="27">
                  <c:v>2037</c:v>
                </c:pt>
                <c:pt idx="28">
                  <c:v>2038</c:v>
                </c:pt>
                <c:pt idx="29">
                  <c:v>2039</c:v>
                </c:pt>
                <c:pt idx="30">
                  <c:v>2040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13" formatCode="#,##0">
                  <c:v>374837</c:v>
                </c:pt>
                <c:pt idx="14" formatCode="#,##0">
                  <c:v>386679.59889440477</c:v>
                </c:pt>
                <c:pt idx="15" formatCode="#,##0">
                  <c:v>397515.96025850944</c:v>
                </c:pt>
                <c:pt idx="16" formatCode="#,##0">
                  <c:v>407628.89326376724</c:v>
                </c:pt>
                <c:pt idx="17" formatCode="#,##0">
                  <c:v>418988.79442692414</c:v>
                </c:pt>
                <c:pt idx="18" formatCode="#,##0">
                  <c:v>430081.71917628631</c:v>
                </c:pt>
                <c:pt idx="19" formatCode="#,##0">
                  <c:v>441552.74174941453</c:v>
                </c:pt>
                <c:pt idx="20" formatCode="#,##0">
                  <c:v>452242.65937180351</c:v>
                </c:pt>
                <c:pt idx="21" formatCode="#,##0">
                  <c:v>462316.97830799018</c:v>
                </c:pt>
                <c:pt idx="22" formatCode="#,##0">
                  <c:v>473369.1259394685</c:v>
                </c:pt>
                <c:pt idx="23" formatCode="#,##0">
                  <c:v>483922.57323553826</c:v>
                </c:pt>
                <c:pt idx="24" formatCode="#,##0">
                  <c:v>493905.78358550224</c:v>
                </c:pt>
                <c:pt idx="25" formatCode="#,##0">
                  <c:v>502895.07114672032</c:v>
                </c:pt>
                <c:pt idx="26" formatCode="#,##0">
                  <c:v>511057.28529827198</c:v>
                </c:pt>
                <c:pt idx="27" formatCode="#,##0">
                  <c:v>519612.93591759942</c:v>
                </c:pt>
                <c:pt idx="28" formatCode="#,##0">
                  <c:v>527575.37739200937</c:v>
                </c:pt>
                <c:pt idx="29" formatCode="#,##0">
                  <c:v>535240.83960370289</c:v>
                </c:pt>
                <c:pt idx="30" formatCode="#,##0">
                  <c:v>542229.8524069963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055-4E4E-A7B6-29AC5FBFA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1829200"/>
        <c:axId val="141835080"/>
      </c:lineChart>
      <c:catAx>
        <c:axId val="141829200"/>
        <c:scaling>
          <c:orientation val="minMax"/>
        </c:scaling>
        <c:delete val="0"/>
        <c:axPos val="b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4001">
            <a:solidFill>
              <a:sysClr val="windowText" lastClr="00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cs-CZ"/>
          </a:p>
        </c:txPr>
        <c:crossAx val="141835080"/>
        <c:crosses val="autoZero"/>
        <c:auto val="1"/>
        <c:lblAlgn val="ctr"/>
        <c:lblOffset val="0"/>
        <c:tickLblSkip val="1"/>
        <c:tickMarkSkip val="1"/>
        <c:noMultiLvlLbl val="0"/>
      </c:catAx>
      <c:valAx>
        <c:axId val="141835080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/>
                  <a:t>Prevalence srdečního selhání</a:t>
                </a:r>
              </a:p>
            </c:rich>
          </c:tx>
          <c:layout>
            <c:manualLayout>
              <c:xMode val="edge"/>
              <c:yMode val="edge"/>
              <c:x val="4.9348595957973557E-3"/>
              <c:y val="0.2063224305131886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spPr>
          <a:ln w="400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cs-CZ"/>
          </a:p>
        </c:txPr>
        <c:crossAx val="141829200"/>
        <c:crosses val="autoZero"/>
        <c:crossBetween val="between"/>
      </c:valAx>
      <c:spPr>
        <a:noFill/>
        <a:ln w="32008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200" b="0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cs-CZ"/>
    </a:p>
  </c:txPr>
  <c:externalData r:id="rId2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Bez invalidního a starobního důchodu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0.97041420118343191</c:v>
                </c:pt>
                <c:pt idx="4">
                  <c:v>0.78454332552693207</c:v>
                </c:pt>
                <c:pt idx="5">
                  <c:v>0.60839160839160844</c:v>
                </c:pt>
                <c:pt idx="6">
                  <c:v>0.59527326440177253</c:v>
                </c:pt>
                <c:pt idx="7">
                  <c:v>0.62142857142857144</c:v>
                </c:pt>
                <c:pt idx="8">
                  <c:v>0.61337820782498953</c:v>
                </c:pt>
                <c:pt idx="9">
                  <c:v>0.59702062643239118</c:v>
                </c:pt>
                <c:pt idx="10">
                  <c:v>0.56853693181818177</c:v>
                </c:pt>
                <c:pt idx="11">
                  <c:v>0.5083745994756772</c:v>
                </c:pt>
                <c:pt idx="12">
                  <c:v>0.31588037899723648</c:v>
                </c:pt>
                <c:pt idx="13">
                  <c:v>6.9746852953382205E-2</c:v>
                </c:pt>
                <c:pt idx="14">
                  <c:v>3.7825677513864182E-2</c:v>
                </c:pt>
                <c:pt idx="15">
                  <c:v>2.8293336485794223E-2</c:v>
                </c:pt>
                <c:pt idx="16">
                  <c:v>2.2761894901867984E-2</c:v>
                </c:pt>
                <c:pt idx="17">
                  <c:v>2.5684720568307805E-2</c:v>
                </c:pt>
                <c:pt idx="18">
                  <c:v>3.3833184124142046E-2</c:v>
                </c:pt>
                <c:pt idx="19">
                  <c:v>3.9471774778696851E-2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DB-4406-8BD0-393B0BA9B7B3}"/>
            </c:ext>
          </c:extLst>
        </c:ser>
        <c:ser>
          <c:idx val="2"/>
          <c:order val="1"/>
          <c:tx>
            <c:strRef>
              <c:f>List1!$C$1</c:f>
              <c:strCache>
                <c:ptCount val="1"/>
                <c:pt idx="0">
                  <c:v>Invalidní důchod 1. stupně</c:v>
                </c:pt>
              </c:strCache>
            </c:strRef>
          </c:tx>
          <c:spPr>
            <a:solidFill>
              <a:srgbClr val="FF99CC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List1!$C$2:$C$21</c:f>
              <c:numCache>
                <c:formatCode>0%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7.3964497041420114E-3</c:v>
                </c:pt>
                <c:pt idx="4">
                  <c:v>5.6206088992974239E-2</c:v>
                </c:pt>
                <c:pt idx="5">
                  <c:v>0.10256410256410256</c:v>
                </c:pt>
                <c:pt idx="6">
                  <c:v>9.8966026587887737E-2</c:v>
                </c:pt>
                <c:pt idx="7">
                  <c:v>0.10357142857142858</c:v>
                </c:pt>
                <c:pt idx="8">
                  <c:v>0.10433319310054691</c:v>
                </c:pt>
                <c:pt idx="9">
                  <c:v>0.10676088617265088</c:v>
                </c:pt>
                <c:pt idx="10">
                  <c:v>0.12417140151515152</c:v>
                </c:pt>
                <c:pt idx="11">
                  <c:v>0.1333381881736091</c:v>
                </c:pt>
                <c:pt idx="12">
                  <c:v>9.1196210027635213E-2</c:v>
                </c:pt>
                <c:pt idx="13">
                  <c:v>3.3199612671185502E-4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DB-4406-8BD0-393B0BA9B7B3}"/>
            </c:ext>
          </c:extLst>
        </c:ser>
        <c:ser>
          <c:idx val="1"/>
          <c:order val="2"/>
          <c:tx>
            <c:strRef>
              <c:f>List1!$D$1</c:f>
              <c:strCache>
                <c:ptCount val="1"/>
                <c:pt idx="0">
                  <c:v>Invalidní důchod 2. stupně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List1!$D$2:$D$21</c:f>
              <c:numCache>
                <c:formatCode>0%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2.9585798816568047E-3</c:v>
                </c:pt>
                <c:pt idx="4">
                  <c:v>2.8103044496487119E-2</c:v>
                </c:pt>
                <c:pt idx="5">
                  <c:v>6.9930069930069935E-2</c:v>
                </c:pt>
                <c:pt idx="6">
                  <c:v>6.6469719350073855E-2</c:v>
                </c:pt>
                <c:pt idx="7">
                  <c:v>8.2142857142857142E-2</c:v>
                </c:pt>
                <c:pt idx="8">
                  <c:v>8.4981068573832558E-2</c:v>
                </c:pt>
                <c:pt idx="9">
                  <c:v>9.8548510313216195E-2</c:v>
                </c:pt>
                <c:pt idx="10">
                  <c:v>0.10523200757575757</c:v>
                </c:pt>
                <c:pt idx="11">
                  <c:v>0.11855519953393534</c:v>
                </c:pt>
                <c:pt idx="12">
                  <c:v>8.9271614686142919E-2</c:v>
                </c:pt>
                <c:pt idx="13">
                  <c:v>3.873288144971642E-4</c:v>
                </c:pt>
                <c:pt idx="14">
                  <c:v>0</c:v>
                </c:pt>
                <c:pt idx="15">
                  <c:v>1.3135253707425359E-5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DB-4406-8BD0-393B0BA9B7B3}"/>
            </c:ext>
          </c:extLst>
        </c:ser>
        <c:ser>
          <c:idx val="0"/>
          <c:order val="3"/>
          <c:tx>
            <c:strRef>
              <c:f>List1!$E$1</c:f>
              <c:strCache>
                <c:ptCount val="1"/>
                <c:pt idx="0">
                  <c:v>Invalidní důchod 3. stupně</c:v>
                </c:pt>
              </c:strCache>
            </c:strRef>
          </c:tx>
          <c:spPr>
            <a:solidFill>
              <a:srgbClr val="CC0066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List1!$E$2:$E$21</c:f>
              <c:numCache>
                <c:formatCode>0%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1.9230769230769232E-2</c:v>
                </c:pt>
                <c:pt idx="4">
                  <c:v>0.13114754098360656</c:v>
                </c:pt>
                <c:pt idx="5">
                  <c:v>0.21911421911421911</c:v>
                </c:pt>
                <c:pt idx="6">
                  <c:v>0.23929098966026588</c:v>
                </c:pt>
                <c:pt idx="7">
                  <c:v>0.19285714285714287</c:v>
                </c:pt>
                <c:pt idx="8">
                  <c:v>0.19730753050063105</c:v>
                </c:pt>
                <c:pt idx="9">
                  <c:v>0.19766997708174178</c:v>
                </c:pt>
                <c:pt idx="10">
                  <c:v>0.20205965909090909</c:v>
                </c:pt>
                <c:pt idx="11">
                  <c:v>0.23427031750655403</c:v>
                </c:pt>
                <c:pt idx="12">
                  <c:v>0.25009869719699962</c:v>
                </c:pt>
                <c:pt idx="13">
                  <c:v>2.8772997648360771E-3</c:v>
                </c:pt>
                <c:pt idx="14">
                  <c:v>0</c:v>
                </c:pt>
                <c:pt idx="15">
                  <c:v>0</c:v>
                </c:pt>
                <c:pt idx="16">
                  <c:v>1.4790055166905773E-5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1DB-4406-8BD0-393B0BA9B7B3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Starobní důchod</c:v>
                </c:pt>
              </c:strCache>
            </c:strRef>
          </c:tx>
          <c:spPr>
            <a:solidFill>
              <a:srgbClr val="2E5980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List1!$F$2:$F$21</c:f>
              <c:numCache>
                <c:formatCode>0%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5.4616953102242932E-3</c:v>
                </c:pt>
                <c:pt idx="12">
                  <c:v>0.25355309909198581</c:v>
                </c:pt>
                <c:pt idx="13">
                  <c:v>0.92665652234057272</c:v>
                </c:pt>
                <c:pt idx="14">
                  <c:v>0.96217432248613577</c:v>
                </c:pt>
                <c:pt idx="15">
                  <c:v>0.97169352826049837</c:v>
                </c:pt>
                <c:pt idx="16">
                  <c:v>0.97722331504296511</c:v>
                </c:pt>
                <c:pt idx="17">
                  <c:v>0.97431527943169216</c:v>
                </c:pt>
                <c:pt idx="18">
                  <c:v>0.96616681587585795</c:v>
                </c:pt>
                <c:pt idx="19">
                  <c:v>0.9605282252213031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1DB-4406-8BD0-393B0BA9B7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232099615"/>
        <c:axId val="1376469055"/>
      </c:barChart>
      <c:catAx>
        <c:axId val="12320996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76469055"/>
        <c:crosses val="autoZero"/>
        <c:auto val="1"/>
        <c:lblAlgn val="ctr"/>
        <c:lblOffset val="100"/>
        <c:noMultiLvlLbl val="0"/>
      </c:catAx>
      <c:valAx>
        <c:axId val="13764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2320996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4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3"/>
          <c:order val="0"/>
          <c:tx>
            <c:strRef>
              <c:f>List1!$B$1</c:f>
              <c:strCache>
                <c:ptCount val="1"/>
                <c:pt idx="0">
                  <c:v>Bez invalidního a starobního důchodu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0.99623496490713093</c:v>
                </c:pt>
                <c:pt idx="4">
                  <c:v>0.98046926229508202</c:v>
                </c:pt>
                <c:pt idx="5">
                  <c:v>0.97542547680715797</c:v>
                </c:pt>
                <c:pt idx="6">
                  <c:v>0.97236721801407366</c:v>
                </c:pt>
                <c:pt idx="7">
                  <c:v>0.96651662016197248</c:v>
                </c:pt>
                <c:pt idx="8">
                  <c:v>0.95359619770683246</c:v>
                </c:pt>
                <c:pt idx="9">
                  <c:v>0.93452282184676549</c:v>
                </c:pt>
                <c:pt idx="10">
                  <c:v>0.90555080154366574</c:v>
                </c:pt>
                <c:pt idx="11">
                  <c:v>0.85552258372595513</c:v>
                </c:pt>
                <c:pt idx="12">
                  <c:v>0.52815505130131168</c:v>
                </c:pt>
                <c:pt idx="13">
                  <c:v>6.7330508277041984E-2</c:v>
                </c:pt>
                <c:pt idx="14">
                  <c:v>3.9073880043954921E-2</c:v>
                </c:pt>
                <c:pt idx="15">
                  <c:v>3.0022951309466299E-2</c:v>
                </c:pt>
                <c:pt idx="16">
                  <c:v>2.734787682565688E-2</c:v>
                </c:pt>
                <c:pt idx="17">
                  <c:v>3.1912420073629141E-2</c:v>
                </c:pt>
                <c:pt idx="18">
                  <c:v>4.0455283618125115E-2</c:v>
                </c:pt>
                <c:pt idx="19">
                  <c:v>6.2839734782868403E-2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0-43AC-AA9A-D0943C6CE15D}"/>
            </c:ext>
          </c:extLst>
        </c:ser>
        <c:ser>
          <c:idx val="2"/>
          <c:order val="1"/>
          <c:tx>
            <c:strRef>
              <c:f>List1!$C$1</c:f>
              <c:strCache>
                <c:ptCount val="1"/>
                <c:pt idx="0">
                  <c:v>Invalidní důchod 1. stupně</c:v>
                </c:pt>
              </c:strCache>
            </c:strRef>
          </c:tx>
          <c:spPr>
            <a:solidFill>
              <a:srgbClr val="FF99CC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List1!$C$2:$C$21</c:f>
              <c:numCache>
                <c:formatCode>0%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7.9976235632840524E-4</c:v>
                </c:pt>
                <c:pt idx="4">
                  <c:v>5.6270491803278692E-3</c:v>
                </c:pt>
                <c:pt idx="5">
                  <c:v>7.805980692253355E-3</c:v>
                </c:pt>
                <c:pt idx="6">
                  <c:v>9.3960180303539059E-3</c:v>
                </c:pt>
                <c:pt idx="7">
                  <c:v>1.2823628921706836E-2</c:v>
                </c:pt>
                <c:pt idx="8">
                  <c:v>1.9520886236340036E-2</c:v>
                </c:pt>
                <c:pt idx="9">
                  <c:v>2.9666719807564877E-2</c:v>
                </c:pt>
                <c:pt idx="10">
                  <c:v>4.4942889285607947E-2</c:v>
                </c:pt>
                <c:pt idx="11">
                  <c:v>6.5806235383271572E-2</c:v>
                </c:pt>
                <c:pt idx="12">
                  <c:v>5.3137097905849917E-2</c:v>
                </c:pt>
                <c:pt idx="13">
                  <c:v>2.936939708823406E-4</c:v>
                </c:pt>
                <c:pt idx="14">
                  <c:v>0</c:v>
                </c:pt>
                <c:pt idx="15">
                  <c:v>1.9400937841335252E-6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40-43AC-AA9A-D0943C6CE15D}"/>
            </c:ext>
          </c:extLst>
        </c:ser>
        <c:ser>
          <c:idx val="1"/>
          <c:order val="2"/>
          <c:tx>
            <c:strRef>
              <c:f>List1!$D$1</c:f>
              <c:strCache>
                <c:ptCount val="1"/>
                <c:pt idx="0">
                  <c:v>Invalidní důchod 2. stupně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List1!$D$2:$D$21</c:f>
              <c:numCache>
                <c:formatCode>0%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5.2907355880186808E-4</c:v>
                </c:pt>
                <c:pt idx="4">
                  <c:v>3.1229508196721312E-3</c:v>
                </c:pt>
                <c:pt idx="5">
                  <c:v>3.9086413939251234E-3</c:v>
                </c:pt>
                <c:pt idx="6">
                  <c:v>4.7096377503630348E-3</c:v>
                </c:pt>
                <c:pt idx="7">
                  <c:v>5.5944522145169647E-3</c:v>
                </c:pt>
                <c:pt idx="8">
                  <c:v>7.7266403595421937E-3</c:v>
                </c:pt>
                <c:pt idx="9">
                  <c:v>1.1921997837490796E-2</c:v>
                </c:pt>
                <c:pt idx="10">
                  <c:v>1.8025832193017774E-2</c:v>
                </c:pt>
                <c:pt idx="11">
                  <c:v>2.8764090266686242E-2</c:v>
                </c:pt>
                <c:pt idx="12">
                  <c:v>2.7294113762618966E-2</c:v>
                </c:pt>
                <c:pt idx="13">
                  <c:v>1.8336448975722852E-4</c:v>
                </c:pt>
                <c:pt idx="14">
                  <c:v>0</c:v>
                </c:pt>
                <c:pt idx="15">
                  <c:v>1.9400937841335252E-6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D40-43AC-AA9A-D0943C6CE15D}"/>
            </c:ext>
          </c:extLst>
        </c:ser>
        <c:ser>
          <c:idx val="0"/>
          <c:order val="3"/>
          <c:tx>
            <c:strRef>
              <c:f>List1!$E$1</c:f>
              <c:strCache>
                <c:ptCount val="1"/>
                <c:pt idx="0">
                  <c:v>Invalidní důchod 3. stupně</c:v>
                </c:pt>
              </c:strCache>
            </c:strRef>
          </c:tx>
          <c:spPr>
            <a:solidFill>
              <a:srgbClr val="CC0066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List1!$E$2:$E$21</c:f>
              <c:numCache>
                <c:formatCode>0%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2.4361991777388345E-3</c:v>
                </c:pt>
                <c:pt idx="4">
                  <c:v>1.0780737704918032E-2</c:v>
                </c:pt>
                <c:pt idx="5">
                  <c:v>1.2858017424064045E-2</c:v>
                </c:pt>
                <c:pt idx="6">
                  <c:v>1.3527126205209383E-2</c:v>
                </c:pt>
                <c:pt idx="7">
                  <c:v>1.5065298701803752E-2</c:v>
                </c:pt>
                <c:pt idx="8">
                  <c:v>1.9156275697285334E-2</c:v>
                </c:pt>
                <c:pt idx="9">
                  <c:v>2.3888460508178819E-2</c:v>
                </c:pt>
                <c:pt idx="10">
                  <c:v>3.1477887803305599E-2</c:v>
                </c:pt>
                <c:pt idx="11">
                  <c:v>4.6303422891149956E-2</c:v>
                </c:pt>
                <c:pt idx="12">
                  <c:v>5.989087637333157E-2</c:v>
                </c:pt>
                <c:pt idx="13">
                  <c:v>1.0100586300186318E-3</c:v>
                </c:pt>
                <c:pt idx="14">
                  <c:v>3.1943983031356216E-6</c:v>
                </c:pt>
                <c:pt idx="15">
                  <c:v>0</c:v>
                </c:pt>
                <c:pt idx="16">
                  <c:v>3.2506688251107664E-6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D40-43AC-AA9A-D0943C6CE15D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Starobní důchod</c:v>
                </c:pt>
              </c:strCache>
            </c:strRef>
          </c:tx>
          <c:spPr>
            <a:solidFill>
              <a:srgbClr val="2E5980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List1!$F$2:$F$21</c:f>
              <c:numCache>
                <c:formatCode>0%</c:formatCode>
                <c:ptCount val="2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1.8836825994819873E-6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2.5891744029040182E-6</c:v>
                </c:pt>
                <c:pt idx="11">
                  <c:v>3.6036677329370783E-3</c:v>
                </c:pt>
                <c:pt idx="12">
                  <c:v>0.33152286065688791</c:v>
                </c:pt>
                <c:pt idx="13">
                  <c:v>0.9311823746322998</c:v>
                </c:pt>
                <c:pt idx="14">
                  <c:v>0.96092292555774195</c:v>
                </c:pt>
                <c:pt idx="15">
                  <c:v>0.96997316850296544</c:v>
                </c:pt>
                <c:pt idx="16">
                  <c:v>0.97264887250551801</c:v>
                </c:pt>
                <c:pt idx="17">
                  <c:v>0.96808757992637084</c:v>
                </c:pt>
                <c:pt idx="18">
                  <c:v>0.95954471638187488</c:v>
                </c:pt>
                <c:pt idx="19">
                  <c:v>0.93716026521713158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D40-43AC-AA9A-D0943C6CE1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232099615"/>
        <c:axId val="1376469055"/>
      </c:barChart>
      <c:catAx>
        <c:axId val="12320996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376469055"/>
        <c:crosses val="autoZero"/>
        <c:auto val="1"/>
        <c:lblAlgn val="ctr"/>
        <c:lblOffset val="100"/>
        <c:noMultiLvlLbl val="0"/>
      </c:catAx>
      <c:valAx>
        <c:axId val="13764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2320996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212003366893516E-2"/>
          <c:y val="9.4686179981634533E-2"/>
          <c:w val="0.8936896846473571"/>
          <c:h val="0.891835576741889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ID u pacientů s onemocněním (100 %)</c:v>
                </c:pt>
              </c:strCache>
            </c:strRef>
          </c:tx>
          <c:spPr>
            <a:solidFill>
              <a:srgbClr val="D71440"/>
            </a:solidFill>
            <a:ln>
              <a:solidFill>
                <a:srgbClr val="D71440"/>
              </a:solidFill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CA5-482B-BDED-186C3052687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 wrap="none"/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</c:ext>
            </c:extLst>
          </c:dLbls>
          <c:cat>
            <c:strRef>
              <c:f>List1!$A$2:$A$21</c:f>
              <c:strCache>
                <c:ptCount val="20"/>
                <c:pt idx="0">
                  <c:v>IX. Nemoci oběhové soustavy</c:v>
                </c:pt>
                <c:pt idx="1">
                  <c:v>XIII. Nemoci svalové a kosterní soustavy a pojivové tkáně</c:v>
                </c:pt>
                <c:pt idx="2">
                  <c:v>V. Poruchy duševní a poruchy chování</c:v>
                </c:pt>
                <c:pt idx="3">
                  <c:v>IV. Nemoci endokrinní, výživy a přeměny látek</c:v>
                </c:pt>
                <c:pt idx="4">
                  <c:v>II. Novotvary</c:v>
                </c:pt>
                <c:pt idx="5">
                  <c:v>XIV. Nemoci močové a pohlavní soustavy</c:v>
                </c:pt>
                <c:pt idx="6">
                  <c:v>VI. Nemoci nervové soustavy</c:v>
                </c:pt>
                <c:pt idx="7">
                  <c:v>X. Nemoci dýchací soustavy</c:v>
                </c:pt>
                <c:pt idx="8">
                  <c:v>XI. Nemoci trávicí soustavy</c:v>
                </c:pt>
                <c:pt idx="9">
                  <c:v>XVII. Vrozené vady, deformace a chromozomální abnormality</c:v>
                </c:pt>
                <c:pt idx="10">
                  <c:v>XIX. Poranění, otravy a některé jiné následky vnějších příčin</c:v>
                </c:pt>
                <c:pt idx="11">
                  <c:v>VII. Nemoci oka a očních adnex</c:v>
                </c:pt>
                <c:pt idx="12">
                  <c:v>VIII. Nemoci ucha a bradavkového výběžku</c:v>
                </c:pt>
                <c:pt idx="13">
                  <c:v>XII. Nemoci kůže a podkožního vaziva</c:v>
                </c:pt>
                <c:pt idx="14">
                  <c:v>I. Některé infekční a parazitární nemoci</c:v>
                </c:pt>
                <c:pt idx="15">
                  <c:v>III. Nemoci krve a krvetvorných orgánů, poruchy mechanismu imunity</c:v>
                </c:pt>
                <c:pt idx="16">
                  <c:v>XVIII. Příznaky, znaky a abnormální klinické a laboratorní nálezy</c:v>
                </c:pt>
                <c:pt idx="17">
                  <c:v>XV. Těhotenství, porod a šestinedělí</c:v>
                </c:pt>
                <c:pt idx="18">
                  <c:v>XVI. Některé stavy vzniklé v perinatálním období</c:v>
                </c:pt>
                <c:pt idx="19">
                  <c:v>Neznámá příčina ID</c:v>
                </c:pt>
              </c:strCache>
            </c:strRef>
          </c:cat>
          <c:val>
            <c:numRef>
              <c:f>List1!$B$2:$B$21</c:f>
              <c:numCache>
                <c:formatCode>0%</c:formatCode>
                <c:ptCount val="20"/>
                <c:pt idx="0">
                  <c:v>0.4009676062263357</c:v>
                </c:pt>
                <c:pt idx="1">
                  <c:v>0.16163230963399242</c:v>
                </c:pt>
                <c:pt idx="2">
                  <c:v>9.2932267564156498E-2</c:v>
                </c:pt>
                <c:pt idx="3">
                  <c:v>8.2246529238535968E-2</c:v>
                </c:pt>
                <c:pt idx="4">
                  <c:v>4.2238115271350442E-2</c:v>
                </c:pt>
                <c:pt idx="5">
                  <c:v>3.7652503155237695E-2</c:v>
                </c:pt>
                <c:pt idx="6">
                  <c:v>3.68111064366849E-2</c:v>
                </c:pt>
                <c:pt idx="7">
                  <c:v>3.176272612536811E-2</c:v>
                </c:pt>
                <c:pt idx="8">
                  <c:v>2.4400504838031131E-2</c:v>
                </c:pt>
                <c:pt idx="9">
                  <c:v>2.1708035338662179E-2</c:v>
                </c:pt>
                <c:pt idx="10">
                  <c:v>1.9352124526714348E-2</c:v>
                </c:pt>
                <c:pt idx="11">
                  <c:v>6.1842658813630628E-3</c:v>
                </c:pt>
                <c:pt idx="12">
                  <c:v>5.6373580143037443E-3</c:v>
                </c:pt>
                <c:pt idx="13">
                  <c:v>5.6373580143037443E-3</c:v>
                </c:pt>
                <c:pt idx="14">
                  <c:v>2.776609171224232E-3</c:v>
                </c:pt>
                <c:pt idx="15">
                  <c:v>2.6924694993689523E-3</c:v>
                </c:pt>
                <c:pt idx="16">
                  <c:v>1.0096760622633572E-3</c:v>
                </c:pt>
                <c:pt idx="17">
                  <c:v>2.1034917963819942E-4</c:v>
                </c:pt>
                <c:pt idx="18">
                  <c:v>2.1034917963819942E-4</c:v>
                </c:pt>
                <c:pt idx="19">
                  <c:v>2.3937736642827091E-2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A5-482B-BDED-186C3052687D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ID v populaci ČR (100 %)</c:v>
                </c:pt>
              </c:strCache>
            </c:strRef>
          </c:tx>
          <c:spPr>
            <a:solidFill>
              <a:srgbClr val="F9BFCB"/>
            </a:solidFill>
            <a:ln>
              <a:solidFill>
                <a:srgbClr val="D71440"/>
              </a:solidFill>
            </a:ln>
          </c:spPr>
          <c:invertIfNegative val="0"/>
          <c:cat>
            <c:strRef>
              <c:f>List1!$A$2:$A$21</c:f>
              <c:strCache>
                <c:ptCount val="20"/>
                <c:pt idx="0">
                  <c:v>IX. Nemoci oběhové soustavy</c:v>
                </c:pt>
                <c:pt idx="1">
                  <c:v>XIII. Nemoci svalové a kosterní soustavy a pojivové tkáně</c:v>
                </c:pt>
                <c:pt idx="2">
                  <c:v>V. Poruchy duševní a poruchy chování</c:v>
                </c:pt>
                <c:pt idx="3">
                  <c:v>IV. Nemoci endokrinní, výživy a přeměny látek</c:v>
                </c:pt>
                <c:pt idx="4">
                  <c:v>II. Novotvary</c:v>
                </c:pt>
                <c:pt idx="5">
                  <c:v>XIV. Nemoci močové a pohlavní soustavy</c:v>
                </c:pt>
                <c:pt idx="6">
                  <c:v>VI. Nemoci nervové soustavy</c:v>
                </c:pt>
                <c:pt idx="7">
                  <c:v>X. Nemoci dýchací soustavy</c:v>
                </c:pt>
                <c:pt idx="8">
                  <c:v>XI. Nemoci trávicí soustavy</c:v>
                </c:pt>
                <c:pt idx="9">
                  <c:v>XVII. Vrozené vady, deformace a chromozomální abnormality</c:v>
                </c:pt>
                <c:pt idx="10">
                  <c:v>XIX. Poranění, otravy a některé jiné následky vnějších příčin</c:v>
                </c:pt>
                <c:pt idx="11">
                  <c:v>VII. Nemoci oka a očních adnex</c:v>
                </c:pt>
                <c:pt idx="12">
                  <c:v>VIII. Nemoci ucha a bradavkového výběžku</c:v>
                </c:pt>
                <c:pt idx="13">
                  <c:v>XII. Nemoci kůže a podkožního vaziva</c:v>
                </c:pt>
                <c:pt idx="14">
                  <c:v>I. Některé infekční a parazitární nemoci</c:v>
                </c:pt>
                <c:pt idx="15">
                  <c:v>III. Nemoci krve a krvetvorných orgánů, poruchy mechanismu imunity</c:v>
                </c:pt>
                <c:pt idx="16">
                  <c:v>XVIII. Příznaky, znaky a abnormální klinické a laboratorní nálezy</c:v>
                </c:pt>
                <c:pt idx="17">
                  <c:v>XV. Těhotenství, porod a šestinedělí</c:v>
                </c:pt>
                <c:pt idx="18">
                  <c:v>XVI. Některé stavy vzniklé v perinatálním období</c:v>
                </c:pt>
                <c:pt idx="19">
                  <c:v>Neznámá příčina ID</c:v>
                </c:pt>
              </c:strCache>
            </c:strRef>
          </c:cat>
          <c:val>
            <c:numRef>
              <c:f>List1!$C$2:$C$21</c:f>
              <c:numCache>
                <c:formatCode>0%</c:formatCode>
                <c:ptCount val="20"/>
                <c:pt idx="0">
                  <c:v>7.3354879918853422E-2</c:v>
                </c:pt>
                <c:pt idx="1">
                  <c:v>0.26965448112361218</c:v>
                </c:pt>
                <c:pt idx="2">
                  <c:v>0.26043219165137593</c:v>
                </c:pt>
                <c:pt idx="3">
                  <c:v>3.3283972354662218E-2</c:v>
                </c:pt>
                <c:pt idx="4">
                  <c:v>8.7347401610970099E-2</c:v>
                </c:pt>
                <c:pt idx="5">
                  <c:v>1.0820341188826079E-2</c:v>
                </c:pt>
                <c:pt idx="6">
                  <c:v>8.8129681418342667E-2</c:v>
                </c:pt>
                <c:pt idx="7">
                  <c:v>1.8932606714209502E-2</c:v>
                </c:pt>
                <c:pt idx="8">
                  <c:v>3.1295976880880552E-2</c:v>
                </c:pt>
                <c:pt idx="9">
                  <c:v>1.3837022647837725E-2</c:v>
                </c:pt>
                <c:pt idx="10">
                  <c:v>4.2267032528007772E-2</c:v>
                </c:pt>
                <c:pt idx="11">
                  <c:v>1.5119291689891845E-2</c:v>
                </c:pt>
                <c:pt idx="12">
                  <c:v>1.7499623213854246E-2</c:v>
                </c:pt>
                <c:pt idx="13">
                  <c:v>1.0250975457466227E-2</c:v>
                </c:pt>
                <c:pt idx="14">
                  <c:v>4.0836441320641417E-3</c:v>
                </c:pt>
                <c:pt idx="15">
                  <c:v>3.4496864900038036E-3</c:v>
                </c:pt>
                <c:pt idx="16">
                  <c:v>8.660100619843113E-4</c:v>
                </c:pt>
                <c:pt idx="17">
                  <c:v>1.0286859852299831E-4</c:v>
                </c:pt>
                <c:pt idx="18">
                  <c:v>2.8707515866883249E-4</c:v>
                </c:pt>
                <c:pt idx="19">
                  <c:v>1.8985237159965456E-2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A5-482B-BDED-186C305268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2058454959"/>
        <c:axId val="1527645775"/>
      </c:barChart>
      <c:catAx>
        <c:axId val="2058454959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1527645775"/>
        <c:crosses val="autoZero"/>
        <c:auto val="1"/>
        <c:lblAlgn val="ctr"/>
        <c:lblOffset val="100"/>
        <c:noMultiLvlLbl val="0"/>
      </c:catAx>
      <c:valAx>
        <c:axId val="1527645775"/>
        <c:scaling>
          <c:orientation val="minMax"/>
          <c:min val="0"/>
        </c:scaling>
        <c:delete val="0"/>
        <c:axPos val="t"/>
        <c:numFmt formatCode="0\ %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0584549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0.356331684686507"/>
          <c:y val="0.40573595380016558"/>
          <c:w val="0.57115939239316971"/>
          <c:h val="0.1215068870523416"/>
        </c:manualLayout>
      </c:layout>
      <c:overlay val="0"/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List1!$A$1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List1!$A$2:$A$20</c:f>
              <c:numCache>
                <c:formatCode>General</c:formatCode>
                <c:ptCount val="1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92-4029-96C3-2F5E2AF80218}"/>
            </c:ext>
          </c:extLst>
        </c:ser>
        <c:ser>
          <c:idx val="1"/>
          <c:order val="1"/>
          <c:tx>
            <c:strRef>
              <c:f>List1!$B$1</c:f>
              <c:strCache>
                <c:ptCount val="1"/>
                <c:pt idx="0">
                  <c:v>Sloupec1</c:v>
                </c:pt>
              </c:strCache>
            </c:strRef>
          </c:tx>
          <c:spPr>
            <a:solidFill>
              <a:srgbClr val="C10C1D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3B92-4029-96C3-2F5E2AF80218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E14-4850-B0D0-D2F581B2B56C}"/>
              </c:ext>
            </c:extLst>
          </c:dPt>
          <c:dPt>
            <c:idx val="1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3B92-4029-96C3-2F5E2AF8021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 wrap="none"/>
              <a:lstStyle/>
              <a:p>
                <a:pPr>
                  <a:defRPr sz="1200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List1!$B$2:$B$20</c:f>
              <c:numCache>
                <c:formatCode>0.0%</c:formatCode>
                <c:ptCount val="19"/>
                <c:pt idx="0">
                  <c:v>0.13800000000000001</c:v>
                </c:pt>
                <c:pt idx="1">
                  <c:v>7.3999999999999996E-2</c:v>
                </c:pt>
                <c:pt idx="2">
                  <c:v>4.7E-2</c:v>
                </c:pt>
                <c:pt idx="3">
                  <c:v>4.3999999999999997E-2</c:v>
                </c:pt>
                <c:pt idx="4">
                  <c:v>3.5999999999999997E-2</c:v>
                </c:pt>
                <c:pt idx="5">
                  <c:v>3.5000000000000003E-2</c:v>
                </c:pt>
                <c:pt idx="6">
                  <c:v>2.3E-2</c:v>
                </c:pt>
                <c:pt idx="7">
                  <c:v>0.02</c:v>
                </c:pt>
                <c:pt idx="8">
                  <c:v>0.02</c:v>
                </c:pt>
                <c:pt idx="9">
                  <c:v>1.7000000000000001E-2</c:v>
                </c:pt>
                <c:pt idx="10">
                  <c:v>1.7000000000000001E-2</c:v>
                </c:pt>
                <c:pt idx="11">
                  <c:v>1.4E-2</c:v>
                </c:pt>
                <c:pt idx="12">
                  <c:v>1.4E-2</c:v>
                </c:pt>
                <c:pt idx="13">
                  <c:v>1.2999999999999999E-2</c:v>
                </c:pt>
                <c:pt idx="14">
                  <c:v>1.2E-2</c:v>
                </c:pt>
                <c:pt idx="15">
                  <c:v>1.2E-2</c:v>
                </c:pt>
                <c:pt idx="16">
                  <c:v>8.9999999999999993E-3</c:v>
                </c:pt>
                <c:pt idx="17">
                  <c:v>8.9999999999999993E-3</c:v>
                </c:pt>
                <c:pt idx="18">
                  <c:v>0.44600000000000001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92-4029-96C3-2F5E2AF80218}"/>
            </c:ext>
          </c:extLst>
        </c:ser>
        <c:ser>
          <c:idx val="2"/>
          <c:order val="2"/>
          <c:tx>
            <c:strRef>
              <c:f>List1!$C$1</c:f>
              <c:strCache>
                <c:ptCount val="1"/>
                <c:pt idx="0">
                  <c:v>čr</c:v>
                </c:pt>
              </c:strCache>
            </c:strRef>
          </c:tx>
          <c:invertIfNegative val="0"/>
          <c:val>
            <c:numRef>
              <c:f>List1!$C$2:$C$20</c:f>
              <c:numCache>
                <c:formatCode>0.00%</c:formatCode>
                <c:ptCount val="19"/>
                <c:pt idx="0">
                  <c:v>0.221</c:v>
                </c:pt>
                <c:pt idx="1">
                  <c:v>7.8E-2</c:v>
                </c:pt>
                <c:pt idx="2">
                  <c:v>1E-3</c:v>
                </c:pt>
                <c:pt idx="3">
                  <c:v>6.4000000000000001E-2</c:v>
                </c:pt>
                <c:pt idx="4">
                  <c:v>0</c:v>
                </c:pt>
                <c:pt idx="5">
                  <c:v>2.7E-2</c:v>
                </c:pt>
                <c:pt idx="6">
                  <c:v>1E-3</c:v>
                </c:pt>
                <c:pt idx="7">
                  <c:v>1E-3</c:v>
                </c:pt>
                <c:pt idx="8">
                  <c:v>3.5000000000000003E-2</c:v>
                </c:pt>
                <c:pt idx="9">
                  <c:v>6.0000000000000001E-3</c:v>
                </c:pt>
                <c:pt idx="10">
                  <c:v>3.3000000000000002E-2</c:v>
                </c:pt>
                <c:pt idx="11">
                  <c:v>7.0000000000000001E-3</c:v>
                </c:pt>
                <c:pt idx="12">
                  <c:v>4.1000000000000002E-2</c:v>
                </c:pt>
                <c:pt idx="13">
                  <c:v>2.3E-2</c:v>
                </c:pt>
                <c:pt idx="14">
                  <c:v>1.6E-2</c:v>
                </c:pt>
                <c:pt idx="15">
                  <c:v>2.5000000000000001E-2</c:v>
                </c:pt>
                <c:pt idx="16">
                  <c:v>1.7999999999999999E-2</c:v>
                </c:pt>
                <c:pt idx="17">
                  <c:v>0.01</c:v>
                </c:pt>
                <c:pt idx="18">
                  <c:v>0.35799999999999998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155-4AE5-9576-A61BE0BF1D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5"/>
        <c:axId val="2058454959"/>
        <c:axId val="1527645775"/>
      </c:barChart>
      <c:catAx>
        <c:axId val="205845495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cs-CZ"/>
          </a:p>
        </c:txPr>
        <c:crossAx val="1527645775"/>
        <c:crosses val="autoZero"/>
        <c:auto val="1"/>
        <c:lblAlgn val="ctr"/>
        <c:lblOffset val="100"/>
        <c:noMultiLvlLbl val="0"/>
      </c:catAx>
      <c:valAx>
        <c:axId val="1527645775"/>
        <c:scaling>
          <c:orientation val="minMax"/>
          <c:max val="0.45"/>
          <c:min val="0"/>
        </c:scaling>
        <c:delete val="0"/>
        <c:axPos val="t"/>
        <c:numFmt formatCode="0\ %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20584549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42827263779529"/>
          <c:y val="0.11219059837866405"/>
          <c:w val="0.58314406988188972"/>
          <c:h val="0.73825650227288475"/>
        </c:manualLayout>
      </c:layout>
      <c:pieChart>
        <c:varyColors val="1"/>
        <c:ser>
          <c:idx val="0"/>
          <c:order val="0"/>
          <c:tx>
            <c:strRef>
              <c:f>List1!$B$1</c:f>
              <c:strCache>
                <c:ptCount val="1"/>
                <c:pt idx="0">
                  <c:v>Podíl</c:v>
                </c:pt>
              </c:strCache>
            </c:strRef>
          </c:tx>
          <c:dPt>
            <c:idx val="0"/>
            <c:bubble3D val="0"/>
            <c:spPr>
              <a:solidFill>
                <a:srgbClr val="66C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1C7-416C-A6DE-E9EBCA16E734}"/>
              </c:ext>
            </c:extLst>
          </c:dPt>
          <c:dPt>
            <c:idx val="1"/>
            <c:bubble3D val="0"/>
            <c:spPr>
              <a:solidFill>
                <a:srgbClr val="FF99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1C7-416C-A6DE-E9EBCA16E734}"/>
              </c:ext>
            </c:extLst>
          </c:dPt>
          <c:dLbls>
            <c:dLbl>
              <c:idx val="0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1C7-416C-A6DE-E9EBCA16E734}"/>
                </c:ext>
              </c:extLst>
            </c:dLbl>
            <c:dLbl>
              <c:idx val="1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1C7-416C-A6DE-E9EBCA16E734}"/>
                </c:ext>
              </c:extLst>
            </c:dLbl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List1!$A$2:$A$3</c:f>
              <c:strCache>
                <c:ptCount val="2"/>
                <c:pt idx="0">
                  <c:v>Muži</c:v>
                </c:pt>
                <c:pt idx="1">
                  <c:v>Ženy</c:v>
                </c:pt>
              </c:strCache>
            </c:strRef>
          </c:cat>
          <c:val>
            <c:numRef>
              <c:f>List1!$B$2:$B$3</c:f>
              <c:numCache>
                <c:formatCode>0.0\ %</c:formatCode>
                <c:ptCount val="2"/>
                <c:pt idx="0">
                  <c:v>0.50735119531956552</c:v>
                </c:pt>
                <c:pt idx="1">
                  <c:v>0.49264880468043443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1C7-416C-A6DE-E9EBCA16E7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31642899011358"/>
          <c:y val="9.7882893668815807E-2"/>
          <c:w val="0.79949467025864385"/>
          <c:h val="0.6648748879402375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List1!$B$1</c:f>
              <c:strCache>
                <c:ptCount val="1"/>
                <c:pt idx="0">
                  <c:v>Muži</c:v>
                </c:pt>
              </c:strCache>
            </c:strRef>
          </c:tx>
          <c:spPr>
            <a:solidFill>
              <a:srgbClr val="66CCFF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List1!$B$2:$B$21</c:f>
              <c:numCache>
                <c:formatCode>General</c:formatCode>
                <c:ptCount val="20"/>
                <c:pt idx="0">
                  <c:v>4.6457896377027127E-4</c:v>
                </c:pt>
                <c:pt idx="1">
                  <c:v>1.1930703427089292E-3</c:v>
                </c:pt>
                <c:pt idx="2">
                  <c:v>1.5109823242908248E-3</c:v>
                </c:pt>
                <c:pt idx="3">
                  <c:v>1.2387516581060479E-3</c:v>
                </c:pt>
                <c:pt idx="4">
                  <c:v>8.9304539341057557E-4</c:v>
                </c:pt>
                <c:pt idx="5">
                  <c:v>8.7412695762574782E-4</c:v>
                </c:pt>
                <c:pt idx="6">
                  <c:v>1.0909569480469141E-3</c:v>
                </c:pt>
                <c:pt idx="7">
                  <c:v>2.0211310074202552E-3</c:v>
                </c:pt>
                <c:pt idx="8">
                  <c:v>3.8444420084038267E-3</c:v>
                </c:pt>
                <c:pt idx="9">
                  <c:v>7.8048342594923626E-3</c:v>
                </c:pt>
                <c:pt idx="10">
                  <c:v>1.597180153833536E-2</c:v>
                </c:pt>
                <c:pt idx="11">
                  <c:v>2.865063393075977E-2</c:v>
                </c:pt>
                <c:pt idx="12">
                  <c:v>4.7956950781483564E-2</c:v>
                </c:pt>
                <c:pt idx="13">
                  <c:v>7.8467518689748009E-2</c:v>
                </c:pt>
                <c:pt idx="14">
                  <c:v>0.12805344211672634</c:v>
                </c:pt>
                <c:pt idx="15">
                  <c:v>0.20784599211536156</c:v>
                </c:pt>
                <c:pt idx="16">
                  <c:v>0.29388933797620204</c:v>
                </c:pt>
                <c:pt idx="17">
                  <c:v>0.40735153662556622</c:v>
                </c:pt>
                <c:pt idx="18">
                  <c:v>0.56766506342057166</c:v>
                </c:pt>
                <c:pt idx="19">
                  <c:v>0.7555621905569081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00-44E4-972D-63162658CDB5}"/>
            </c:ext>
          </c:extLst>
        </c:ser>
        <c:ser>
          <c:idx val="0"/>
          <c:order val="1"/>
          <c:tx>
            <c:strRef>
              <c:f>List1!$C$1</c:f>
              <c:strCache>
                <c:ptCount val="1"/>
                <c:pt idx="0">
                  <c:v>Ženy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List1!$C$2:$C$21</c:f>
              <c:numCache>
                <c:formatCode>General</c:formatCode>
                <c:ptCount val="20"/>
                <c:pt idx="0">
                  <c:v>3.4084583083303165E-4</c:v>
                </c:pt>
                <c:pt idx="1">
                  <c:v>1.2435501120407386E-3</c:v>
                </c:pt>
                <c:pt idx="2">
                  <c:v>1.4872104013525598E-3</c:v>
                </c:pt>
                <c:pt idx="3">
                  <c:v>1.2127606821714838E-3</c:v>
                </c:pt>
                <c:pt idx="4">
                  <c:v>7.1277099207761173E-4</c:v>
                </c:pt>
                <c:pt idx="5">
                  <c:v>5.1010598307261686E-4</c:v>
                </c:pt>
                <c:pt idx="6">
                  <c:v>7.1943691185042671E-4</c:v>
                </c:pt>
                <c:pt idx="7">
                  <c:v>1.027200266830904E-3</c:v>
                </c:pt>
                <c:pt idx="8">
                  <c:v>1.8186333618979596E-3</c:v>
                </c:pt>
                <c:pt idx="9">
                  <c:v>3.4178042967357262E-3</c:v>
                </c:pt>
                <c:pt idx="10">
                  <c:v>6.7635716133810937E-3</c:v>
                </c:pt>
                <c:pt idx="11">
                  <c:v>1.1887109843255335E-2</c:v>
                </c:pt>
                <c:pt idx="12">
                  <c:v>2.0017692411258184E-2</c:v>
                </c:pt>
                <c:pt idx="13">
                  <c:v>3.7480144065816491E-2</c:v>
                </c:pt>
                <c:pt idx="14">
                  <c:v>7.0538639123776503E-2</c:v>
                </c:pt>
                <c:pt idx="15">
                  <c:v>0.14280148691439618</c:v>
                </c:pt>
                <c:pt idx="16">
                  <c:v>0.23478996148689607</c:v>
                </c:pt>
                <c:pt idx="17">
                  <c:v>0.35120718162762293</c:v>
                </c:pt>
                <c:pt idx="18">
                  <c:v>0.49565954463441392</c:v>
                </c:pt>
                <c:pt idx="19">
                  <c:v>0.64046529181462253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00-44E4-972D-63162658C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10"/>
        <c:axId val="1601064272"/>
        <c:axId val="1601066352"/>
      </c:barChart>
      <c:lineChart>
        <c:grouping val="standard"/>
        <c:varyColors val="0"/>
        <c:ser>
          <c:idx val="2"/>
          <c:order val="2"/>
          <c:tx>
            <c:strRef>
              <c:f>List1!$D$1</c:f>
              <c:strCache>
                <c:ptCount val="1"/>
                <c:pt idx="0">
                  <c:v>Celkem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List1!$A$2:$A$21</c:f>
              <c:strCache>
                <c:ptCount val="20"/>
                <c:pt idx="0">
                  <c:v>0–4</c:v>
                </c:pt>
                <c:pt idx="1">
                  <c:v>5–9</c:v>
                </c:pt>
                <c:pt idx="2">
                  <c:v>10–14</c:v>
                </c:pt>
                <c:pt idx="3">
                  <c:v>15–19</c:v>
                </c:pt>
                <c:pt idx="4">
                  <c:v>20–24</c:v>
                </c:pt>
                <c:pt idx="5">
                  <c:v>25–29</c:v>
                </c:pt>
                <c:pt idx="6">
                  <c:v>30–34</c:v>
                </c:pt>
                <c:pt idx="7">
                  <c:v>35–39</c:v>
                </c:pt>
                <c:pt idx="8">
                  <c:v>40–44</c:v>
                </c:pt>
                <c:pt idx="9">
                  <c:v>45–49</c:v>
                </c:pt>
                <c:pt idx="10">
                  <c:v>50–54</c:v>
                </c:pt>
                <c:pt idx="11">
                  <c:v>55–59</c:v>
                </c:pt>
                <c:pt idx="12">
                  <c:v>60–64</c:v>
                </c:pt>
                <c:pt idx="13">
                  <c:v>65–69</c:v>
                </c:pt>
                <c:pt idx="14">
                  <c:v>70–74</c:v>
                </c:pt>
                <c:pt idx="15">
                  <c:v>75–79</c:v>
                </c:pt>
                <c:pt idx="16">
                  <c:v>80–84</c:v>
                </c:pt>
                <c:pt idx="17">
                  <c:v>85–89</c:v>
                </c:pt>
                <c:pt idx="18">
                  <c:v>90–94</c:v>
                </c:pt>
                <c:pt idx="19">
                  <c:v>95+</c:v>
                </c:pt>
              </c:strCache>
            </c:strRef>
          </c:cat>
          <c:val>
            <c:numRef>
              <c:f>List1!$D$2:$D$21</c:f>
              <c:numCache>
                <c:formatCode>General</c:formatCode>
                <c:ptCount val="20"/>
                <c:pt idx="0">
                  <c:v>4.0413042266326658E-4</c:v>
                </c:pt>
                <c:pt idx="1">
                  <c:v>1.2176699964211591E-3</c:v>
                </c:pt>
                <c:pt idx="2">
                  <c:v>1.4993718490156475E-3</c:v>
                </c:pt>
                <c:pt idx="3">
                  <c:v>1.2261242902090008E-3</c:v>
                </c:pt>
                <c:pt idx="4">
                  <c:v>8.0556805705729031E-4</c:v>
                </c:pt>
                <c:pt idx="5">
                  <c:v>6.9844304913772046E-4</c:v>
                </c:pt>
                <c:pt idx="6">
                  <c:v>9.1174362798144963E-4</c:v>
                </c:pt>
                <c:pt idx="7">
                  <c:v>1.5414188270399551E-3</c:v>
                </c:pt>
                <c:pt idx="8">
                  <c:v>2.8654503269910413E-3</c:v>
                </c:pt>
                <c:pt idx="9">
                  <c:v>5.6713144049506392E-3</c:v>
                </c:pt>
                <c:pt idx="10">
                  <c:v>1.1456844903694068E-2</c:v>
                </c:pt>
                <c:pt idx="11">
                  <c:v>2.0316732229869724E-2</c:v>
                </c:pt>
                <c:pt idx="12">
                  <c:v>3.3686484024217721E-2</c:v>
                </c:pt>
                <c:pt idx="13">
                  <c:v>5.6636840832845918E-2</c:v>
                </c:pt>
                <c:pt idx="14">
                  <c:v>9.5918742727261364E-2</c:v>
                </c:pt>
                <c:pt idx="15">
                  <c:v>0.16927124608418065</c:v>
                </c:pt>
                <c:pt idx="16">
                  <c:v>0.25659587902282666</c:v>
                </c:pt>
                <c:pt idx="17">
                  <c:v>0.36914450278057104</c:v>
                </c:pt>
                <c:pt idx="18">
                  <c:v>0.51514729527303671</c:v>
                </c:pt>
                <c:pt idx="19">
                  <c:v>0.66274523122005313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900-44E4-972D-63162658C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1064272"/>
        <c:axId val="1601066352"/>
      </c:lineChart>
      <c:catAx>
        <c:axId val="16010642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Věk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1066352"/>
        <c:crosses val="autoZero"/>
        <c:auto val="1"/>
        <c:lblAlgn val="ctr"/>
        <c:lblOffset val="100"/>
        <c:noMultiLvlLbl val="0"/>
      </c:catAx>
      <c:valAx>
        <c:axId val="160106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Podíl</a:t>
                </a:r>
                <a:r>
                  <a:rPr lang="cs-CZ" baseline="0" dirty="0"/>
                  <a:t> populace ČR daného věku s onemocněním</a:t>
                </a:r>
                <a:endParaRPr lang="cs-CZ" dirty="0"/>
              </a:p>
            </c:rich>
          </c:tx>
          <c:layout>
            <c:manualLayout>
              <c:xMode val="edge"/>
              <c:yMode val="edge"/>
              <c:x val="3.7109247710408091E-2"/>
              <c:y val="5.622555217424324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1064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7726329303938618"/>
          <c:y val="0.10574555917853035"/>
          <c:w val="0.44000984677716692"/>
          <c:h val="6.21694795474242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IX. Nemoci oběhové soustavy</c:v>
                </c:pt>
                <c:pt idx="1">
                  <c:v>II. Novotvary</c:v>
                </c:pt>
                <c:pt idx="2">
                  <c:v>X. Nemoci dýchací soustavy</c:v>
                </c:pt>
                <c:pt idx="3">
                  <c:v>IV. Nemoci endokrinní, výživy a přeměny látek</c:v>
                </c:pt>
                <c:pt idx="4">
                  <c:v>XI. Nemoci trávicí soustavy</c:v>
                </c:pt>
                <c:pt idx="5">
                  <c:v>I. Některé infekční a parazitární nemoci</c:v>
                </c:pt>
                <c:pt idx="6">
                  <c:v>XIV. Nemoci močové a pohlavní soustavy</c:v>
                </c:pt>
                <c:pt idx="7">
                  <c:v>XIX. Poranění, otravy a některé jiné následky vnějších příčin</c:v>
                </c:pt>
                <c:pt idx="8">
                  <c:v>VI. Nemoci nervové soustavy</c:v>
                </c:pt>
                <c:pt idx="9">
                  <c:v>XVIII. Příznaky, znaky a abnormální klinické a laboratorní nálezy</c:v>
                </c:pt>
                <c:pt idx="10">
                  <c:v>XXII. Kódy pro speciální účely</c:v>
                </c:pt>
                <c:pt idx="11">
                  <c:v>V. Poruchy duševní a poruchy chování</c:v>
                </c:pt>
                <c:pt idx="12">
                  <c:v>III. Nemoci krve a krvetvorných orgánů, poruchy mechanismu imunity</c:v>
                </c:pt>
                <c:pt idx="13">
                  <c:v>XII. Nemoci kůže a podkožního vaziva</c:v>
                </c:pt>
                <c:pt idx="14">
                  <c:v>XIII. Nemoci svalové a kosterní soustavy a pojivové tkáně</c:v>
                </c:pt>
                <c:pt idx="15">
                  <c:v>XVII. Vrozené vady, deformace a chromozomální abnormality</c:v>
                </c:pt>
                <c:pt idx="16">
                  <c:v>VIII. Nemoci ucha a bradavkového výběžku</c:v>
                </c:pt>
                <c:pt idx="17">
                  <c:v>VII. Nemoci oka a očních adnex</c:v>
                </c:pt>
                <c:pt idx="18">
                  <c:v>XVI. Některé stavy vzniklé v perinatálním období</c:v>
                </c:pt>
              </c:strCache>
            </c:strRef>
          </c:cat>
          <c:val>
            <c:numRef>
              <c:f>List1!$B$2:$B$20</c:f>
              <c:numCache>
                <c:formatCode>0%</c:formatCode>
                <c:ptCount val="19"/>
                <c:pt idx="0">
                  <c:v>0.50274900907812303</c:v>
                </c:pt>
                <c:pt idx="1">
                  <c:v>0.15350978135788262</c:v>
                </c:pt>
                <c:pt idx="2">
                  <c:v>9.2903720751822016E-2</c:v>
                </c:pt>
                <c:pt idx="3">
                  <c:v>6.7229254571026728E-2</c:v>
                </c:pt>
                <c:pt idx="4">
                  <c:v>3.5698759749392663E-2</c:v>
                </c:pt>
                <c:pt idx="5">
                  <c:v>2.6237054085155351E-2</c:v>
                </c:pt>
                <c:pt idx="6">
                  <c:v>2.4574862549546096E-2</c:v>
                </c:pt>
                <c:pt idx="7">
                  <c:v>2.1634062140391253E-2</c:v>
                </c:pt>
                <c:pt idx="8">
                  <c:v>1.9920726249840173E-2</c:v>
                </c:pt>
                <c:pt idx="9">
                  <c:v>1.8488684311469123E-2</c:v>
                </c:pt>
                <c:pt idx="10">
                  <c:v>1.7005498018156245E-2</c:v>
                </c:pt>
                <c:pt idx="11">
                  <c:v>1.178877381409027E-2</c:v>
                </c:pt>
                <c:pt idx="12">
                  <c:v>2.9663725866257511E-3</c:v>
                </c:pt>
                <c:pt idx="13">
                  <c:v>2.2759237949111365E-3</c:v>
                </c:pt>
                <c:pt idx="14">
                  <c:v>2.1992072624984018E-3</c:v>
                </c:pt>
                <c:pt idx="15">
                  <c:v>7.6716532412734941E-4</c:v>
                </c:pt>
                <c:pt idx="16">
                  <c:v>5.1144354941823298E-5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49-4912-85B1-518945CD29D2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2020–2022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IX. Nemoci oběhové soustavy</c:v>
                </c:pt>
                <c:pt idx="1">
                  <c:v>II. Novotvary</c:v>
                </c:pt>
                <c:pt idx="2">
                  <c:v>X. Nemoci dýchací soustavy</c:v>
                </c:pt>
                <c:pt idx="3">
                  <c:v>IV. Nemoci endokrinní, výživy a přeměny látek</c:v>
                </c:pt>
                <c:pt idx="4">
                  <c:v>XI. Nemoci trávicí soustavy</c:v>
                </c:pt>
                <c:pt idx="5">
                  <c:v>I. Některé infekční a parazitární nemoci</c:v>
                </c:pt>
                <c:pt idx="6">
                  <c:v>XIV. Nemoci močové a pohlavní soustavy</c:v>
                </c:pt>
                <c:pt idx="7">
                  <c:v>XIX. Poranění, otravy a některé jiné následky vnějších příčin</c:v>
                </c:pt>
                <c:pt idx="8">
                  <c:v>VI. Nemoci nervové soustavy</c:v>
                </c:pt>
                <c:pt idx="9">
                  <c:v>XVIII. Příznaky, znaky a abnormální klinické a laboratorní nálezy</c:v>
                </c:pt>
                <c:pt idx="10">
                  <c:v>XXII. Kódy pro speciální účely</c:v>
                </c:pt>
                <c:pt idx="11">
                  <c:v>V. Poruchy duševní a poruchy chování</c:v>
                </c:pt>
                <c:pt idx="12">
                  <c:v>III. Nemoci krve a krvetvorných orgánů, poruchy mechanismu imunity</c:v>
                </c:pt>
                <c:pt idx="13">
                  <c:v>XII. Nemoci kůže a podkožního vaziva</c:v>
                </c:pt>
                <c:pt idx="14">
                  <c:v>XIII. Nemoci svalové a kosterní soustavy a pojivové tkáně</c:v>
                </c:pt>
                <c:pt idx="15">
                  <c:v>XVII. Vrozené vady, deformace a chromozomální abnormality</c:v>
                </c:pt>
                <c:pt idx="16">
                  <c:v>VIII. Nemoci ucha a bradavkového výběžku</c:v>
                </c:pt>
                <c:pt idx="17">
                  <c:v>VII. Nemoci oka a očních adnex</c:v>
                </c:pt>
                <c:pt idx="18">
                  <c:v>XVI. Některé stavy vzniklé v perinatálním období</c:v>
                </c:pt>
              </c:strCache>
            </c:strRef>
          </c:cat>
          <c:val>
            <c:numRef>
              <c:f>List1!$C$2:$C$20</c:f>
              <c:numCache>
                <c:formatCode>0%</c:formatCode>
                <c:ptCount val="19"/>
                <c:pt idx="0">
                  <c:v>0.48753818822427547</c:v>
                </c:pt>
                <c:pt idx="1">
                  <c:v>0.13185065152269737</c:v>
                </c:pt>
                <c:pt idx="2">
                  <c:v>7.3663319234971866E-2</c:v>
                </c:pt>
                <c:pt idx="3">
                  <c:v>5.9436115096148844E-2</c:v>
                </c:pt>
                <c:pt idx="4">
                  <c:v>2.8692271669726679E-2</c:v>
                </c:pt>
                <c:pt idx="5">
                  <c:v>2.0114323092818756E-2</c:v>
                </c:pt>
                <c:pt idx="6">
                  <c:v>2.1615835755327769E-2</c:v>
                </c:pt>
                <c:pt idx="7">
                  <c:v>1.9125703369483615E-2</c:v>
                </c:pt>
                <c:pt idx="8">
                  <c:v>1.8189116263166112E-2</c:v>
                </c:pt>
                <c:pt idx="9">
                  <c:v>1.4992826932082568E-2</c:v>
                </c:pt>
                <c:pt idx="10">
                  <c:v>0.10730612275237678</c:v>
                </c:pt>
                <c:pt idx="11">
                  <c:v>1.0763318491648764E-2</c:v>
                </c:pt>
                <c:pt idx="12">
                  <c:v>1.8806074436375259E-3</c:v>
                </c:pt>
                <c:pt idx="13">
                  <c:v>1.9400732916576848E-3</c:v>
                </c:pt>
                <c:pt idx="14">
                  <c:v>2.1407705287257214E-3</c:v>
                </c:pt>
                <c:pt idx="15">
                  <c:v>7.2845663824694677E-4</c:v>
                </c:pt>
                <c:pt idx="16">
                  <c:v>1.4866462005039731E-5</c:v>
                </c:pt>
                <c:pt idx="17">
                  <c:v>7.4332310025198655E-6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30-4DD4-B1F7-BB7883ED796D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2015–2019</c:v>
                </c:pt>
              </c:strCache>
            </c:strRef>
          </c:tx>
          <c:spPr>
            <a:solidFill>
              <a:srgbClr val="FF818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FF818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List1!$A$2:$A$20</c:f>
              <c:strCache>
                <c:ptCount val="19"/>
                <c:pt idx="0">
                  <c:v>IX. Nemoci oběhové soustavy</c:v>
                </c:pt>
                <c:pt idx="1">
                  <c:v>II. Novotvary</c:v>
                </c:pt>
                <c:pt idx="2">
                  <c:v>X. Nemoci dýchací soustavy</c:v>
                </c:pt>
                <c:pt idx="3">
                  <c:v>IV. Nemoci endokrinní, výživy a přeměny látek</c:v>
                </c:pt>
                <c:pt idx="4">
                  <c:v>XI. Nemoci trávicí soustavy</c:v>
                </c:pt>
                <c:pt idx="5">
                  <c:v>I. Některé infekční a parazitární nemoci</c:v>
                </c:pt>
                <c:pt idx="6">
                  <c:v>XIV. Nemoci močové a pohlavní soustavy</c:v>
                </c:pt>
                <c:pt idx="7">
                  <c:v>XIX. Poranění, otravy a některé jiné následky vnějších příčin</c:v>
                </c:pt>
                <c:pt idx="8">
                  <c:v>VI. Nemoci nervové soustavy</c:v>
                </c:pt>
                <c:pt idx="9">
                  <c:v>XVIII. Příznaky, znaky a abnormální klinické a laboratorní nálezy</c:v>
                </c:pt>
                <c:pt idx="10">
                  <c:v>XXII. Kódy pro speciální účely</c:v>
                </c:pt>
                <c:pt idx="11">
                  <c:v>V. Poruchy duševní a poruchy chování</c:v>
                </c:pt>
                <c:pt idx="12">
                  <c:v>III. Nemoci krve a krvetvorných orgánů, poruchy mechanismu imunity</c:v>
                </c:pt>
                <c:pt idx="13">
                  <c:v>XII. Nemoci kůže a podkožního vaziva</c:v>
                </c:pt>
                <c:pt idx="14">
                  <c:v>XIII. Nemoci svalové a kosterní soustavy a pojivové tkáně</c:v>
                </c:pt>
                <c:pt idx="15">
                  <c:v>XVII. Vrozené vady, deformace a chromozomální abnormality</c:v>
                </c:pt>
                <c:pt idx="16">
                  <c:v>VIII. Nemoci ucha a bradavkového výběžku</c:v>
                </c:pt>
                <c:pt idx="17">
                  <c:v>VII. Nemoci oka a očních adnex</c:v>
                </c:pt>
                <c:pt idx="18">
                  <c:v>XVI. Některé stavy vzniklé v perinatálním období</c:v>
                </c:pt>
              </c:strCache>
            </c:strRef>
          </c:cat>
          <c:val>
            <c:numRef>
              <c:f>List1!$D$2:$D$20</c:f>
              <c:numCache>
                <c:formatCode>0%</c:formatCode>
                <c:ptCount val="19"/>
                <c:pt idx="0">
                  <c:v>0.57260127706359942</c:v>
                </c:pt>
                <c:pt idx="1">
                  <c:v>0.14715832205683355</c:v>
                </c:pt>
                <c:pt idx="2">
                  <c:v>8.4832755412719896E-2</c:v>
                </c:pt>
                <c:pt idx="3">
                  <c:v>5.6468834573748308E-2</c:v>
                </c:pt>
                <c:pt idx="4">
                  <c:v>3.0969849458728011E-2</c:v>
                </c:pt>
                <c:pt idx="5">
                  <c:v>2.1043005751014886E-2</c:v>
                </c:pt>
                <c:pt idx="6">
                  <c:v>2.0731140054127198E-2</c:v>
                </c:pt>
                <c:pt idx="7">
                  <c:v>2.3611933355886332E-2</c:v>
                </c:pt>
                <c:pt idx="8">
                  <c:v>1.6084869756427606E-2</c:v>
                </c:pt>
                <c:pt idx="9">
                  <c:v>8.4838041271989174E-3</c:v>
                </c:pt>
                <c:pt idx="10">
                  <c:v>0</c:v>
                </c:pt>
                <c:pt idx="11">
                  <c:v>1.062986299052774E-2</c:v>
                </c:pt>
                <c:pt idx="12">
                  <c:v>2.368064952638701E-3</c:v>
                </c:pt>
                <c:pt idx="13">
                  <c:v>1.8711941813261163E-3</c:v>
                </c:pt>
                <c:pt idx="14">
                  <c:v>2.2306326116373477E-3</c:v>
                </c:pt>
                <c:pt idx="15">
                  <c:v>8.6159506089309877E-4</c:v>
                </c:pt>
                <c:pt idx="16">
                  <c:v>2.114343707713126E-5</c:v>
                </c:pt>
                <c:pt idx="17">
                  <c:v>1.057171853856563E-5</c:v>
                </c:pt>
                <c:pt idx="18">
                  <c:v>2.114343707713126E-5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30-4DD4-B1F7-BB7883ED79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14360863"/>
        <c:axId val="914381663"/>
      </c:barChart>
      <c:catAx>
        <c:axId val="914360863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81663"/>
        <c:crosses val="autoZero"/>
        <c:auto val="1"/>
        <c:lblAlgn val="ctr"/>
        <c:lblOffset val="100"/>
        <c:noMultiLvlLbl val="0"/>
      </c:catAx>
      <c:valAx>
        <c:axId val="914381663"/>
        <c:scaling>
          <c:orientation val="minMax"/>
          <c:max val="0.75000000000000011"/>
          <c:min val="0"/>
        </c:scaling>
        <c:delete val="0"/>
        <c:axPos val="t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Podíl zemřelých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60863"/>
        <c:crosses val="autoZero"/>
        <c:crossBetween val="between"/>
        <c:majorUnit val="0.2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List1!$A$2:$A$13</c:f>
              <c:strCache>
                <c:ptCount val="12"/>
                <c:pt idx="0">
                  <c:v>I25 Chronická ischemická choroba srdeční</c:v>
                </c:pt>
                <c:pt idx="1">
                  <c:v>I50 Selhání srdce</c:v>
                </c:pt>
                <c:pt idx="2">
                  <c:v>E11 Diabetes mellitus 2. typu</c:v>
                </c:pt>
                <c:pt idx="3">
                  <c:v>J44 Jiná chronická obstrukční plicní nemoc</c:v>
                </c:pt>
                <c:pt idx="4">
                  <c:v>J18 Pneumonie‚ původce NS</c:v>
                </c:pt>
                <c:pt idx="5">
                  <c:v>C34 Zhoubný novotvar průdušky (bronchu) a plíce</c:v>
                </c:pt>
                <c:pt idx="6">
                  <c:v>I11 Postižení srdce při hypertenzi</c:v>
                </c:pt>
                <c:pt idx="7">
                  <c:v>I48 Fibrilace a flutter síní</c:v>
                </c:pt>
                <c:pt idx="8">
                  <c:v>I21 Akutní infarkt myokardu</c:v>
                </c:pt>
                <c:pt idx="9">
                  <c:v>I63 Mozkový infarkt</c:v>
                </c:pt>
                <c:pt idx="10">
                  <c:v>A41 Jiná sepse</c:v>
                </c:pt>
                <c:pt idx="11">
                  <c:v>U07 Nouzové použití kódu U07</c:v>
                </c:pt>
              </c:strCache>
            </c:strRef>
          </c:cat>
          <c:val>
            <c:numRef>
              <c:f>List1!$B$2:$B$13</c:f>
              <c:numCache>
                <c:formatCode>0%</c:formatCode>
                <c:ptCount val="12"/>
                <c:pt idx="0">
                  <c:v>0.20744233465018477</c:v>
                </c:pt>
                <c:pt idx="1">
                  <c:v>9.2442971836370583E-2</c:v>
                </c:pt>
                <c:pt idx="2">
                  <c:v>5.199439276156493E-2</c:v>
                </c:pt>
                <c:pt idx="3">
                  <c:v>4.1264177392634126E-2</c:v>
                </c:pt>
                <c:pt idx="4">
                  <c:v>2.956543902128202E-2</c:v>
                </c:pt>
                <c:pt idx="5">
                  <c:v>2.7679367911303682E-2</c:v>
                </c:pt>
                <c:pt idx="6">
                  <c:v>2.4620874219446923E-2</c:v>
                </c:pt>
                <c:pt idx="7">
                  <c:v>2.403466292850771E-2</c:v>
                </c:pt>
                <c:pt idx="8">
                  <c:v>2.1893717344207978E-2</c:v>
                </c:pt>
                <c:pt idx="9">
                  <c:v>1.8758761310054797E-2</c:v>
                </c:pt>
                <c:pt idx="10">
                  <c:v>1.7127564674397858E-2</c:v>
                </c:pt>
                <c:pt idx="11">
                  <c:v>1.6796227857780042E-2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DA-42A2-80CC-FF7E624CE054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2020–2022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List1!$A$2:$A$13</c:f>
              <c:strCache>
                <c:ptCount val="12"/>
                <c:pt idx="0">
                  <c:v>I25 Chronická ischemická choroba srdeční</c:v>
                </c:pt>
                <c:pt idx="1">
                  <c:v>I50 Selhání srdce</c:v>
                </c:pt>
                <c:pt idx="2">
                  <c:v>E11 Diabetes mellitus 2. typu</c:v>
                </c:pt>
                <c:pt idx="3">
                  <c:v>J44 Jiná chronická obstrukční plicní nemoc</c:v>
                </c:pt>
                <c:pt idx="4">
                  <c:v>J18 Pneumonie‚ původce NS</c:v>
                </c:pt>
                <c:pt idx="5">
                  <c:v>C34 Zhoubný novotvar průdušky (bronchu) a plíce</c:v>
                </c:pt>
                <c:pt idx="6">
                  <c:v>I11 Postižení srdce při hypertenzi</c:v>
                </c:pt>
                <c:pt idx="7">
                  <c:v>I48 Fibrilace a flutter síní</c:v>
                </c:pt>
                <c:pt idx="8">
                  <c:v>I21 Akutní infarkt myokardu</c:v>
                </c:pt>
                <c:pt idx="9">
                  <c:v>I63 Mozkový infarkt</c:v>
                </c:pt>
                <c:pt idx="10">
                  <c:v>A41 Jiná sepse</c:v>
                </c:pt>
                <c:pt idx="11">
                  <c:v>U07 Nouzové použití kódu U07</c:v>
                </c:pt>
              </c:strCache>
            </c:strRef>
          </c:cat>
          <c:val>
            <c:numRef>
              <c:f>List1!$C$2:$C$13</c:f>
              <c:numCache>
                <c:formatCode>0%</c:formatCode>
                <c:ptCount val="12"/>
                <c:pt idx="0">
                  <c:v>0.21763244726207689</c:v>
                </c:pt>
                <c:pt idx="1">
                  <c:v>7.5571868164460751E-2</c:v>
                </c:pt>
                <c:pt idx="2">
                  <c:v>4.5022800578356136E-2</c:v>
                </c:pt>
                <c:pt idx="3">
                  <c:v>3.2855077299521744E-2</c:v>
                </c:pt>
                <c:pt idx="4">
                  <c:v>2.2770919067215362E-2</c:v>
                </c:pt>
                <c:pt idx="5">
                  <c:v>2.4194564935305675E-2</c:v>
                </c:pt>
                <c:pt idx="6">
                  <c:v>2.0361101842583326E-2</c:v>
                </c:pt>
                <c:pt idx="7">
                  <c:v>1.9671523375227078E-2</c:v>
                </c:pt>
                <c:pt idx="8">
                  <c:v>2.4698772846920996E-2</c:v>
                </c:pt>
                <c:pt idx="9">
                  <c:v>1.8262707151596041E-2</c:v>
                </c:pt>
                <c:pt idx="10">
                  <c:v>1.2975938901864827E-2</c:v>
                </c:pt>
                <c:pt idx="11">
                  <c:v>0.10632855077299522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80-4DCC-8C64-1BFECE5B57F1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2015–2019</c:v>
                </c:pt>
              </c:strCache>
            </c:strRef>
          </c:tx>
          <c:spPr>
            <a:solidFill>
              <a:srgbClr val="FF818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FF818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List1!$A$2:$A$13</c:f>
              <c:strCache>
                <c:ptCount val="12"/>
                <c:pt idx="0">
                  <c:v>I25 Chronická ischemická choroba srdeční</c:v>
                </c:pt>
                <c:pt idx="1">
                  <c:v>I50 Selhání srdce</c:v>
                </c:pt>
                <c:pt idx="2">
                  <c:v>E11 Diabetes mellitus 2. typu</c:v>
                </c:pt>
                <c:pt idx="3">
                  <c:v>J44 Jiná chronická obstrukční plicní nemoc</c:v>
                </c:pt>
                <c:pt idx="4">
                  <c:v>J18 Pneumonie‚ původce NS</c:v>
                </c:pt>
                <c:pt idx="5">
                  <c:v>C34 Zhoubný novotvar průdušky (bronchu) a plíce</c:v>
                </c:pt>
                <c:pt idx="6">
                  <c:v>I11 Postižení srdce při hypertenzi</c:v>
                </c:pt>
                <c:pt idx="7">
                  <c:v>I48 Fibrilace a flutter síní</c:v>
                </c:pt>
                <c:pt idx="8">
                  <c:v>I21 Akutní infarkt myokardu</c:v>
                </c:pt>
                <c:pt idx="9">
                  <c:v>I63 Mozkový infarkt</c:v>
                </c:pt>
                <c:pt idx="10">
                  <c:v>A41 Jiná sepse</c:v>
                </c:pt>
                <c:pt idx="11">
                  <c:v>U07 Nouzové použití kódu U07</c:v>
                </c:pt>
              </c:strCache>
            </c:strRef>
          </c:cat>
          <c:val>
            <c:numRef>
              <c:f>List1!$D$2:$D$13</c:f>
              <c:numCache>
                <c:formatCode>0%</c:formatCode>
                <c:ptCount val="12"/>
                <c:pt idx="0">
                  <c:v>0.27084585296939412</c:v>
                </c:pt>
                <c:pt idx="1">
                  <c:v>6.511792179312817E-2</c:v>
                </c:pt>
                <c:pt idx="2">
                  <c:v>3.7727593805020505E-2</c:v>
                </c:pt>
                <c:pt idx="3">
                  <c:v>4.0568892262601346E-2</c:v>
                </c:pt>
                <c:pt idx="4">
                  <c:v>2.4401429610652496E-2</c:v>
                </c:pt>
                <c:pt idx="5">
                  <c:v>2.7432499393786045E-2</c:v>
                </c:pt>
                <c:pt idx="6">
                  <c:v>1.7400976268041456E-2</c:v>
                </c:pt>
                <c:pt idx="7">
                  <c:v>1.5898619940749176E-2</c:v>
                </c:pt>
                <c:pt idx="8">
                  <c:v>4.1876205838631116E-2</c:v>
                </c:pt>
                <c:pt idx="9">
                  <c:v>2.3457844408598751E-2</c:v>
                </c:pt>
                <c:pt idx="10">
                  <c:v>1.4712549156044743E-2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80-4DCC-8C64-1BFECE5B57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14360863"/>
        <c:axId val="914381663"/>
      </c:barChart>
      <c:catAx>
        <c:axId val="914360863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81663"/>
        <c:crosses val="autoZero"/>
        <c:auto val="1"/>
        <c:lblAlgn val="ctr"/>
        <c:lblOffset val="100"/>
        <c:noMultiLvlLbl val="0"/>
      </c:catAx>
      <c:valAx>
        <c:axId val="914381663"/>
        <c:scaling>
          <c:orientation val="minMax"/>
        </c:scaling>
        <c:delete val="0"/>
        <c:axPos val="t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dirty="0"/>
                  <a:t>Podíl zemřelých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43608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43989818493236"/>
          <c:y val="0.23191677467746852"/>
          <c:w val="0.7816932702143351"/>
          <c:h val="0.65933787530899235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Počet pacientů hospitalizovaných v daném roce</c:v>
                </c:pt>
              </c:strCache>
            </c:strRef>
          </c:tx>
          <c:spPr>
            <a:ln w="2857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cat>
            <c:strRef>
              <c:f>List1!$B$1:$O$1</c:f>
              <c:strCach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strCache>
            </c:strRef>
          </c:cat>
          <c:val>
            <c:numRef>
              <c:f>List1!$B$2:$O$2</c:f>
              <c:numCache>
                <c:formatCode>General</c:formatCode>
                <c:ptCount val="14"/>
                <c:pt idx="0">
                  <c:v>28057</c:v>
                </c:pt>
                <c:pt idx="1">
                  <c:v>30296</c:v>
                </c:pt>
                <c:pt idx="2">
                  <c:v>33566</c:v>
                </c:pt>
                <c:pt idx="3">
                  <c:v>33712</c:v>
                </c:pt>
                <c:pt idx="4">
                  <c:v>35774</c:v>
                </c:pt>
                <c:pt idx="5">
                  <c:v>34296</c:v>
                </c:pt>
                <c:pt idx="6">
                  <c:v>34056</c:v>
                </c:pt>
                <c:pt idx="7">
                  <c:v>33748</c:v>
                </c:pt>
                <c:pt idx="8">
                  <c:v>33354</c:v>
                </c:pt>
                <c:pt idx="9">
                  <c:v>34098</c:v>
                </c:pt>
                <c:pt idx="10">
                  <c:v>31737</c:v>
                </c:pt>
                <c:pt idx="11">
                  <c:v>31640</c:v>
                </c:pt>
                <c:pt idx="12">
                  <c:v>32087</c:v>
                </c:pt>
                <c:pt idx="13">
                  <c:v>32462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272-4BA8-A545-63BDF1D97B13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Počet pacientů poprvé hospitalizovaných v daném roce</c:v>
                </c:pt>
              </c:strCache>
            </c:strRef>
          </c:tx>
          <c:spPr>
            <a:ln w="28575" cap="rnd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prstDash val="solid"/>
              </a:ln>
              <a:effectLst/>
            </c:spPr>
          </c:marker>
          <c:cat>
            <c:strRef>
              <c:f>List1!$B$1:$O$1</c:f>
              <c:strCach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strCache>
            </c:strRef>
          </c:cat>
          <c:val>
            <c:numRef>
              <c:f>List1!$B$3:$O$3</c:f>
              <c:numCache>
                <c:formatCode>General</c:formatCode>
                <c:ptCount val="14"/>
                <c:pt idx="4">
                  <c:v>25672</c:v>
                </c:pt>
                <c:pt idx="5">
                  <c:v>23617</c:v>
                </c:pt>
                <c:pt idx="6">
                  <c:v>22981</c:v>
                </c:pt>
                <c:pt idx="7">
                  <c:v>22413</c:v>
                </c:pt>
                <c:pt idx="8">
                  <c:v>21926</c:v>
                </c:pt>
                <c:pt idx="9">
                  <c:v>22528</c:v>
                </c:pt>
                <c:pt idx="10">
                  <c:v>20792</c:v>
                </c:pt>
                <c:pt idx="11">
                  <c:v>21577</c:v>
                </c:pt>
                <c:pt idx="12">
                  <c:v>21703</c:v>
                </c:pt>
                <c:pt idx="13">
                  <c:v>22121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272-4BA8-A545-63BDF1D97B13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Počet osob naživu v daném roce hospitalizovaných v minulosti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cat>
            <c:strRef>
              <c:f>List1!$B$1:$O$1</c:f>
              <c:strCache>
                <c:ptCount val="14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</c:strCache>
            </c:strRef>
          </c:cat>
          <c:val>
            <c:numRef>
              <c:f>List1!$B$4:$O$4</c:f>
              <c:numCache>
                <c:formatCode>General</c:formatCode>
                <c:ptCount val="14"/>
                <c:pt idx="4">
                  <c:v>85968</c:v>
                </c:pt>
                <c:pt idx="5">
                  <c:v>94015</c:v>
                </c:pt>
                <c:pt idx="6">
                  <c:v>99455</c:v>
                </c:pt>
                <c:pt idx="7">
                  <c:v>104360</c:v>
                </c:pt>
                <c:pt idx="8">
                  <c:v>108057</c:v>
                </c:pt>
                <c:pt idx="9">
                  <c:v>111721</c:v>
                </c:pt>
                <c:pt idx="10">
                  <c:v>113267</c:v>
                </c:pt>
                <c:pt idx="11">
                  <c:v>113083</c:v>
                </c:pt>
                <c:pt idx="12">
                  <c:v>112987</c:v>
                </c:pt>
                <c:pt idx="13">
                  <c:v>115573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272-4BA8-A545-63BDF1D97B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02355215"/>
        <c:axId val="2002364783"/>
      </c:lineChart>
      <c:catAx>
        <c:axId val="20023552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64783"/>
        <c:crosses val="autoZero"/>
        <c:auto val="1"/>
        <c:lblAlgn val="ctr"/>
        <c:lblOffset val="100"/>
        <c:noMultiLvlLbl val="0"/>
      </c:catAx>
      <c:valAx>
        <c:axId val="20023647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 sz="1200" dirty="0">
                    <a:solidFill>
                      <a:schemeClr val="tx1"/>
                    </a:solidFill>
                  </a:rPr>
                  <a:t>Počet pacientů hospitalizovaných</a:t>
                </a:r>
                <a:br>
                  <a:rPr lang="cs-CZ" sz="1200" dirty="0">
                    <a:solidFill>
                      <a:schemeClr val="tx1"/>
                    </a:solidFill>
                  </a:rPr>
                </a:br>
                <a:r>
                  <a:rPr lang="cs-CZ" sz="1200" dirty="0">
                    <a:solidFill>
                      <a:schemeClr val="tx1"/>
                    </a:solidFill>
                  </a:rPr>
                  <a:t>se srdečním selháním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002355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5.1545067440588045E-2"/>
          <c:y val="1.8982332729402862E-2"/>
          <c:w val="0.84373746937221972"/>
          <c:h val="0.129746237101293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93885744984623"/>
          <c:y val="6.5838885523924889E-2"/>
          <c:w val="0.84672010270993348"/>
          <c:h val="0.69691895484218314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List1!$B$1</c:f>
              <c:strCache>
                <c:ptCount val="1"/>
                <c:pt idx="0">
                  <c:v>Muži</c:v>
                </c:pt>
              </c:strCache>
            </c:strRef>
          </c:tx>
          <c:spPr>
            <a:solidFill>
              <a:srgbClr val="66CCFF"/>
            </a:solidFill>
            <a:ln>
              <a:noFill/>
            </a:ln>
            <a:effectLst/>
          </c:spPr>
          <c:invertIfNegative val="0"/>
          <c:cat>
            <c:strRef>
              <c:f>List1!$A$2:$A$18</c:f>
              <c:strCache>
                <c:ptCount val="17"/>
                <c:pt idx="0">
                  <c:v>&lt; 20</c:v>
                </c:pt>
                <c:pt idx="1">
                  <c:v>20–24</c:v>
                </c:pt>
                <c:pt idx="2">
                  <c:v>25–29</c:v>
                </c:pt>
                <c:pt idx="3">
                  <c:v>30–34</c:v>
                </c:pt>
                <c:pt idx="4">
                  <c:v>35–39</c:v>
                </c:pt>
                <c:pt idx="5">
                  <c:v>40–44</c:v>
                </c:pt>
                <c:pt idx="6">
                  <c:v>45–49</c:v>
                </c:pt>
                <c:pt idx="7">
                  <c:v>50–54</c:v>
                </c:pt>
                <c:pt idx="8">
                  <c:v>55–59</c:v>
                </c:pt>
                <c:pt idx="9">
                  <c:v>60–64</c:v>
                </c:pt>
                <c:pt idx="10">
                  <c:v>65–69</c:v>
                </c:pt>
                <c:pt idx="11">
                  <c:v>70–74</c:v>
                </c:pt>
                <c:pt idx="12">
                  <c:v>75–79</c:v>
                </c:pt>
                <c:pt idx="13">
                  <c:v>80–84</c:v>
                </c:pt>
                <c:pt idx="14">
                  <c:v>85–89</c:v>
                </c:pt>
                <c:pt idx="15">
                  <c:v>90–94</c:v>
                </c:pt>
                <c:pt idx="16">
                  <c:v>95+</c:v>
                </c:pt>
              </c:strCache>
            </c:strRef>
          </c:cat>
          <c:val>
            <c:numRef>
              <c:f>List1!$B$2:$B$18</c:f>
              <c:numCache>
                <c:formatCode>###0</c:formatCode>
                <c:ptCount val="17"/>
                <c:pt idx="0">
                  <c:v>15.3</c:v>
                </c:pt>
                <c:pt idx="1">
                  <c:v>7.9</c:v>
                </c:pt>
                <c:pt idx="2">
                  <c:v>15</c:v>
                </c:pt>
                <c:pt idx="3">
                  <c:v>30</c:v>
                </c:pt>
                <c:pt idx="4">
                  <c:v>66.900000000000006</c:v>
                </c:pt>
                <c:pt idx="5">
                  <c:v>134.19999999999999</c:v>
                </c:pt>
                <c:pt idx="6">
                  <c:v>247.2</c:v>
                </c:pt>
                <c:pt idx="7">
                  <c:v>372.7</c:v>
                </c:pt>
                <c:pt idx="8">
                  <c:v>583.20000000000005</c:v>
                </c:pt>
                <c:pt idx="9">
                  <c:v>979.3</c:v>
                </c:pt>
                <c:pt idx="10">
                  <c:v>1546.8</c:v>
                </c:pt>
                <c:pt idx="11">
                  <c:v>1976.7</c:v>
                </c:pt>
                <c:pt idx="12">
                  <c:v>1938.8</c:v>
                </c:pt>
                <c:pt idx="13">
                  <c:v>1716.7</c:v>
                </c:pt>
                <c:pt idx="14">
                  <c:v>1330.9</c:v>
                </c:pt>
                <c:pt idx="15">
                  <c:v>580.1</c:v>
                </c:pt>
                <c:pt idx="16">
                  <c:v>102.7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45-4DF1-A0C7-54608C06C9F2}"/>
            </c:ext>
          </c:extLst>
        </c:ser>
        <c:ser>
          <c:idx val="0"/>
          <c:order val="1"/>
          <c:tx>
            <c:strRef>
              <c:f>List1!$C$1</c:f>
              <c:strCache>
                <c:ptCount val="1"/>
                <c:pt idx="0">
                  <c:v>Ženy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cat>
            <c:strRef>
              <c:f>List1!$A$2:$A$18</c:f>
              <c:strCache>
                <c:ptCount val="17"/>
                <c:pt idx="0">
                  <c:v>&lt; 20</c:v>
                </c:pt>
                <c:pt idx="1">
                  <c:v>20–24</c:v>
                </c:pt>
                <c:pt idx="2">
                  <c:v>25–29</c:v>
                </c:pt>
                <c:pt idx="3">
                  <c:v>30–34</c:v>
                </c:pt>
                <c:pt idx="4">
                  <c:v>35–39</c:v>
                </c:pt>
                <c:pt idx="5">
                  <c:v>40–44</c:v>
                </c:pt>
                <c:pt idx="6">
                  <c:v>45–49</c:v>
                </c:pt>
                <c:pt idx="7">
                  <c:v>50–54</c:v>
                </c:pt>
                <c:pt idx="8">
                  <c:v>55–59</c:v>
                </c:pt>
                <c:pt idx="9">
                  <c:v>60–64</c:v>
                </c:pt>
                <c:pt idx="10">
                  <c:v>65–69</c:v>
                </c:pt>
                <c:pt idx="11">
                  <c:v>70–74</c:v>
                </c:pt>
                <c:pt idx="12">
                  <c:v>75–79</c:v>
                </c:pt>
                <c:pt idx="13">
                  <c:v>80–84</c:v>
                </c:pt>
                <c:pt idx="14">
                  <c:v>85–89</c:v>
                </c:pt>
                <c:pt idx="15">
                  <c:v>90–94</c:v>
                </c:pt>
                <c:pt idx="16">
                  <c:v>95+</c:v>
                </c:pt>
              </c:strCache>
            </c:strRef>
          </c:cat>
          <c:val>
            <c:numRef>
              <c:f>List1!$C$2:$C$18</c:f>
              <c:numCache>
                <c:formatCode>###0</c:formatCode>
                <c:ptCount val="17"/>
                <c:pt idx="0">
                  <c:v>9.3000000000000007</c:v>
                </c:pt>
                <c:pt idx="1">
                  <c:v>3.6</c:v>
                </c:pt>
                <c:pt idx="2">
                  <c:v>7.7</c:v>
                </c:pt>
                <c:pt idx="3">
                  <c:v>12.6</c:v>
                </c:pt>
                <c:pt idx="4">
                  <c:v>21.3</c:v>
                </c:pt>
                <c:pt idx="5">
                  <c:v>42.2</c:v>
                </c:pt>
                <c:pt idx="6">
                  <c:v>66.599999999999994</c:v>
                </c:pt>
                <c:pt idx="7">
                  <c:v>109.6</c:v>
                </c:pt>
                <c:pt idx="8">
                  <c:v>192.2</c:v>
                </c:pt>
                <c:pt idx="9">
                  <c:v>398.5</c:v>
                </c:pt>
                <c:pt idx="10">
                  <c:v>788.3</c:v>
                </c:pt>
                <c:pt idx="11">
                  <c:v>1379.8</c:v>
                </c:pt>
                <c:pt idx="12">
                  <c:v>1844.7</c:v>
                </c:pt>
                <c:pt idx="13">
                  <c:v>2222.1</c:v>
                </c:pt>
                <c:pt idx="14">
                  <c:v>2222.6999999999998</c:v>
                </c:pt>
                <c:pt idx="15">
                  <c:v>1259.0999999999999</c:v>
                </c:pt>
                <c:pt idx="16">
                  <c:v>308.3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45-4DF1-A0C7-54608C06C9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10"/>
        <c:axId val="1601064272"/>
        <c:axId val="1601066352"/>
      </c:barChart>
      <c:catAx>
        <c:axId val="1601064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1066352"/>
        <c:crosses val="autoZero"/>
        <c:auto val="1"/>
        <c:lblAlgn val="ctr"/>
        <c:lblOffset val="100"/>
        <c:tickLblSkip val="1"/>
        <c:noMultiLvlLbl val="0"/>
      </c:catAx>
      <c:valAx>
        <c:axId val="1601066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1064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19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A699D-F615-47B0-AF3D-D28D936AB72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02893-C320-4841-986E-DEF19D3F14F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0134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KB120240911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8100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KB120240916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5618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KB120240913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0729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KB120240913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2918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KB120240916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5267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KB120240916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67932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KB120240916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95717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KB120240916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589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KB120240916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03043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02893-C320-4841-986E-DEF19D3F14F2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26802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02893-C320-4841-986E-DEF19D3F14F2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0591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KB120240913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25531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02893-C320-4841-986E-DEF19D3F14F2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36324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KB120240910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D02B3E-2BF1-4395-9935-8C2B6E78FB8F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6128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KB120240910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D02B3E-2BF1-4395-9935-8C2B6E78FB8F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8439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KB120240715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032FB2-C134-1A40-AEFF-BA4E7FB1B3E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75643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KB120240715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802893-C320-4841-986E-DEF19D3F14F2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74770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KB120240715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032FB2-C134-1A40-AEFF-BA4E7FB1B3E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55124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20240714JJ3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032FB2-C134-1A40-AEFF-BA4E7FB1B3E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3702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KB120240911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970A0-A444-4BCA-9A46-A9E70C87F189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8684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KB120240911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970A0-A444-4BCA-9A46-A9E70C87F189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8630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KB120240911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970A0-A444-4BCA-9A46-A9E70C87F189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2740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KB120240911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3970A0-A444-4BCA-9A46-A9E70C87F189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0556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KB120240913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3651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KB120240913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6430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KB120240913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198B1C-0401-474B-8A33-65CDDB33820F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7308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4.emf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6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6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0.png"/><Relationship Id="rId7" Type="http://schemas.openxmlformats.org/officeDocument/2006/relationships/image" Target="../media/image6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6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 descr="Obsah obrázku text&#10;&#10;Popis byl vytvořen automaticky">
            <a:extLst>
              <a:ext uri="{FF2B5EF4-FFF2-40B4-BE49-F238E27FC236}">
                <a16:creationId xmlns:a16="http://schemas.microsoft.com/office/drawing/2014/main" id="{FC40ACEB-ED05-56BF-92E1-6B921D1F6F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4456"/>
            <a:ext cx="12192000" cy="5585615"/>
          </a:xfrm>
          <a:prstGeom prst="rect">
            <a:avLst/>
          </a:prstGeom>
        </p:spPr>
      </p:pic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C0BA065C-DE5C-661E-D9EA-ABE83E3B10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85951" y="1342772"/>
            <a:ext cx="588503" cy="3996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B751BD1-4953-4A1A-98BD-0D2B7311B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765" y="165600"/>
            <a:ext cx="9720000" cy="1540658"/>
          </a:xfrm>
        </p:spPr>
        <p:txBody>
          <a:bodyPr lIns="0" anchor="b">
            <a:normAutofit/>
          </a:bodyPr>
          <a:lstStyle>
            <a:lvl1pPr algn="l">
              <a:defRPr sz="3600" b="1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pic>
        <p:nvPicPr>
          <p:cNvPr id="9" name="Picture 24">
            <a:extLst>
              <a:ext uri="{FF2B5EF4-FFF2-40B4-BE49-F238E27FC236}">
                <a16:creationId xmlns:a16="http://schemas.microsoft.com/office/drawing/2014/main" id="{2F533DF9-C937-4929-9E20-1CC0B8878210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500D1AFD-2E51-4AE4-8A6F-02E08620903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0313" y="6123420"/>
            <a:ext cx="816934" cy="540000"/>
          </a:xfrm>
          <a:prstGeom prst="rect">
            <a:avLst/>
          </a:prstGeom>
        </p:spPr>
      </p:pic>
      <p:sp>
        <p:nvSpPr>
          <p:cNvPr id="13" name="Volný tvar 6">
            <a:extLst>
              <a:ext uri="{FF2B5EF4-FFF2-40B4-BE49-F238E27FC236}">
                <a16:creationId xmlns:a16="http://schemas.microsoft.com/office/drawing/2014/main" id="{6E328459-B532-4D6F-91F4-FE7EAB12D453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Volný tvar 18">
            <a:extLst>
              <a:ext uri="{FF2B5EF4-FFF2-40B4-BE49-F238E27FC236}">
                <a16:creationId xmlns:a16="http://schemas.microsoft.com/office/drawing/2014/main" id="{6DA4D934-B6E1-4551-B6C1-8A1201FCE3A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33CCC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Volný tvar 19">
            <a:extLst>
              <a:ext uri="{FF2B5EF4-FFF2-40B4-BE49-F238E27FC236}">
                <a16:creationId xmlns:a16="http://schemas.microsoft.com/office/drawing/2014/main" id="{20836383-A432-4B31-89CD-7D740136E61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3D6B60B5-30F4-4285-B45F-5EC151858785}"/>
              </a:ext>
            </a:extLst>
          </p:cNvPr>
          <p:cNvGrpSpPr/>
          <p:nvPr userDrawn="1"/>
        </p:nvGrpSpPr>
        <p:grpSpPr>
          <a:xfrm>
            <a:off x="6297826" y="6070255"/>
            <a:ext cx="2136682" cy="646331"/>
            <a:chOff x="7232866" y="6037204"/>
            <a:chExt cx="2136682" cy="646331"/>
          </a:xfrm>
        </p:grpSpPr>
        <p:pic>
          <p:nvPicPr>
            <p:cNvPr id="17" name="Obrázek 16">
              <a:extLst>
                <a:ext uri="{FF2B5EF4-FFF2-40B4-BE49-F238E27FC236}">
                  <a16:creationId xmlns:a16="http://schemas.microsoft.com/office/drawing/2014/main" id="{6E1438AE-9E17-4E9E-81C6-A4A57955A5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2866" y="6082757"/>
              <a:ext cx="598574" cy="577909"/>
            </a:xfrm>
            <a:prstGeom prst="rect">
              <a:avLst/>
            </a:prstGeom>
          </p:spPr>
        </p:pic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A5150FF8-50AD-4456-B1B5-688533713F75}"/>
                </a:ext>
              </a:extLst>
            </p:cNvPr>
            <p:cNvSpPr txBox="1"/>
            <p:nvPr userDrawn="1"/>
          </p:nvSpPr>
          <p:spPr>
            <a:xfrm>
              <a:off x="7825536" y="6037204"/>
              <a:ext cx="15440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ČESKÁ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KARDIOLOGICKÁ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SPOLEČNOST</a:t>
              </a:r>
            </a:p>
          </p:txBody>
        </p:sp>
      </p:grpSp>
      <p:sp>
        <p:nvSpPr>
          <p:cNvPr id="3" name="Podnadpis 2">
            <a:extLst>
              <a:ext uri="{FF2B5EF4-FFF2-40B4-BE49-F238E27FC236}">
                <a16:creationId xmlns:a16="http://schemas.microsoft.com/office/drawing/2014/main" id="{E00D081C-BCA0-489E-BE6D-A695B0BDD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7681" y="5680952"/>
            <a:ext cx="5518318" cy="577909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 algn="ctr">
              <a:buNone/>
              <a:defRPr sz="2400" b="1">
                <a:solidFill>
                  <a:srgbClr val="C10C1D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867C1495-724B-40D9-8D4D-1A63A1B17F47}"/>
              </a:ext>
            </a:extLst>
          </p:cNvPr>
          <p:cNvSpPr/>
          <p:nvPr userDrawn="1"/>
        </p:nvSpPr>
        <p:spPr>
          <a:xfrm rot="10800000">
            <a:off x="-16134" y="438209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636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6371CE85-3C48-4067-84BD-19347C58EFB5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5B432300-D56C-43FA-B60E-02B43833B4F3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94B4D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85751"/>
            <a:ext cx="10515600" cy="777240"/>
          </a:xfrm>
        </p:spPr>
        <p:txBody>
          <a:bodyPr anchor="b">
            <a:normAutofit/>
          </a:bodyPr>
          <a:lstStyle>
            <a:lvl1pPr>
              <a:defRPr sz="3200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59565"/>
            <a:ext cx="10515600" cy="4430086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8186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214639-86F0-4610-AEDE-BCAFC7BB9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DBD5DD-9692-44CC-A948-EC20F5CCCC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E028D73-E3A6-4DDA-A109-63B37A71BD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8CDA8AA-1F63-4AFF-B6EC-32087350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B8A31C7-1544-4D7D-8873-9B6127093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4E1AB3-6DE3-4489-9F3F-3BDB9F502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2859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4782BE-CC23-4AAD-93CC-A66DF46A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F284452-8A83-4E56-96E9-F1805944B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EE35199-C4F4-4A17-B23A-5AF8FDED6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D0BDAD5E-8AEE-4DDD-B75E-31966FC29C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1CA4CCB-5D30-4AB4-8C7B-71FC318E34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474A756-D0A8-41F1-B10B-9E15D5F9E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1287B86C-E8BA-4276-B884-E64D82102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2D21218-AE48-4494-A290-2C5C8B7F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7447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2A6975C-3203-4753-9BFF-E8FFCB6CE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859B1E9-7BF2-4853-A014-44A9CED44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4F0510A4-CB32-4DE6-B293-EFC7F3DD7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C0DE08E-2CF1-4F26-8A8E-41094C578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414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9A94D742-B739-45AE-9C02-F20D70F1C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6F8C3FD-B1CE-4D53-A0DC-4028158BA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5530D2C-02EF-4EA6-ADB5-5FDDFFA11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931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4B1F378-FCF3-4DCE-85EA-7E1DBD3B1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C1C0664-DB76-461D-8CA9-7DA09703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85E5908B-5222-437A-8B46-1E2FB0B88E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0A9E425-112E-4DBD-BF2C-ECDE17106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049A9BA-E18C-4214-AC4A-21BBD804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E373984-D22B-407F-BE10-617F79989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9401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DCFDAE-DCC0-4AFE-981B-34763322E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D544AC64-94B9-4657-9843-DEAF09987F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FBBC1403-ADBC-40FD-8C2E-BBFF329B4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5958DDA-105C-4E77-89BF-5CA36DA2C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98FE356A-E6D0-4FE1-B0BF-DCE642A2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91A6D7E2-8E2C-4C8B-A3C6-DD3755AEE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077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3A4851-222D-4C44-A2BD-3D75F71DF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9901D2F-63DE-4B03-AB8A-FADCDF967E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2E39B44-7488-423B-B208-9029E737D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1ECF74A-F18C-4ED1-B437-39AFD3526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60A19F4-1EF1-4C3C-AB76-70BACA216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8917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B8903EFB-A207-4DA7-AD65-9D7F806C5A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B5304D6-B966-40CD-88F2-CBFD20F09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84096BF-5AD4-403F-B13C-74E4D21D0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7A45EB2-49A1-457F-90B4-8BEAB4C46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AF5FD90-E661-40AB-94F6-CE3338263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70264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15F3FEB-79F6-C894-1F7D-8ED80B7235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000" y="6372000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5BF7376-8395-1A6B-411F-CFD2ABE65B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000" y="6373256"/>
            <a:ext cx="447015" cy="4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74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id="{500F0717-6A23-073A-4221-9638205E01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4456"/>
            <a:ext cx="12192000" cy="558561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B751BD1-4953-4A1A-98BD-0D2B7311B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6798" y="270000"/>
            <a:ext cx="9720000" cy="900000"/>
          </a:xfrm>
        </p:spPr>
        <p:txBody>
          <a:bodyPr lIns="0" anchor="ctr" anchorCtr="0">
            <a:normAutofit/>
          </a:bodyPr>
          <a:lstStyle>
            <a:lvl1pPr algn="l">
              <a:defRPr sz="3600" b="1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pic>
        <p:nvPicPr>
          <p:cNvPr id="9" name="Picture 24">
            <a:extLst>
              <a:ext uri="{FF2B5EF4-FFF2-40B4-BE49-F238E27FC236}">
                <a16:creationId xmlns:a16="http://schemas.microsoft.com/office/drawing/2014/main" id="{2F533DF9-C937-4929-9E20-1CC0B8878210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500D1AFD-2E51-4AE4-8A6F-02E08620903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2047" y="6123420"/>
            <a:ext cx="816934" cy="540000"/>
          </a:xfrm>
          <a:prstGeom prst="rect">
            <a:avLst/>
          </a:prstGeom>
        </p:spPr>
      </p:pic>
      <p:sp>
        <p:nvSpPr>
          <p:cNvPr id="13" name="Volný tvar 6">
            <a:extLst>
              <a:ext uri="{FF2B5EF4-FFF2-40B4-BE49-F238E27FC236}">
                <a16:creationId xmlns:a16="http://schemas.microsoft.com/office/drawing/2014/main" id="{6E328459-B532-4D6F-91F4-FE7EAB12D453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Volný tvar 18">
            <a:extLst>
              <a:ext uri="{FF2B5EF4-FFF2-40B4-BE49-F238E27FC236}">
                <a16:creationId xmlns:a16="http://schemas.microsoft.com/office/drawing/2014/main" id="{6DA4D934-B6E1-4551-B6C1-8A1201FCE3A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33CCC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Volný tvar 19">
            <a:extLst>
              <a:ext uri="{FF2B5EF4-FFF2-40B4-BE49-F238E27FC236}">
                <a16:creationId xmlns:a16="http://schemas.microsoft.com/office/drawing/2014/main" id="{20836383-A432-4B31-89CD-7D740136E61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3D6B60B5-30F4-4285-B45F-5EC151858785}"/>
              </a:ext>
            </a:extLst>
          </p:cNvPr>
          <p:cNvGrpSpPr/>
          <p:nvPr userDrawn="1"/>
        </p:nvGrpSpPr>
        <p:grpSpPr>
          <a:xfrm>
            <a:off x="5739560" y="6070255"/>
            <a:ext cx="2136682" cy="646331"/>
            <a:chOff x="7232866" y="6037204"/>
            <a:chExt cx="2136682" cy="646331"/>
          </a:xfrm>
        </p:grpSpPr>
        <p:pic>
          <p:nvPicPr>
            <p:cNvPr id="17" name="Obrázek 16">
              <a:extLst>
                <a:ext uri="{FF2B5EF4-FFF2-40B4-BE49-F238E27FC236}">
                  <a16:creationId xmlns:a16="http://schemas.microsoft.com/office/drawing/2014/main" id="{6E1438AE-9E17-4E9E-81C6-A4A57955A5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2866" y="6082757"/>
              <a:ext cx="598574" cy="577909"/>
            </a:xfrm>
            <a:prstGeom prst="rect">
              <a:avLst/>
            </a:prstGeom>
          </p:spPr>
        </p:pic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A5150FF8-50AD-4456-B1B5-688533713F75}"/>
                </a:ext>
              </a:extLst>
            </p:cNvPr>
            <p:cNvSpPr txBox="1"/>
            <p:nvPr userDrawn="1"/>
          </p:nvSpPr>
          <p:spPr>
            <a:xfrm>
              <a:off x="7825536" y="6037204"/>
              <a:ext cx="15440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ČESKÁ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KARDIOLOGICKÁ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SPOLEČNOST</a:t>
              </a:r>
            </a:p>
          </p:txBody>
        </p:sp>
      </p:grpSp>
      <p:sp>
        <p:nvSpPr>
          <p:cNvPr id="3" name="Podnadpis 2">
            <a:extLst>
              <a:ext uri="{FF2B5EF4-FFF2-40B4-BE49-F238E27FC236}">
                <a16:creationId xmlns:a16="http://schemas.microsoft.com/office/drawing/2014/main" id="{E00D081C-BCA0-489E-BE6D-A695B0BDD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6800" y="1324617"/>
            <a:ext cx="9720000" cy="577909"/>
          </a:xfrm>
          <a:solidFill>
            <a:schemeClr val="bg1"/>
          </a:solidFill>
        </p:spPr>
        <p:txBody>
          <a:bodyPr lIns="0" anchor="b" anchorCtr="0">
            <a:normAutofit/>
          </a:bodyPr>
          <a:lstStyle>
            <a:lvl1pPr marL="0" indent="0" algn="l">
              <a:buNone/>
              <a:defRPr sz="2400" b="1">
                <a:solidFill>
                  <a:srgbClr val="C10C1D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867C1495-724B-40D9-8D4D-1A63A1B17F47}"/>
              </a:ext>
            </a:extLst>
          </p:cNvPr>
          <p:cNvSpPr/>
          <p:nvPr userDrawn="1"/>
        </p:nvSpPr>
        <p:spPr>
          <a:xfrm rot="10800000">
            <a:off x="-16134" y="4382093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Grafický objekt 3">
            <a:extLst>
              <a:ext uri="{FF2B5EF4-FFF2-40B4-BE49-F238E27FC236}">
                <a16:creationId xmlns:a16="http://schemas.microsoft.com/office/drawing/2014/main" id="{C852A13C-C64A-1C17-36D2-FB4CD612CF3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85951" y="1342772"/>
            <a:ext cx="588503" cy="39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9112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0515600" cy="631595"/>
          </a:xfrm>
        </p:spPr>
        <p:txBody>
          <a:bodyPr anchor="t">
            <a:normAutofit/>
          </a:bodyPr>
          <a:lstStyle>
            <a:lvl1pPr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5010275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C59CBD9-E985-4A20-9A0D-48F6FA5ADD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2252"/>
            <a:ext cx="12192000" cy="418185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756000"/>
            <a:ext cx="5540542" cy="2537460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3">
            <a:extLst>
              <a:ext uri="{FF2B5EF4-FFF2-40B4-BE49-F238E27FC236}">
                <a16:creationId xmlns:a16="http://schemas.microsoft.com/office/drawing/2014/main" id="{18A44E84-EAEC-FC12-4115-A9E9254EDF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506" y="4788000"/>
            <a:ext cx="11116463" cy="468000"/>
          </a:xfrm>
        </p:spPr>
        <p:txBody>
          <a:bodyPr anchor="ctr">
            <a:noAutofit/>
          </a:bodyPr>
          <a:lstStyle>
            <a:lvl1pPr marL="0" indent="0" algn="l">
              <a:buNone/>
              <a:defRPr lang="cs-CZ" sz="32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Vložte podnadpis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696E189-D70E-C00D-DC1D-890F9647D7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C2FCCB98-AB03-FE1C-024B-DC15522143F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684" y="4201100"/>
            <a:ext cx="447015" cy="431582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A6B07796-0FCD-6293-DE1A-6F1BB12D6712}"/>
              </a:ext>
            </a:extLst>
          </p:cNvPr>
          <p:cNvSpPr txBox="1"/>
          <p:nvPr userDrawn="1"/>
        </p:nvSpPr>
        <p:spPr>
          <a:xfrm>
            <a:off x="9210699" y="4161125"/>
            <a:ext cx="1204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ČESKÁ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KARDIOLOGICKÁ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SPOLEČNOST</a:t>
            </a:r>
          </a:p>
        </p:txBody>
      </p:sp>
      <p:pic>
        <p:nvPicPr>
          <p:cNvPr id="6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C97A7ACD-BA58-6919-3778-D8221EAFB3E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26" y="176902"/>
            <a:ext cx="1027939" cy="40011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FB02395C-FE27-2509-92DB-0D4EBA52EE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5" y="238069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979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2_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0A14E4D-27AA-8330-5523-1FBE875D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744" y="365125"/>
            <a:ext cx="10935056" cy="634733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16468E"/>
                </a:solidFill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Volný tvar 17">
            <a:extLst>
              <a:ext uri="{FF2B5EF4-FFF2-40B4-BE49-F238E27FC236}">
                <a16:creationId xmlns:a16="http://schemas.microsoft.com/office/drawing/2014/main" id="{E4D438A5-7AE6-C0B2-E322-D950B70FB551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497F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Volný tvar 19">
            <a:extLst>
              <a:ext uri="{FF2B5EF4-FFF2-40B4-BE49-F238E27FC236}">
                <a16:creationId xmlns:a16="http://schemas.microsoft.com/office/drawing/2014/main" id="{AC18BBCB-735D-29CB-2E95-C24C8FC84250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16468E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F9B519CA-61E7-77A2-B0D3-0B5236F994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32" y="6322243"/>
            <a:ext cx="647424" cy="252000"/>
          </a:xfrm>
          <a:prstGeom prst="rect">
            <a:avLst/>
          </a:prstGeom>
        </p:spPr>
      </p:pic>
      <p:pic>
        <p:nvPicPr>
          <p:cNvPr id="9" name="Logo UZIS">
            <a:extLst>
              <a:ext uri="{FF2B5EF4-FFF2-40B4-BE49-F238E27FC236}">
                <a16:creationId xmlns:a16="http://schemas.microsoft.com/office/drawing/2014/main" id="{D6970EC6-320B-BD5C-0790-AE81CB68B1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1607" y="6425889"/>
            <a:ext cx="411229" cy="270000"/>
          </a:xfrm>
          <a:prstGeom prst="rect">
            <a:avLst/>
          </a:prstGeom>
        </p:spPr>
      </p:pic>
      <p:cxnSp>
        <p:nvCxnSpPr>
          <p:cNvPr id="10" name="Přímá spojnice 3">
            <a:extLst>
              <a:ext uri="{FF2B5EF4-FFF2-40B4-BE49-F238E27FC236}">
                <a16:creationId xmlns:a16="http://schemas.microsoft.com/office/drawing/2014/main" id="{94E9B56D-79B4-B9FA-99F6-098E9265E629}"/>
              </a:ext>
            </a:extLst>
          </p:cNvPr>
          <p:cNvCxnSpPr>
            <a:cxnSpLocks/>
          </p:cNvCxnSpPr>
          <p:nvPr userDrawn="1"/>
        </p:nvCxnSpPr>
        <p:spPr>
          <a:xfrm>
            <a:off x="1031836" y="6523200"/>
            <a:ext cx="5796000" cy="7961"/>
          </a:xfrm>
          <a:prstGeom prst="line">
            <a:avLst/>
          </a:prstGeom>
          <a:noFill/>
          <a:ln w="6350" cap="flat" cmpd="sng" algn="ctr">
            <a:solidFill>
              <a:srgbClr val="16468E"/>
            </a:solidFill>
            <a:prstDash val="solid"/>
            <a:miter lim="800000"/>
          </a:ln>
          <a:effectLst/>
        </p:spPr>
      </p:cxnSp>
      <p:sp>
        <p:nvSpPr>
          <p:cNvPr id="11" name="Obdélník 14">
            <a:extLst>
              <a:ext uri="{FF2B5EF4-FFF2-40B4-BE49-F238E27FC236}">
                <a16:creationId xmlns:a16="http://schemas.microsoft.com/office/drawing/2014/main" id="{964C0C6C-825D-DDBF-2EB4-C8F2958814D9}"/>
              </a:ext>
            </a:extLst>
          </p:cNvPr>
          <p:cNvSpPr/>
          <p:nvPr userDrawn="1"/>
        </p:nvSpPr>
        <p:spPr>
          <a:xfrm>
            <a:off x="1031837" y="6539370"/>
            <a:ext cx="57960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1" i="0" u="none" strike="noStrike" kern="0" cap="none" spc="0" normalizeH="0" baseline="0" noProof="0" dirty="0">
                <a:ln>
                  <a:noFill/>
                </a:ln>
                <a:solidFill>
                  <a:srgbClr val="16468E"/>
                </a:solidFill>
                <a:effectLst/>
                <a:uLnTx/>
                <a:uFillTx/>
              </a:rPr>
              <a:t>Budování Národního sociálního informačního systému (NSIS) </a:t>
            </a: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16468E"/>
              </a:solidFill>
              <a:effectLst/>
              <a:uLnTx/>
              <a:uFillTx/>
            </a:endParaRPr>
          </a:p>
        </p:txBody>
      </p:sp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6B3B6E3C-FAB8-0A45-4D66-371977CC6C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42600" y="6500472"/>
            <a:ext cx="2101765" cy="180000"/>
          </a:xfrm>
          <a:prstGeom prst="rect">
            <a:avLst/>
          </a:prstGeom>
        </p:spPr>
      </p:pic>
      <p:pic>
        <p:nvPicPr>
          <p:cNvPr id="16" name="Obrázek 15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EF9089EA-7DBF-0196-BF97-D77A752AD3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399" y="6442597"/>
            <a:ext cx="1328527" cy="32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936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AC6AE01A-30B5-16A9-BF24-5CA79BEFB6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2658"/>
            <a:ext cx="12192000" cy="472439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F9F2E37-FE7A-792D-FCFC-15B97BF72C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457" y="1051713"/>
            <a:ext cx="8124143" cy="1719262"/>
          </a:xfrm>
        </p:spPr>
        <p:txBody>
          <a:bodyPr anchor="b">
            <a:normAutofit/>
          </a:bodyPr>
          <a:lstStyle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DA0CA1A-9139-8D17-C312-6339DA38D4E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7654124" cy="1500187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rgbClr val="C149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E31F705-9B6C-617E-3F45-7B513F453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F86C2-06C0-4206-9C2C-BCDE5ED9D322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01743C-2422-05EE-E36C-67DE778EE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68D78E1-45E8-81F3-61A3-1C37BB1C0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D8DCA-9651-4B21-9C3F-FCE1AACE5E4A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 descr="Obsah obrázku Písmo, text, Grafika, snímek obrazovky&#10;&#10;Popis byl vytvořen automaticky">
            <a:extLst>
              <a:ext uri="{FF2B5EF4-FFF2-40B4-BE49-F238E27FC236}">
                <a16:creationId xmlns:a16="http://schemas.microsoft.com/office/drawing/2014/main" id="{03F2F8D3-9BE2-B5F6-E927-52AE1DCD1B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94" y="137567"/>
            <a:ext cx="1464467" cy="360000"/>
          </a:xfrm>
          <a:prstGeom prst="rect">
            <a:avLst/>
          </a:prstGeom>
        </p:spPr>
      </p:pic>
      <p:pic>
        <p:nvPicPr>
          <p:cNvPr id="12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3F386FA1-1CB1-3017-E9ED-F997034AF8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5748" y="155567"/>
            <a:ext cx="832403" cy="324000"/>
          </a:xfrm>
          <a:prstGeom prst="rect">
            <a:avLst/>
          </a:prstGeom>
        </p:spPr>
      </p:pic>
      <p:pic>
        <p:nvPicPr>
          <p:cNvPr id="13" name="Grafický objekt 12">
            <a:extLst>
              <a:ext uri="{FF2B5EF4-FFF2-40B4-BE49-F238E27FC236}">
                <a16:creationId xmlns:a16="http://schemas.microsoft.com/office/drawing/2014/main" id="{5E2BDFB4-CD8B-54F4-4143-EC71D059E4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58148" y="196215"/>
            <a:ext cx="2522118" cy="216000"/>
          </a:xfrm>
          <a:prstGeom prst="rect">
            <a:avLst/>
          </a:prstGeom>
        </p:spPr>
      </p:pic>
      <p:pic>
        <p:nvPicPr>
          <p:cNvPr id="14" name="Grafický objekt 4">
            <a:extLst>
              <a:ext uri="{FF2B5EF4-FFF2-40B4-BE49-F238E27FC236}">
                <a16:creationId xmlns:a16="http://schemas.microsoft.com/office/drawing/2014/main" id="{5E973340-FE21-BA57-9D50-BB63B930513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6102" y="6356350"/>
            <a:ext cx="3592049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081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617220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C59CBD9-E985-4A20-9A0D-48F6FA5ADD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2252"/>
            <a:ext cx="12192000" cy="418185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756000"/>
            <a:ext cx="5540542" cy="2537460"/>
          </a:xfrm>
        </p:spPr>
        <p:txBody>
          <a:bodyPr anchor="ctr">
            <a:normAutofit/>
          </a:bodyPr>
          <a:lstStyle>
            <a:lvl1pPr algn="l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3">
            <a:extLst>
              <a:ext uri="{FF2B5EF4-FFF2-40B4-BE49-F238E27FC236}">
                <a16:creationId xmlns:a16="http://schemas.microsoft.com/office/drawing/2014/main" id="{18A44E84-EAEC-FC12-4115-A9E9254EDF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506" y="4788000"/>
            <a:ext cx="11116463" cy="468000"/>
          </a:xfrm>
        </p:spPr>
        <p:txBody>
          <a:bodyPr anchor="ctr">
            <a:noAutofit/>
          </a:bodyPr>
          <a:lstStyle>
            <a:lvl1pPr marL="0" indent="0" algn="l">
              <a:buNone/>
              <a:defRPr lang="cs-CZ" sz="32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cs-CZ" dirty="0"/>
              <a:t>Vložte podnadpis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696E189-D70E-C00D-DC1D-890F9647D7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C2FCCB98-AB03-FE1C-024B-DC15522143F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684" y="4201100"/>
            <a:ext cx="447015" cy="431582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A6B07796-0FCD-6293-DE1A-6F1BB12D6712}"/>
              </a:ext>
            </a:extLst>
          </p:cNvPr>
          <p:cNvSpPr txBox="1"/>
          <p:nvPr userDrawn="1"/>
        </p:nvSpPr>
        <p:spPr>
          <a:xfrm>
            <a:off x="9210699" y="4161125"/>
            <a:ext cx="1204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ČESKÁ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KARDIOLOGICKÁ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SPOLEČNOST</a:t>
            </a:r>
          </a:p>
        </p:txBody>
      </p:sp>
      <p:pic>
        <p:nvPicPr>
          <p:cNvPr id="6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C97A7ACD-BA58-6919-3778-D8221EAFB3E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26" y="176902"/>
            <a:ext cx="1027939" cy="40011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FB02395C-FE27-2509-92DB-0D4EBA52EE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5" y="238069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">
            <a:extLst>
              <a:ext uri="{FF2B5EF4-FFF2-40B4-BE49-F238E27FC236}">
                <a16:creationId xmlns:a16="http://schemas.microsoft.com/office/drawing/2014/main" id="{FC05729B-E1CF-45CD-8144-1D976BC64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15F3FEB-79F6-C894-1F7D-8ED80B7235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4000" y="6372000"/>
            <a:ext cx="610086" cy="40327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5BF7376-8395-1A6B-411F-CFD2ABE65B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8000" y="6373256"/>
            <a:ext cx="447015" cy="43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98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Nadpis">
            <a:extLst>
              <a:ext uri="{FF2B5EF4-FFF2-40B4-BE49-F238E27FC236}">
                <a16:creationId xmlns:a16="http://schemas.microsoft.com/office/drawing/2014/main" id="{8F6C7A8A-B1D3-4D7E-4E24-781A251C0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 anchor="t">
            <a:noAutofit/>
          </a:bodyPr>
          <a:lstStyle>
            <a:lvl1pPr>
              <a:defRPr lang="cs-CZ" sz="2800" b="1" kern="1200" dirty="0" smtClean="0">
                <a:solidFill>
                  <a:srgbClr val="C10C1D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172371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Volný tvar 17">
            <a:extLst>
              <a:ext uri="{FF2B5EF4-FFF2-40B4-BE49-F238E27FC236}">
                <a16:creationId xmlns:a16="http://schemas.microsoft.com/office/drawing/2014/main" id="{F9DF11D7-C1A0-46F5-B20A-EE3A4700E45D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FFC12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DA5EF6B5-1015-4E5F-BC7C-2B0B40DC4C74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137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Obrázek 25">
            <a:extLst>
              <a:ext uri="{FF2B5EF4-FFF2-40B4-BE49-F238E27FC236}">
                <a16:creationId xmlns:a16="http://schemas.microsoft.com/office/drawing/2014/main" id="{860935F7-6B02-4D6A-9554-0CDE651813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16" y="1177048"/>
            <a:ext cx="12174767" cy="5578323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B751BD1-4953-4A1A-98BD-0D2B7311BA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56" y="164283"/>
            <a:ext cx="9144000" cy="1540658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rgbClr val="232C77"/>
                </a:solidFill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18A5D19-6DE9-4D64-985B-BBC67D88E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8457660-42F2-4831-A19F-2D65B9606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1F21F5D-43F4-4597-BC81-506DA97DA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Picture 24">
            <a:extLst>
              <a:ext uri="{FF2B5EF4-FFF2-40B4-BE49-F238E27FC236}">
                <a16:creationId xmlns:a16="http://schemas.microsoft.com/office/drawing/2014/main" id="{2F533DF9-C937-4929-9E20-1CC0B8878210}"/>
              </a:ext>
            </a:extLst>
          </p:cNvPr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gray">
          <a:xfrm>
            <a:off x="11340046" y="1342772"/>
            <a:ext cx="592937" cy="397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500D1AFD-2E51-4AE4-8A6F-02E08620903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066" y="6131593"/>
            <a:ext cx="816934" cy="5400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576F400-E24B-4C59-BC03-77F2133E52D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701" y="1259484"/>
            <a:ext cx="574173" cy="574173"/>
          </a:xfrm>
          <a:prstGeom prst="rect">
            <a:avLst/>
          </a:prstGeom>
        </p:spPr>
      </p:pic>
      <p:sp>
        <p:nvSpPr>
          <p:cNvPr id="13" name="Volný tvar 6">
            <a:extLst>
              <a:ext uri="{FF2B5EF4-FFF2-40B4-BE49-F238E27FC236}">
                <a16:creationId xmlns:a16="http://schemas.microsoft.com/office/drawing/2014/main" id="{6E328459-B532-4D6F-91F4-FE7EAB12D453}"/>
              </a:ext>
            </a:extLst>
          </p:cNvPr>
          <p:cNvSpPr/>
          <p:nvPr userDrawn="1"/>
        </p:nvSpPr>
        <p:spPr>
          <a:xfrm>
            <a:off x="7105454" y="-9427"/>
            <a:ext cx="5102679" cy="3837214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Volný tvar 18">
            <a:extLst>
              <a:ext uri="{FF2B5EF4-FFF2-40B4-BE49-F238E27FC236}">
                <a16:creationId xmlns:a16="http://schemas.microsoft.com/office/drawing/2014/main" id="{6DA4D934-B6E1-4551-B6C1-8A1201FCE3A5}"/>
              </a:ext>
            </a:extLst>
          </p:cNvPr>
          <p:cNvSpPr/>
          <p:nvPr userDrawn="1"/>
        </p:nvSpPr>
        <p:spPr>
          <a:xfrm>
            <a:off x="9081211" y="-9426"/>
            <a:ext cx="3129643" cy="2441120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srgbClr val="33CCC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Volný tvar 19">
            <a:extLst>
              <a:ext uri="{FF2B5EF4-FFF2-40B4-BE49-F238E27FC236}">
                <a16:creationId xmlns:a16="http://schemas.microsoft.com/office/drawing/2014/main" id="{20836383-A432-4B31-89CD-7D740136E61B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32C77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Skupina 15">
            <a:extLst>
              <a:ext uri="{FF2B5EF4-FFF2-40B4-BE49-F238E27FC236}">
                <a16:creationId xmlns:a16="http://schemas.microsoft.com/office/drawing/2014/main" id="{3D6B60B5-30F4-4285-B45F-5EC151858785}"/>
              </a:ext>
            </a:extLst>
          </p:cNvPr>
          <p:cNvGrpSpPr/>
          <p:nvPr userDrawn="1"/>
        </p:nvGrpSpPr>
        <p:grpSpPr>
          <a:xfrm>
            <a:off x="9734724" y="418338"/>
            <a:ext cx="2160630" cy="646331"/>
            <a:chOff x="9713801" y="385287"/>
            <a:chExt cx="2160630" cy="646331"/>
          </a:xfrm>
        </p:grpSpPr>
        <p:pic>
          <p:nvPicPr>
            <p:cNvPr id="17" name="Obrázek 16">
              <a:extLst>
                <a:ext uri="{FF2B5EF4-FFF2-40B4-BE49-F238E27FC236}">
                  <a16:creationId xmlns:a16="http://schemas.microsoft.com/office/drawing/2014/main" id="{6E1438AE-9E17-4E9E-81C6-A4A57955A5B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3801" y="445823"/>
              <a:ext cx="598574" cy="577909"/>
            </a:xfrm>
            <a:prstGeom prst="rect">
              <a:avLst/>
            </a:prstGeom>
          </p:spPr>
        </p:pic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A5150FF8-50AD-4456-B1B5-688533713F75}"/>
                </a:ext>
              </a:extLst>
            </p:cNvPr>
            <p:cNvSpPr txBox="1"/>
            <p:nvPr userDrawn="1"/>
          </p:nvSpPr>
          <p:spPr>
            <a:xfrm>
              <a:off x="10330419" y="385287"/>
              <a:ext cx="15440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ČESKÁ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KARDIOLOGICKÁ </a:t>
              </a:r>
            </a:p>
            <a:p>
              <a:r>
                <a:rPr lang="cs-CZ" sz="1200" b="1" dirty="0">
                  <a:solidFill>
                    <a:srgbClr val="C10C1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SPOLEČNOST</a:t>
              </a:r>
            </a:p>
          </p:txBody>
        </p:sp>
      </p:grpSp>
      <p:sp>
        <p:nvSpPr>
          <p:cNvPr id="23" name="Obdélník 22">
            <a:extLst>
              <a:ext uri="{FF2B5EF4-FFF2-40B4-BE49-F238E27FC236}">
                <a16:creationId xmlns:a16="http://schemas.microsoft.com/office/drawing/2014/main" id="{6583C56E-850B-46B2-93D3-4E4D77308C7B}"/>
              </a:ext>
            </a:extLst>
          </p:cNvPr>
          <p:cNvSpPr/>
          <p:nvPr userDrawn="1"/>
        </p:nvSpPr>
        <p:spPr>
          <a:xfrm>
            <a:off x="292058" y="5899300"/>
            <a:ext cx="5622304" cy="31194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00D081C-BCA0-489E-BE6D-A695B0BDD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6043" y="5843712"/>
            <a:ext cx="5518318" cy="577909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rgbClr val="C22728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2" name="Volný tvar 17">
            <a:extLst>
              <a:ext uri="{FF2B5EF4-FFF2-40B4-BE49-F238E27FC236}">
                <a16:creationId xmlns:a16="http://schemas.microsoft.com/office/drawing/2014/main" id="{867C1495-724B-40D9-8D4D-1A63A1B17F47}"/>
              </a:ext>
            </a:extLst>
          </p:cNvPr>
          <p:cNvSpPr/>
          <p:nvPr userDrawn="1"/>
        </p:nvSpPr>
        <p:spPr>
          <a:xfrm rot="10800000">
            <a:off x="-9428" y="4423284"/>
            <a:ext cx="3549535" cy="2477193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C10C1D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22698EB-B67F-97FD-527F-6FBC9D6AC2A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370" y="6337496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43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>
            <a:extLst>
              <a:ext uri="{FF2B5EF4-FFF2-40B4-BE49-F238E27FC236}">
                <a16:creationId xmlns:a16="http://schemas.microsoft.com/office/drawing/2014/main" id="{8C59CBD9-E985-4A20-9A0D-48F6FA5ADD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92252"/>
            <a:ext cx="12192000" cy="418185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287FF276-66B4-4F5C-B370-DBC5B1A44A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18330824-F6F3-45F1-9277-94BCC7B96A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684" y="4201100"/>
            <a:ext cx="447015" cy="43158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4F58D6F-F4F6-4AB7-B9D7-2015CEF38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1540"/>
            <a:ext cx="5829300" cy="2537460"/>
          </a:xfrm>
        </p:spPr>
        <p:txBody>
          <a:bodyPr anchor="ctr">
            <a:normAutofit/>
          </a:bodyPr>
          <a:lstStyle>
            <a:lvl1pPr algn="ctr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7C4274D-4CC4-4057-938D-BE8076BC9C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060" y="4354831"/>
            <a:ext cx="9818370" cy="1734820"/>
          </a:xfrm>
        </p:spPr>
        <p:txBody>
          <a:bodyPr>
            <a:normAutofit/>
          </a:bodyPr>
          <a:lstStyle>
            <a:lvl1pPr marL="0" indent="0" algn="ctr">
              <a:buNone/>
              <a:defRPr sz="3600" b="1">
                <a:solidFill>
                  <a:srgbClr val="C22728"/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37AA9A-488A-4315-90BC-B51744924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E6F3EA5-98D7-41B0-A08C-43B794AB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AB96EA8-5A02-4D79-9E28-F34D5DD4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1EC29D16-8A44-CC5D-89D4-F0713B8A9D86}"/>
              </a:ext>
            </a:extLst>
          </p:cNvPr>
          <p:cNvSpPr txBox="1"/>
          <p:nvPr userDrawn="1"/>
        </p:nvSpPr>
        <p:spPr>
          <a:xfrm>
            <a:off x="9210699" y="4161125"/>
            <a:ext cx="1204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ČESKÁ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KARDIOLOGICKÁ </a:t>
            </a:r>
          </a:p>
          <a:p>
            <a:r>
              <a:rPr lang="cs-CZ" sz="900" b="1" dirty="0">
                <a:solidFill>
                  <a:srgbClr val="C10C1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SPOLEČNOST</a:t>
            </a:r>
          </a:p>
        </p:txBody>
      </p:sp>
      <p:pic>
        <p:nvPicPr>
          <p:cNvPr id="10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5B1460A1-39BA-3912-8E2A-F4FAB0C1B1A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9526" y="176902"/>
            <a:ext cx="1027939" cy="40011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02465C03-71D3-5C45-FDFD-A4152018A97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35" y="238069"/>
            <a:ext cx="3170928" cy="277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1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F1E9F78-E2CE-4E8B-BE9E-D684648B0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E5DDF9-EF30-4D78-811A-73ED0762D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7501578-6596-47E2-A888-C9138A573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67DA9367-A77A-4DD8-A455-6B8AA14E5B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2897" y="6329435"/>
            <a:ext cx="610086" cy="40327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7BAD892B-E80F-4F2B-84EB-5AEF368BA2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661" y="6315280"/>
            <a:ext cx="447015" cy="431582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D92C38A-ACF3-4511-83B2-BBC8D3BC1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276357"/>
            <a:ext cx="12077699" cy="83235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C22728"/>
                </a:solidFill>
                <a:effectLst/>
                <a:latin typeface="+mn-lt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6E1183-66C6-4A27-95E6-796A78D36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568" y="2201678"/>
            <a:ext cx="10515600" cy="2143935"/>
          </a:xfrm>
        </p:spPr>
        <p:txBody>
          <a:bodyPr/>
          <a:lstStyle>
            <a:lvl1pPr>
              <a:defRPr sz="3200" b="1">
                <a:solidFill>
                  <a:srgbClr val="232C77"/>
                </a:solidFill>
                <a:latin typeface="+mj-lt"/>
              </a:defRPr>
            </a:lvl1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3" name="Volný tvar 17">
            <a:extLst>
              <a:ext uri="{FF2B5EF4-FFF2-40B4-BE49-F238E27FC236}">
                <a16:creationId xmlns:a16="http://schemas.microsoft.com/office/drawing/2014/main" id="{C6950E5D-066F-4F9D-8148-1C9FAED80D40}"/>
              </a:ext>
            </a:extLst>
          </p:cNvPr>
          <p:cNvSpPr/>
          <p:nvPr userDrawn="1"/>
        </p:nvSpPr>
        <p:spPr>
          <a:xfrm rot="10800000">
            <a:off x="-9428" y="5759777"/>
            <a:ext cx="1960776" cy="110764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D714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Volný tvar 19">
            <a:extLst>
              <a:ext uri="{FF2B5EF4-FFF2-40B4-BE49-F238E27FC236}">
                <a16:creationId xmlns:a16="http://schemas.microsoft.com/office/drawing/2014/main" id="{7E089960-77FA-4589-B1F3-D16FE0681675}"/>
              </a:ext>
            </a:extLst>
          </p:cNvPr>
          <p:cNvSpPr/>
          <p:nvPr userDrawn="1"/>
        </p:nvSpPr>
        <p:spPr>
          <a:xfrm>
            <a:off x="10158897" y="-9427"/>
            <a:ext cx="2051957" cy="1306286"/>
          </a:xfrm>
          <a:custGeom>
            <a:avLst/>
            <a:gdLst>
              <a:gd name="connsiteX0" fmla="*/ 0 w 5070021"/>
              <a:gd name="connsiteY0" fmla="*/ 0 h 3755571"/>
              <a:gd name="connsiteX1" fmla="*/ 3584121 w 5070021"/>
              <a:gd name="connsiteY1" fmla="*/ 187778 h 3755571"/>
              <a:gd name="connsiteX2" fmla="*/ 3535135 w 5070021"/>
              <a:gd name="connsiteY2" fmla="*/ 767443 h 3755571"/>
              <a:gd name="connsiteX3" fmla="*/ 4229100 w 5070021"/>
              <a:gd name="connsiteY3" fmla="*/ 563336 h 3755571"/>
              <a:gd name="connsiteX4" fmla="*/ 4180114 w 5070021"/>
              <a:gd name="connsiteY4" fmla="*/ 1175657 h 3755571"/>
              <a:gd name="connsiteX5" fmla="*/ 4629150 w 5070021"/>
              <a:gd name="connsiteY5" fmla="*/ 881743 h 3755571"/>
              <a:gd name="connsiteX6" fmla="*/ 5070021 w 5070021"/>
              <a:gd name="connsiteY6" fmla="*/ 3755571 h 3755571"/>
              <a:gd name="connsiteX7" fmla="*/ 5070021 w 5070021"/>
              <a:gd name="connsiteY7" fmla="*/ 3755571 h 3755571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0 w 5086350"/>
              <a:gd name="connsiteY8" fmla="*/ 0 h 3829050"/>
              <a:gd name="connsiteX0" fmla="*/ 0 w 5086350"/>
              <a:gd name="connsiteY0" fmla="*/ 0 h 3829050"/>
              <a:gd name="connsiteX1" fmla="*/ 3600450 w 5086350"/>
              <a:gd name="connsiteY1" fmla="*/ 261257 h 3829050"/>
              <a:gd name="connsiteX2" fmla="*/ 3551464 w 5086350"/>
              <a:gd name="connsiteY2" fmla="*/ 840922 h 3829050"/>
              <a:gd name="connsiteX3" fmla="*/ 4245429 w 5086350"/>
              <a:gd name="connsiteY3" fmla="*/ 636815 h 3829050"/>
              <a:gd name="connsiteX4" fmla="*/ 4196443 w 5086350"/>
              <a:gd name="connsiteY4" fmla="*/ 1249136 h 3829050"/>
              <a:gd name="connsiteX5" fmla="*/ 4645479 w 5086350"/>
              <a:gd name="connsiteY5" fmla="*/ 955222 h 3829050"/>
              <a:gd name="connsiteX6" fmla="*/ 5086350 w 5086350"/>
              <a:gd name="connsiteY6" fmla="*/ 3829050 h 3829050"/>
              <a:gd name="connsiteX7" fmla="*/ 5086350 w 5086350"/>
              <a:gd name="connsiteY7" fmla="*/ 3829050 h 3829050"/>
              <a:gd name="connsiteX8" fmla="*/ 2579914 w 5086350"/>
              <a:gd name="connsiteY8" fmla="*/ 1951265 h 3829050"/>
              <a:gd name="connsiteX9" fmla="*/ 0 w 5086350"/>
              <a:gd name="connsiteY9" fmla="*/ 0 h 3829050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3551464 w 5102679"/>
              <a:gd name="connsiteY2" fmla="*/ 849086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196443 w 5102679"/>
              <a:gd name="connsiteY4" fmla="*/ 12573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735286 w 5102679"/>
              <a:gd name="connsiteY4" fmla="*/ 457200 h 3837214"/>
              <a:gd name="connsiteX5" fmla="*/ 4645479 w 5102679"/>
              <a:gd name="connsiteY5" fmla="*/ 963386 h 3837214"/>
              <a:gd name="connsiteX6" fmla="*/ 5086350 w 5102679"/>
              <a:gd name="connsiteY6" fmla="*/ 3837214 h 3837214"/>
              <a:gd name="connsiteX7" fmla="*/ 5086350 w 5102679"/>
              <a:gd name="connsiteY7" fmla="*/ 3837214 h 3837214"/>
              <a:gd name="connsiteX8" fmla="*/ 5102679 w 5102679"/>
              <a:gd name="connsiteY8" fmla="*/ 0 h 3837214"/>
              <a:gd name="connsiteX9" fmla="*/ 0 w 5102679"/>
              <a:gd name="connsiteY9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245429 w 5102679"/>
              <a:gd name="connsiteY3" fmla="*/ 644979 h 3837214"/>
              <a:gd name="connsiteX4" fmla="*/ 4645479 w 5102679"/>
              <a:gd name="connsiteY4" fmla="*/ 963386 h 3837214"/>
              <a:gd name="connsiteX5" fmla="*/ 5086350 w 5102679"/>
              <a:gd name="connsiteY5" fmla="*/ 3837214 h 3837214"/>
              <a:gd name="connsiteX6" fmla="*/ 5086350 w 5102679"/>
              <a:gd name="connsiteY6" fmla="*/ 3837214 h 3837214"/>
              <a:gd name="connsiteX7" fmla="*/ 5102679 w 5102679"/>
              <a:gd name="connsiteY7" fmla="*/ 0 h 3837214"/>
              <a:gd name="connsiteX8" fmla="*/ 0 w 5102679"/>
              <a:gd name="connsiteY8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408714 w 5102679"/>
              <a:gd name="connsiteY2" fmla="*/ 261258 h 3837214"/>
              <a:gd name="connsiteX3" fmla="*/ 4645479 w 5102679"/>
              <a:gd name="connsiteY3" fmla="*/ 963386 h 3837214"/>
              <a:gd name="connsiteX4" fmla="*/ 5086350 w 5102679"/>
              <a:gd name="connsiteY4" fmla="*/ 3837214 h 3837214"/>
              <a:gd name="connsiteX5" fmla="*/ 5086350 w 5102679"/>
              <a:gd name="connsiteY5" fmla="*/ 3837214 h 3837214"/>
              <a:gd name="connsiteX6" fmla="*/ 5102679 w 5102679"/>
              <a:gd name="connsiteY6" fmla="*/ 0 h 3837214"/>
              <a:gd name="connsiteX7" fmla="*/ 0 w 5102679"/>
              <a:gd name="connsiteY7" fmla="*/ 8164 h 3837214"/>
              <a:gd name="connsiteX0" fmla="*/ 0 w 5102679"/>
              <a:gd name="connsiteY0" fmla="*/ 8164 h 3837214"/>
              <a:gd name="connsiteX1" fmla="*/ 3600450 w 5102679"/>
              <a:gd name="connsiteY1" fmla="*/ 269421 h 3837214"/>
              <a:gd name="connsiteX2" fmla="*/ 4645479 w 5102679"/>
              <a:gd name="connsiteY2" fmla="*/ 963386 h 3837214"/>
              <a:gd name="connsiteX3" fmla="*/ 5086350 w 5102679"/>
              <a:gd name="connsiteY3" fmla="*/ 3837214 h 3837214"/>
              <a:gd name="connsiteX4" fmla="*/ 5086350 w 5102679"/>
              <a:gd name="connsiteY4" fmla="*/ 3837214 h 3837214"/>
              <a:gd name="connsiteX5" fmla="*/ 5102679 w 5102679"/>
              <a:gd name="connsiteY5" fmla="*/ 0 h 3837214"/>
              <a:gd name="connsiteX6" fmla="*/ 0 w 5102679"/>
              <a:gd name="connsiteY6" fmla="*/ 8164 h 3837214"/>
              <a:gd name="connsiteX0" fmla="*/ 1108 w 5185049"/>
              <a:gd name="connsiteY0" fmla="*/ 8164 h 3837214"/>
              <a:gd name="connsiteX1" fmla="*/ 4646587 w 5185049"/>
              <a:gd name="connsiteY1" fmla="*/ 963386 h 3837214"/>
              <a:gd name="connsiteX2" fmla="*/ 5087458 w 5185049"/>
              <a:gd name="connsiteY2" fmla="*/ 3837214 h 3837214"/>
              <a:gd name="connsiteX3" fmla="*/ 5087458 w 5185049"/>
              <a:gd name="connsiteY3" fmla="*/ 3837214 h 3837214"/>
              <a:gd name="connsiteX4" fmla="*/ 5103787 w 5185049"/>
              <a:gd name="connsiteY4" fmla="*/ 0 h 3837214"/>
              <a:gd name="connsiteX5" fmla="*/ 1108 w 5185049"/>
              <a:gd name="connsiteY5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2 w 5102681"/>
              <a:gd name="connsiteY0" fmla="*/ 8164 h 3837214"/>
              <a:gd name="connsiteX1" fmla="*/ 5086352 w 5102681"/>
              <a:gd name="connsiteY1" fmla="*/ 3837214 h 3837214"/>
              <a:gd name="connsiteX2" fmla="*/ 5086352 w 5102681"/>
              <a:gd name="connsiteY2" fmla="*/ 3837214 h 3837214"/>
              <a:gd name="connsiteX3" fmla="*/ 5102681 w 5102681"/>
              <a:gd name="connsiteY3" fmla="*/ 0 h 3837214"/>
              <a:gd name="connsiteX4" fmla="*/ 2 w 5102681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  <a:gd name="connsiteX0" fmla="*/ 0 w 5102679"/>
              <a:gd name="connsiteY0" fmla="*/ 8164 h 3837214"/>
              <a:gd name="connsiteX1" fmla="*/ 5086350 w 5102679"/>
              <a:gd name="connsiteY1" fmla="*/ 3837214 h 3837214"/>
              <a:gd name="connsiteX2" fmla="*/ 5086350 w 5102679"/>
              <a:gd name="connsiteY2" fmla="*/ 3837214 h 3837214"/>
              <a:gd name="connsiteX3" fmla="*/ 5102679 w 5102679"/>
              <a:gd name="connsiteY3" fmla="*/ 0 h 3837214"/>
              <a:gd name="connsiteX4" fmla="*/ 0 w 5102679"/>
              <a:gd name="connsiteY4" fmla="*/ 8164 h 3837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2679" h="3837214">
                <a:moveTo>
                  <a:pt x="0" y="8164"/>
                </a:moveTo>
                <a:cubicBezTo>
                  <a:pt x="5891892" y="223157"/>
                  <a:pt x="4881081" y="-248665"/>
                  <a:pt x="5086350" y="3837214"/>
                </a:cubicBezTo>
                <a:lnTo>
                  <a:pt x="5086350" y="3837214"/>
                </a:lnTo>
                <a:lnTo>
                  <a:pt x="5102679" y="0"/>
                </a:lnTo>
                <a:lnTo>
                  <a:pt x="0" y="8164"/>
                </a:lnTo>
                <a:close/>
              </a:path>
            </a:pathLst>
          </a:custGeom>
          <a:solidFill>
            <a:srgbClr val="2E59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3761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3E50998-ED33-4EDD-B82D-715CD621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937C3EE-B3AE-42F4-870A-8515E00C6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01F9CC2-A3C0-413D-A3D6-3907C26F01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1FD861-8F42-45D5-9489-254B89F7B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2196BD-EABB-4B0B-919E-BF72ABAF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123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2" r:id="rId2"/>
    <p:sldLayoutId id="2147483662" r:id="rId3"/>
    <p:sldLayoutId id="2147483679" r:id="rId4"/>
    <p:sldLayoutId id="2147483681" r:id="rId5"/>
    <p:sldLayoutId id="214748368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3E50998-ED33-4EDD-B82D-715CD621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937C3EE-B3AE-42F4-870A-8515E00C6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01F9CC2-A3C0-413D-A3D6-3907C26F01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464F1-3EBB-408E-8703-06B65CDE4B4A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1FD861-8F42-45D5-9489-254B89F7B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B2196BD-EABB-4B0B-919E-BF72ABAF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0223B-8D7A-4681-813B-55198971A11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4467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124D1CE7-99A5-59D1-D71F-50454BF44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BB025E9-7E49-1131-B8B0-7EE150AE78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47E6E07-5EF3-BB08-9FD6-BF5F979515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F43EB-2E3E-4643-B8B9-DA9E5C8705F0}" type="datetimeFigureOut">
              <a:rPr lang="cs-CZ" smtClean="0"/>
              <a:t>26.11.2024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32682A7-8695-DF37-F06E-6B04D8ECCC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765AB07-76F8-C621-B064-9A3DC6E2D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83482-ADB2-404D-AAFB-407D1911DBE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267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10" Type="http://schemas.openxmlformats.org/officeDocument/2006/relationships/chart" Target="../charts/chart8.xml"/><Relationship Id="rId4" Type="http://schemas.openxmlformats.org/officeDocument/2006/relationships/tags" Target="../tags/tag53.xml"/><Relationship Id="rId9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notesSlide" Target="../notesSlides/notesSlide10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58.xml"/><Relationship Id="rId16" Type="http://schemas.openxmlformats.org/officeDocument/2006/relationships/chart" Target="../charts/chart11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chart" Target="../charts/chart10.xml"/><Relationship Id="rId10" Type="http://schemas.openxmlformats.org/officeDocument/2006/relationships/tags" Target="../tags/tag66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chart" Target="../charts/chart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10" Type="http://schemas.openxmlformats.org/officeDocument/2006/relationships/chart" Target="../charts/chart12.xml"/><Relationship Id="rId4" Type="http://schemas.openxmlformats.org/officeDocument/2006/relationships/tags" Target="../tags/tag71.xml"/><Relationship Id="rId9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chart" Target="../charts/chart14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chart" Target="../charts/chart13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79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chart" Target="../charts/chart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86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9" Type="http://schemas.openxmlformats.org/officeDocument/2006/relationships/chart" Target="../charts/char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10" Type="http://schemas.openxmlformats.org/officeDocument/2006/relationships/chart" Target="../charts/chart17.xml"/><Relationship Id="rId4" Type="http://schemas.openxmlformats.org/officeDocument/2006/relationships/tags" Target="../tags/tag93.xml"/><Relationship Id="rId9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18" Type="http://schemas.openxmlformats.org/officeDocument/2006/relationships/chart" Target="../charts/chart20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17" Type="http://schemas.openxmlformats.org/officeDocument/2006/relationships/chart" Target="../charts/chart19.xml"/><Relationship Id="rId2" Type="http://schemas.openxmlformats.org/officeDocument/2006/relationships/tags" Target="../tags/tag98.xml"/><Relationship Id="rId16" Type="http://schemas.openxmlformats.org/officeDocument/2006/relationships/chart" Target="../charts/chart1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5" Type="http://schemas.openxmlformats.org/officeDocument/2006/relationships/notesSlide" Target="../notesSlides/notesSlide15.xml"/><Relationship Id="rId10" Type="http://schemas.openxmlformats.org/officeDocument/2006/relationships/tags" Target="../tags/tag106.xml"/><Relationship Id="rId19" Type="http://schemas.openxmlformats.org/officeDocument/2006/relationships/chart" Target="../charts/chart21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tags" Target="../tags/tag122.xml"/><Relationship Id="rId18" Type="http://schemas.openxmlformats.org/officeDocument/2006/relationships/notesSlide" Target="../notesSlides/notesSlide16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12" Type="http://schemas.openxmlformats.org/officeDocument/2006/relationships/tags" Target="../tags/tag121.xml"/><Relationship Id="rId17" Type="http://schemas.openxmlformats.org/officeDocument/2006/relationships/slideLayout" Target="../slideLayouts/slideLayout4.xml"/><Relationship Id="rId2" Type="http://schemas.openxmlformats.org/officeDocument/2006/relationships/tags" Target="../tags/tag111.xml"/><Relationship Id="rId16" Type="http://schemas.openxmlformats.org/officeDocument/2006/relationships/tags" Target="../tags/tag125.xml"/><Relationship Id="rId20" Type="http://schemas.openxmlformats.org/officeDocument/2006/relationships/chart" Target="../charts/chart23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5" Type="http://schemas.openxmlformats.org/officeDocument/2006/relationships/tags" Target="../tags/tag114.xml"/><Relationship Id="rId15" Type="http://schemas.openxmlformats.org/officeDocument/2006/relationships/tags" Target="../tags/tag124.xml"/><Relationship Id="rId10" Type="http://schemas.openxmlformats.org/officeDocument/2006/relationships/tags" Target="../tags/tag119.xml"/><Relationship Id="rId19" Type="http://schemas.openxmlformats.org/officeDocument/2006/relationships/chart" Target="../charts/chart22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tags" Target="../tags/tag12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13" Type="http://schemas.openxmlformats.org/officeDocument/2006/relationships/chart" Target="../charts/chart24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30.xml"/><Relationship Id="rId10" Type="http://schemas.openxmlformats.org/officeDocument/2006/relationships/tags" Target="../tags/tag135.xml"/><Relationship Id="rId4" Type="http://schemas.openxmlformats.org/officeDocument/2006/relationships/tags" Target="../tags/tag129.xml"/><Relationship Id="rId9" Type="http://schemas.openxmlformats.org/officeDocument/2006/relationships/tags" Target="../tags/tag134.xml"/><Relationship Id="rId14" Type="http://schemas.openxmlformats.org/officeDocument/2006/relationships/chart" Target="../charts/char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chart" Target="../charts/chart28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chart" Target="../charts/chart27.xml"/><Relationship Id="rId5" Type="http://schemas.openxmlformats.org/officeDocument/2006/relationships/tags" Target="../tags/tag140.xml"/><Relationship Id="rId10" Type="http://schemas.openxmlformats.org/officeDocument/2006/relationships/chart" Target="../charts/chart26.xml"/><Relationship Id="rId4" Type="http://schemas.openxmlformats.org/officeDocument/2006/relationships/tags" Target="../tags/tag139.xml"/><Relationship Id="rId9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10" Type="http://schemas.openxmlformats.org/officeDocument/2006/relationships/chart" Target="../charts/chart29.xml"/><Relationship Id="rId4" Type="http://schemas.openxmlformats.org/officeDocument/2006/relationships/tags" Target="../tags/tag146.xml"/><Relationship Id="rId9" Type="http://schemas.openxmlformats.org/officeDocument/2006/relationships/notesSlide" Target="../notesSlides/notes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7" Type="http://schemas.openxmlformats.org/officeDocument/2006/relationships/chart" Target="../charts/chart30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5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13" Type="http://schemas.openxmlformats.org/officeDocument/2006/relationships/notesSlide" Target="../notesSlides/notesSlide21.xml"/><Relationship Id="rId3" Type="http://schemas.openxmlformats.org/officeDocument/2006/relationships/tags" Target="../tags/tag160.xml"/><Relationship Id="rId7" Type="http://schemas.openxmlformats.org/officeDocument/2006/relationships/tags" Target="../tags/tag164.xml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tags" Target="../tags/tag168.xml"/><Relationship Id="rId5" Type="http://schemas.openxmlformats.org/officeDocument/2006/relationships/tags" Target="../tags/tag162.xml"/><Relationship Id="rId10" Type="http://schemas.openxmlformats.org/officeDocument/2006/relationships/tags" Target="../tags/tag167.xml"/><Relationship Id="rId4" Type="http://schemas.openxmlformats.org/officeDocument/2006/relationships/tags" Target="../tags/tag161.xml"/><Relationship Id="rId9" Type="http://schemas.openxmlformats.org/officeDocument/2006/relationships/tags" Target="../tags/tag166.xml"/><Relationship Id="rId14" Type="http://schemas.openxmlformats.org/officeDocument/2006/relationships/chart" Target="../charts/chart3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13" Type="http://schemas.openxmlformats.org/officeDocument/2006/relationships/notesSlide" Target="../notesSlides/notesSlide22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tags" Target="../tags/tag179.xml"/><Relationship Id="rId5" Type="http://schemas.openxmlformats.org/officeDocument/2006/relationships/tags" Target="../tags/tag173.xml"/><Relationship Id="rId10" Type="http://schemas.openxmlformats.org/officeDocument/2006/relationships/tags" Target="../tags/tag178.xml"/><Relationship Id="rId4" Type="http://schemas.openxmlformats.org/officeDocument/2006/relationships/tags" Target="../tags/tag172.xml"/><Relationship Id="rId9" Type="http://schemas.openxmlformats.org/officeDocument/2006/relationships/tags" Target="../tags/tag177.xml"/><Relationship Id="rId14" Type="http://schemas.openxmlformats.org/officeDocument/2006/relationships/chart" Target="../charts/chart3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13" Type="http://schemas.openxmlformats.org/officeDocument/2006/relationships/slideLayout" Target="../slideLayouts/slideLayout22.xml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12" Type="http://schemas.openxmlformats.org/officeDocument/2006/relationships/tags" Target="../tags/tag191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tags" Target="../tags/tag190.xml"/><Relationship Id="rId5" Type="http://schemas.openxmlformats.org/officeDocument/2006/relationships/tags" Target="../tags/tag184.xml"/><Relationship Id="rId10" Type="http://schemas.openxmlformats.org/officeDocument/2006/relationships/tags" Target="../tags/tag189.xml"/><Relationship Id="rId4" Type="http://schemas.openxmlformats.org/officeDocument/2006/relationships/tags" Target="../tags/tag183.xml"/><Relationship Id="rId9" Type="http://schemas.openxmlformats.org/officeDocument/2006/relationships/tags" Target="../tags/tag188.xml"/><Relationship Id="rId14" Type="http://schemas.openxmlformats.org/officeDocument/2006/relationships/notesSlide" Target="../notesSlides/notesSlide2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chart" Target="../charts/chart34.xml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chart" Target="../charts/chart33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notesSlide" Target="../notesSlides/notesSlide24.xml"/><Relationship Id="rId5" Type="http://schemas.openxmlformats.org/officeDocument/2006/relationships/tags" Target="../tags/tag196.xml"/><Relationship Id="rId10" Type="http://schemas.openxmlformats.org/officeDocument/2006/relationships/slideLayout" Target="../slideLayouts/slideLayout22.xml"/><Relationship Id="rId4" Type="http://schemas.openxmlformats.org/officeDocument/2006/relationships/tags" Target="../tags/tag195.xml"/><Relationship Id="rId9" Type="http://schemas.openxmlformats.org/officeDocument/2006/relationships/tags" Target="../tags/tag20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tags" Target="../tags/tag203.xml"/><Relationship Id="rId7" Type="http://schemas.openxmlformats.org/officeDocument/2006/relationships/tags" Target="../tags/tag207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10" Type="http://schemas.openxmlformats.org/officeDocument/2006/relationships/chart" Target="../charts/chart35.xml"/><Relationship Id="rId4" Type="http://schemas.openxmlformats.org/officeDocument/2006/relationships/tags" Target="../tags/tag204.xml"/><Relationship Id="rId9" Type="http://schemas.openxmlformats.org/officeDocument/2006/relationships/notesSlide" Target="../notesSlides/notesSlide2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215.xml"/><Relationship Id="rId3" Type="http://schemas.openxmlformats.org/officeDocument/2006/relationships/tags" Target="../tags/tag210.xml"/><Relationship Id="rId7" Type="http://schemas.openxmlformats.org/officeDocument/2006/relationships/tags" Target="../tags/tag214.xml"/><Relationship Id="rId12" Type="http://schemas.openxmlformats.org/officeDocument/2006/relationships/chart" Target="../charts/chart36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212.xml"/><Relationship Id="rId10" Type="http://schemas.openxmlformats.org/officeDocument/2006/relationships/slideLayout" Target="../slideLayouts/slideLayout22.xml"/><Relationship Id="rId4" Type="http://schemas.openxmlformats.org/officeDocument/2006/relationships/tags" Target="../tags/tag211.xml"/><Relationship Id="rId9" Type="http://schemas.openxmlformats.org/officeDocument/2006/relationships/tags" Target="../tags/tag2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14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chart" Target="../charts/chart4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12" Type="http://schemas.openxmlformats.org/officeDocument/2006/relationships/chart" Target="../charts/chart3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chart" Target="../charts/chart2.xml"/><Relationship Id="rId5" Type="http://schemas.openxmlformats.org/officeDocument/2006/relationships/tags" Target="../tags/tag29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28.xml"/><Relationship Id="rId9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35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chart" Target="../charts/chart7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chart" Target="../charts/chart6.xml"/><Relationship Id="rId5" Type="http://schemas.openxmlformats.org/officeDocument/2006/relationships/tags" Target="../tags/tag42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41.xml"/><Relationship Id="rId9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86F861A8-F98D-499F-A4DE-1F77192310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611" y="5762838"/>
            <a:ext cx="5488578" cy="577909"/>
          </a:xfrm>
        </p:spPr>
        <p:txBody>
          <a:bodyPr/>
          <a:lstStyle/>
          <a:p>
            <a:pPr algn="l"/>
            <a:r>
              <a:rPr lang="cs-CZ" sz="2800" dirty="0"/>
              <a:t>Případové studie </a:t>
            </a:r>
          </a:p>
        </p:txBody>
      </p:sp>
      <p:pic>
        <p:nvPicPr>
          <p:cNvPr id="4" name="Logo Zdravi 2030" descr="Obsah obrázku objekt&#10;&#10;Popis byl vytvořen automaticky">
            <a:extLst>
              <a:ext uri="{FF2B5EF4-FFF2-40B4-BE49-F238E27FC236}">
                <a16:creationId xmlns:a16="http://schemas.microsoft.com/office/drawing/2014/main" id="{2EFB1457-7BAF-E5F2-6C58-D2E2FCC2DE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128" y="1392752"/>
            <a:ext cx="1027939" cy="400110"/>
          </a:xfrm>
          <a:prstGeom prst="rect">
            <a:avLst/>
          </a:prstGeom>
        </p:spPr>
      </p:pic>
      <p:sp>
        <p:nvSpPr>
          <p:cNvPr id="5" name="Zástupný text 6">
            <a:extLst>
              <a:ext uri="{FF2B5EF4-FFF2-40B4-BE49-F238E27FC236}">
                <a16:creationId xmlns:a16="http://schemas.microsoft.com/office/drawing/2014/main" id="{87FAA746-5813-FAE1-32A3-E92DC5671D8A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69611" y="6136891"/>
            <a:ext cx="6462189" cy="46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000" b="0" i="1" u="none" strike="noStrike" kern="1200" cap="none" spc="0" normalizeH="0" baseline="0" noProof="0" dirty="0">
                <a:ln>
                  <a:noFill/>
                </a:ln>
                <a:solidFill>
                  <a:srgbClr val="C2272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Národní kardiologický informační systém (NKIS)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AA71E179-6E36-DAB3-D9F3-AC03417F031E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114114" y="440313"/>
            <a:ext cx="9851983" cy="9524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32C77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232C77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Národní kardiovaskulární plán ČR (NKVP 2030)</a:t>
            </a:r>
          </a:p>
        </p:txBody>
      </p:sp>
    </p:spTree>
    <p:extLst>
      <p:ext uri="{BB962C8B-B14F-4D97-AF65-F5344CB8AC3E}">
        <p14:creationId xmlns:p14="http://schemas.microsoft.com/office/powerpoint/2010/main" val="4045930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0CF7C8-A56C-4755-BB66-983929B3B7B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b="1" dirty="0"/>
              <a:t>Počet hospitalizací dle výsledné diagnózy v letech 2010–2023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697BF411-1B00-4532-A61E-D5B69EB9C8BA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70386015"/>
              </p:ext>
            </p:extLst>
          </p:nvPr>
        </p:nvGraphicFramePr>
        <p:xfrm>
          <a:off x="395416" y="1062579"/>
          <a:ext cx="11304000" cy="4817878"/>
        </p:xfrm>
        <a:graphic>
          <a:graphicData uri="http://schemas.openxmlformats.org/drawingml/2006/table">
            <a:tbl>
              <a:tblPr/>
              <a:tblGrid>
                <a:gridCol w="3240000">
                  <a:extLst>
                    <a:ext uri="{9D8B030D-6E8A-4147-A177-3AD203B41FA5}">
                      <a16:colId xmlns:a16="http://schemas.microsoft.com/office/drawing/2014/main" val="1151709007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03779544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979250272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95988292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76797381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208455929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72687438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4140915914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734785402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564010598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78679033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846756935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123172429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3426649159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798344725"/>
                    </a:ext>
                  </a:extLst>
                </a:gridCol>
              </a:tblGrid>
              <a:tr h="370606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Výsledná diagnóza (MKN-10)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2010</a:t>
                      </a:r>
                    </a:p>
                  </a:txBody>
                  <a:tcPr marL="4846" marR="4846" marT="4846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2017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2019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2020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</a:p>
                  </a:txBody>
                  <a:tcPr marL="4846" marR="4846" marT="4846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4846" marR="4846" marT="4846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4846" marR="4846" marT="4846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028753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I11.0 Hypertenzní nemoc srdce s (městnavým) srdečním selháním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8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8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7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7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9F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9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9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A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A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A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130848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I13.0 Hypertenzní nemoc srdce a ledvin s (městnavým) selháním srdce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0753604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I13.2 Hypertenzní nemoc srdce a ledvin s (městnavým) srdečním selháním i selháním ledvin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996832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I25.5 Ischemická kardiomyopatie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A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A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AF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89041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I42.0 Dilatovaná kardiomyopatie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1 879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1 848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2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3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4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1 542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5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6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6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7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7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1 115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7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7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308572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I42.9 Kardiomyopatie NS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95284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I50.0 Městnavé selhání srdce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19 535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99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21 410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8E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25 039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7B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24 918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7B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28 140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6B6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27 631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6D6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28 012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6B6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27 224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707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27 196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707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28 387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26 485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737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25 444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7D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25 546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7D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25 992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7D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486296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I50.1 Selhání levé komory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5 564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6 267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C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6 990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8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7 035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8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7 815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6 711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A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6 644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A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6 548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B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6 197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CD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5 929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E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2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5 082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4 952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3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4 943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3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091028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I50.9 Selhání srdce NS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6 923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9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8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7 226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7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7 285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7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8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6 848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9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6 636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A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7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7 017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8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7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6 667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A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6 741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B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7 339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B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7 623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B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14842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R57.0 Kardiogenní šok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973442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Celkový počet hospitalizací v daném roce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35 713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38 396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43 044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43 072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46 518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44 469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44 407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43 846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43 166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44 120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40 572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39 494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40 363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40 701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678885"/>
                  </a:ext>
                </a:extLst>
              </a:tr>
              <a:tr h="370606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Počet unikátních osob v daném roce</a:t>
                      </a:r>
                    </a:p>
                  </a:txBody>
                  <a:tcPr marL="36000" marR="4846" marT="4846" marB="0" anchor="ctr">
                    <a:lnL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28 057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30 296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33 566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33 712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35 774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34 296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34 056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33 748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33 354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34 098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31 737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31 640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32 087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32 462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432"/>
                  </a:ext>
                </a:extLst>
              </a:tr>
            </a:tbl>
          </a:graphicData>
        </a:graphic>
      </p:graphicFrame>
      <p:sp>
        <p:nvSpPr>
          <p:cNvPr id="7" name="TextovéPole 6">
            <a:extLst>
              <a:ext uri="{FF2B5EF4-FFF2-40B4-BE49-F238E27FC236}">
                <a16:creationId xmlns:a16="http://schemas.microsoft.com/office/drawing/2014/main" id="{81FB040F-0875-4672-A73D-957DA0558FA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95416" y="6041264"/>
            <a:ext cx="108322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/>
              <a:t>V letech 2010–2023 ročně probíhalo 35–46 tisíc hospitalizačních pobytů pro vybraný seznam diagnóz definujících srdeční selhání; roce 2023 proběhlo 40,7 tisíce hospitalizací pro srdeční selhání u 32,5 tisíce unikátních pacientů (tj. část pacientů měla více než 1 hospitalizaci v daném roce).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471FE32B-75C7-E453-64EB-F9AA8B0735A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2010–2023, CZ-DRG</a:t>
            </a:r>
          </a:p>
        </p:txBody>
      </p:sp>
    </p:spTree>
    <p:extLst>
      <p:ext uri="{BB962C8B-B14F-4D97-AF65-F5344CB8AC3E}">
        <p14:creationId xmlns:p14="http://schemas.microsoft.com/office/powerpoint/2010/main" val="439808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7DE7E7-64CA-41D7-8EC7-95136B7CF339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b="1" dirty="0"/>
              <a:t>Počet pacientů hospitalizovaných se srdečním selháním</a:t>
            </a:r>
          </a:p>
        </p:txBody>
      </p:sp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D26212BD-E956-4F7D-973D-74474250B614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80433717"/>
              </p:ext>
            </p:extLst>
          </p:nvPr>
        </p:nvGraphicFramePr>
        <p:xfrm>
          <a:off x="378941" y="1149721"/>
          <a:ext cx="5488355" cy="4292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3AC4F1DA-C4A6-4D63-857A-AEE9EF20B10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78941" y="5689296"/>
            <a:ext cx="10355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Počty pacientů poprvé hospitalizovaných v daném roce a počty osob naživu v daném roce, které byly hospitalizované se srdečním selháním v minulosti, jsou vyhodnoceny až od roku 2014. Roky 2010–2013 jsou použity k ověření pacientovy zdravotnické historie jako potvrzení, že pacient nebyl hospitalizován se srdečním selháním již v minulosti. 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7B79319E-9DFE-4AF2-A779-8808747ECB4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005394" y="4059040"/>
            <a:ext cx="39674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u="sng" dirty="0">
                <a:solidFill>
                  <a:schemeClr val="accent1"/>
                </a:solidFill>
              </a:rPr>
              <a:t>Analýza přežití + medikace:</a:t>
            </a:r>
          </a:p>
          <a:p>
            <a:r>
              <a:rPr lang="cs-CZ" sz="1400" dirty="0">
                <a:solidFill>
                  <a:schemeClr val="accent1"/>
                </a:solidFill>
              </a:rPr>
              <a:t>Hodnoceno</a:t>
            </a:r>
            <a:r>
              <a:rPr lang="cs-CZ" sz="1400" b="1" dirty="0">
                <a:solidFill>
                  <a:schemeClr val="accent1"/>
                </a:solidFill>
              </a:rPr>
              <a:t> </a:t>
            </a:r>
            <a:r>
              <a:rPr lang="cs-CZ" sz="1400" dirty="0">
                <a:solidFill>
                  <a:schemeClr val="accent1"/>
                </a:solidFill>
              </a:rPr>
              <a:t>bylo </a:t>
            </a:r>
            <a:r>
              <a:rPr lang="cs-CZ" sz="1400" b="1" dirty="0">
                <a:solidFill>
                  <a:schemeClr val="accent1"/>
                </a:solidFill>
              </a:rPr>
              <a:t>225 330 pacientů </a:t>
            </a:r>
            <a:r>
              <a:rPr lang="cs-CZ" sz="1400" dirty="0">
                <a:solidFill>
                  <a:schemeClr val="accent1"/>
                </a:solidFill>
              </a:rPr>
              <a:t>poprvé hospitalizovaných se srdečním selháním v letech 2014–2023 (10leté období).</a:t>
            </a:r>
          </a:p>
        </p:txBody>
      </p:sp>
      <p:sp>
        <p:nvSpPr>
          <p:cNvPr id="5" name="Šipka: doprava 4">
            <a:extLst>
              <a:ext uri="{FF2B5EF4-FFF2-40B4-BE49-F238E27FC236}">
                <a16:creationId xmlns:a16="http://schemas.microsoft.com/office/drawing/2014/main" id="{CDEB4157-74AE-4810-8DB3-F57F58F84EC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04627" y="4338157"/>
            <a:ext cx="567038" cy="381000"/>
          </a:xfrm>
          <a:prstGeom prst="rightArrow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C6285477-CBAF-7190-390F-DDC71D88446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2010–2023, CZ-DRG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243DCE43-219E-1C9A-82D4-740118019FC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725782" y="2029416"/>
            <a:ext cx="3063647" cy="3420000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6919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7DE7E7-64CA-41D7-8EC7-95136B7CF339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b="1" dirty="0"/>
              <a:t>Charakteristiky pacientů hospitalizovaných se srdečním selháním</a:t>
            </a:r>
          </a:p>
        </p:txBody>
      </p:sp>
      <p:graphicFrame>
        <p:nvGraphicFramePr>
          <p:cNvPr id="12" name="Graf 11">
            <a:extLst>
              <a:ext uri="{FF2B5EF4-FFF2-40B4-BE49-F238E27FC236}">
                <a16:creationId xmlns:a16="http://schemas.microsoft.com/office/drawing/2014/main" id="{4B74684D-DE8A-437F-9FE3-15EDEFC74336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91634934"/>
              </p:ext>
            </p:extLst>
          </p:nvPr>
        </p:nvGraphicFramePr>
        <p:xfrm>
          <a:off x="655939" y="2628898"/>
          <a:ext cx="5109535" cy="3963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3" name="TextovéPole 12">
            <a:extLst>
              <a:ext uri="{FF2B5EF4-FFF2-40B4-BE49-F238E27FC236}">
                <a16:creationId xmlns:a16="http://schemas.microsoft.com/office/drawing/2014/main" id="{E0F7E9C9-3A95-4677-B0B8-FFFDE5ECF8E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332635" y="3980294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/>
              <a:t>Průměrný roční počet</a:t>
            </a: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DCE3DF5A-6536-4A32-8506-D7967181E0B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1049896"/>
            <a:ext cx="5464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Pohlaví a věková struktura pacientů, kteří byli v letech 2014–2023 poprvé hospitalizováni se srdečním selháním: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E694B1C8-5102-42E3-9560-193A0D51915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653466" y="1049896"/>
            <a:ext cx="487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Medikace předepsaná v 6 měsících </a:t>
            </a:r>
            <a:r>
              <a:rPr lang="cs-CZ" sz="1400" b="1" u="sng" dirty="0"/>
              <a:t>před zahájením</a:t>
            </a:r>
            <a:r>
              <a:rPr lang="cs-CZ" sz="1400" b="1" dirty="0"/>
              <a:t> první hospitalizace pro srdeční selhání:</a:t>
            </a:r>
          </a:p>
        </p:txBody>
      </p:sp>
      <p:graphicFrame>
        <p:nvGraphicFramePr>
          <p:cNvPr id="16" name="Graf 15">
            <a:extLst>
              <a:ext uri="{FF2B5EF4-FFF2-40B4-BE49-F238E27FC236}">
                <a16:creationId xmlns:a16="http://schemas.microsoft.com/office/drawing/2014/main" id="{49E77C44-382A-4C92-9D15-1693CE202257}"/>
              </a:ext>
            </a:extLst>
          </p:cNvPr>
          <p:cNvGraphicFramePr/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555405534"/>
              </p:ext>
            </p:extLst>
          </p:nvPr>
        </p:nvGraphicFramePr>
        <p:xfrm>
          <a:off x="9342565" y="1935986"/>
          <a:ext cx="2161460" cy="4574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17" name="Tabulka 16">
            <a:extLst>
              <a:ext uri="{FF2B5EF4-FFF2-40B4-BE49-F238E27FC236}">
                <a16:creationId xmlns:a16="http://schemas.microsoft.com/office/drawing/2014/main" id="{B35BBA23-A589-4E68-93D6-9D161538B2D6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041399616"/>
              </p:ext>
            </p:extLst>
          </p:nvPr>
        </p:nvGraphicFramePr>
        <p:xfrm>
          <a:off x="6670767" y="2350642"/>
          <a:ext cx="2786647" cy="404145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786647">
                  <a:extLst>
                    <a:ext uri="{9D8B030D-6E8A-4147-A177-3AD203B41FA5}">
                      <a16:colId xmlns:a16="http://schemas.microsoft.com/office/drawing/2014/main" val="1564039734"/>
                    </a:ext>
                  </a:extLst>
                </a:gridCol>
              </a:tblGrid>
              <a:tr h="449050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u="none" strike="noStrike" dirty="0">
                          <a:effectLst/>
                        </a:rPr>
                        <a:t>ACEI/ARB</a:t>
                      </a:r>
                      <a:br>
                        <a:rPr lang="cs-CZ" sz="1200" b="1" u="none" strike="noStrike" dirty="0">
                          <a:effectLst/>
                        </a:rPr>
                      </a:br>
                      <a:r>
                        <a:rPr lang="cs-CZ" sz="1200" u="none" strike="noStrike" dirty="0">
                          <a:effectLst/>
                        </a:rPr>
                        <a:t>(ATC C09 bez C09DX04)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2339552279"/>
                  </a:ext>
                </a:extLst>
              </a:tr>
              <a:tr h="449050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u="none" strike="noStrike" dirty="0">
                          <a:effectLst/>
                        </a:rPr>
                        <a:t>Betablokátory</a:t>
                      </a:r>
                      <a:br>
                        <a:rPr lang="cs-CZ" sz="1200" b="1" u="none" strike="noStrike" dirty="0">
                          <a:effectLst/>
                        </a:rPr>
                      </a:br>
                      <a:r>
                        <a:rPr lang="cs-CZ" sz="1200" u="none" strike="noStrike" dirty="0">
                          <a:effectLst/>
                        </a:rPr>
                        <a:t>(ATC C07)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101720954"/>
                  </a:ext>
                </a:extLst>
              </a:tr>
              <a:tr h="449050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u="none" strike="noStrike" dirty="0" err="1">
                          <a:effectLst/>
                        </a:rPr>
                        <a:t>Furosemid</a:t>
                      </a:r>
                      <a:br>
                        <a:rPr lang="cs-CZ" sz="1200" b="1" u="none" strike="noStrike" dirty="0">
                          <a:effectLst/>
                        </a:rPr>
                      </a:br>
                      <a:r>
                        <a:rPr lang="cs-CZ" sz="1200" u="none" strike="noStrike" dirty="0">
                          <a:effectLst/>
                        </a:rPr>
                        <a:t>(ATC C03CA01)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3030822027"/>
                  </a:ext>
                </a:extLst>
              </a:tr>
              <a:tr h="449050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u="none" strike="noStrike" dirty="0">
                          <a:effectLst/>
                        </a:rPr>
                        <a:t>Inhibitory kalciového kanálu</a:t>
                      </a:r>
                      <a:br>
                        <a:rPr lang="cs-CZ" sz="1200" b="1" u="none" strike="noStrike" dirty="0">
                          <a:effectLst/>
                        </a:rPr>
                      </a:br>
                      <a:r>
                        <a:rPr lang="cs-CZ" sz="1200" u="none" strike="noStrike" dirty="0">
                          <a:effectLst/>
                        </a:rPr>
                        <a:t>(ATC C08)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1935757500"/>
                  </a:ext>
                </a:extLst>
              </a:tr>
              <a:tr h="449050"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1" u="none" strike="noStrike" dirty="0">
                          <a:effectLst/>
                        </a:rPr>
                        <a:t>Verospiron/eplerenon</a:t>
                      </a:r>
                      <a:br>
                        <a:rPr lang="cs-CZ" sz="1200" b="1" u="none" strike="noStrike" dirty="0">
                          <a:effectLst/>
                        </a:rPr>
                      </a:br>
                      <a:r>
                        <a:rPr lang="it-IT" sz="1200" u="none" strike="noStrike" dirty="0">
                          <a:effectLst/>
                        </a:rPr>
                        <a:t>(ATC C03DA01, C03DA04)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2936817968"/>
                  </a:ext>
                </a:extLst>
              </a:tr>
              <a:tr h="449050"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1" u="none" strike="noStrike" dirty="0">
                          <a:effectLst/>
                        </a:rPr>
                        <a:t>Jiná diuretika</a:t>
                      </a:r>
                      <a:br>
                        <a:rPr lang="cs-CZ" sz="1200" b="1" u="none" strike="noStrike" dirty="0">
                          <a:effectLst/>
                        </a:rPr>
                      </a:br>
                      <a:r>
                        <a:rPr lang="pt-BR" sz="1200" u="none" strike="noStrike" dirty="0">
                          <a:effectLst/>
                        </a:rPr>
                        <a:t>(ATC C03 bez C03CA01, C03DA01, C03DA04)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2254558546"/>
                  </a:ext>
                </a:extLst>
              </a:tr>
              <a:tr h="449050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u="none" strike="noStrike" dirty="0">
                          <a:effectLst/>
                        </a:rPr>
                        <a:t>Digoxin</a:t>
                      </a:r>
                      <a:br>
                        <a:rPr lang="cs-CZ" sz="1200" b="1" u="none" strike="noStrike" dirty="0">
                          <a:effectLst/>
                        </a:rPr>
                      </a:br>
                      <a:r>
                        <a:rPr lang="cs-CZ" sz="1200" u="none" strike="noStrike" dirty="0">
                          <a:effectLst/>
                        </a:rPr>
                        <a:t>(ATC C01AA05)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3659220636"/>
                  </a:ext>
                </a:extLst>
              </a:tr>
              <a:tr h="449050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Empagliflozin</a:t>
                      </a:r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/dapagliflozin</a:t>
                      </a:r>
                    </a:p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(A10BK01, A10BK03)</a:t>
                      </a: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2282983515"/>
                  </a:ext>
                </a:extLst>
              </a:tr>
              <a:tr h="449050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1" u="none" strike="noStrike" dirty="0">
                          <a:effectLst/>
                        </a:rPr>
                        <a:t>ARNI</a:t>
                      </a:r>
                      <a:br>
                        <a:rPr lang="cs-CZ" sz="1200" b="1" u="none" strike="noStrike" dirty="0">
                          <a:effectLst/>
                        </a:rPr>
                      </a:br>
                      <a:r>
                        <a:rPr lang="cs-CZ" sz="1200" u="none" strike="noStrike" dirty="0">
                          <a:effectLst/>
                        </a:rPr>
                        <a:t>(ATC C09DX04)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3405041062"/>
                  </a:ext>
                </a:extLst>
              </a:tr>
            </a:tbl>
          </a:graphicData>
        </a:graphic>
      </p:graphicFrame>
      <p:sp>
        <p:nvSpPr>
          <p:cNvPr id="20" name="TextovéPole 19">
            <a:extLst>
              <a:ext uri="{FF2B5EF4-FFF2-40B4-BE49-F238E27FC236}">
                <a16:creationId xmlns:a16="http://schemas.microsoft.com/office/drawing/2014/main" id="{C4ED6025-2F1E-4D4D-BE4E-6170FADD35D0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524369" y="1766476"/>
            <a:ext cx="1782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/>
              <a:t>Podíl pacientů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DA6290A4-C812-8EE7-A382-12358860A2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2010–2023; N = 225 330 pacientů poprvé hospitalizovaných se srdečním selháním v letech 2014–2023</a:t>
            </a:r>
            <a:endParaRPr lang="cs-CZ" sz="1400" b="1" dirty="0"/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5606E4F0-288B-B140-362E-11F9861AD7F9}"/>
              </a:ext>
            </a:extLst>
          </p:cNvPr>
          <p:cNvGraphicFramePr>
            <a:graphicFrameLocks noGrp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974952191"/>
              </p:ext>
            </p:extLst>
          </p:nvPr>
        </p:nvGraphicFramePr>
        <p:xfrm>
          <a:off x="655938" y="1861263"/>
          <a:ext cx="5005551" cy="7772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66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4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45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4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4536">
                  <a:extLst>
                    <a:ext uri="{9D8B030D-6E8A-4147-A177-3AD203B41FA5}">
                      <a16:colId xmlns:a16="http://schemas.microsoft.com/office/drawing/2014/main" val="44668295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Věk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N/rok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Průměr (SD)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Medián (IQR)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 věku 65+</a:t>
                      </a: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6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66CCFF"/>
                          </a:solidFill>
                          <a:effectLst/>
                          <a:latin typeface="Calibri" panose="020F0502020204030204" pitchFamily="34" charset="0"/>
                        </a:rPr>
                        <a:t>Muži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11 644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73,0 (12,1)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(66; 82)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78,9 %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2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FF9999"/>
                          </a:solidFill>
                          <a:effectLst/>
                          <a:latin typeface="Calibri" panose="020F0502020204030204" pitchFamily="34" charset="0"/>
                        </a:rPr>
                        <a:t>Ženy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10 889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79,3 (10,5)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 (74; 87)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92,1 %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2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22 533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76,0 (11,8)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 (69; 85)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85,3 %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A5C6FD61-BFF3-244B-BF63-36E7A8E89394}"/>
              </a:ext>
            </a:extLst>
          </p:cNvPr>
          <p:cNvGraphicFramePr/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1129241152"/>
              </p:ext>
            </p:extLst>
          </p:nvPr>
        </p:nvGraphicFramePr>
        <p:xfrm>
          <a:off x="1224903" y="2970996"/>
          <a:ext cx="1867905" cy="1628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</p:spTree>
    <p:extLst>
      <p:ext uri="{BB962C8B-B14F-4D97-AF65-F5344CB8AC3E}">
        <p14:creationId xmlns:p14="http://schemas.microsoft.com/office/powerpoint/2010/main" val="3677222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7DE7E7-64CA-41D7-8EC7-95136B7CF339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Nejčastější komplikující diagnózy u</a:t>
            </a:r>
            <a:r>
              <a:rPr lang="cs-CZ" b="1" dirty="0"/>
              <a:t> hospitalizovaných pacientů</a:t>
            </a: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DCE3DF5A-6536-4A32-8506-D7967181E0B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1075638"/>
            <a:ext cx="5464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Nejčastější vykázané vedlejší diagnózy u pacientů, kteří byli v letech 2014–2023 poprvé hospitalizováni se srdečním selháním:</a:t>
            </a:r>
          </a:p>
        </p:txBody>
      </p:sp>
      <p:graphicFrame>
        <p:nvGraphicFramePr>
          <p:cNvPr id="16" name="Graf 15">
            <a:extLst>
              <a:ext uri="{FF2B5EF4-FFF2-40B4-BE49-F238E27FC236}">
                <a16:creationId xmlns:a16="http://schemas.microsoft.com/office/drawing/2014/main" id="{49E77C44-382A-4C92-9D15-1693CE202257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02771953"/>
              </p:ext>
            </p:extLst>
          </p:nvPr>
        </p:nvGraphicFramePr>
        <p:xfrm>
          <a:off x="5674329" y="1440607"/>
          <a:ext cx="3937503" cy="48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7" name="Tabulka 16">
            <a:extLst>
              <a:ext uri="{FF2B5EF4-FFF2-40B4-BE49-F238E27FC236}">
                <a16:creationId xmlns:a16="http://schemas.microsoft.com/office/drawing/2014/main" id="{B35BBA23-A589-4E68-93D6-9D161538B2D6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13665734"/>
              </p:ext>
            </p:extLst>
          </p:nvPr>
        </p:nvGraphicFramePr>
        <p:xfrm>
          <a:off x="378940" y="1804627"/>
          <a:ext cx="5464350" cy="43655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464350">
                  <a:extLst>
                    <a:ext uri="{9D8B030D-6E8A-4147-A177-3AD203B41FA5}">
                      <a16:colId xmlns:a16="http://schemas.microsoft.com/office/drawing/2014/main" val="1564039734"/>
                    </a:ext>
                  </a:extLst>
                </a:gridCol>
              </a:tblGrid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I10 Esenciální (primární) hypertenze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39552279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I48 Fibrilace a flutter síní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07011358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I25 Chronická ischemická choroba srdeční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11675533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E11 Diabetes mellitus 2. typu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5269065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E78 Poruchy metabolizmu lipoproteinů a jiné Iipidemie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02277361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N18 Chronické onemocnění ledvin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84209029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J44 Jiná chronická obstrukční plicní nemoc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8584709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E87 Jiné poruchy tekutin, elektrolytů a acidobasické rovnováhy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19803605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N39 Jiná onemocnění močové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86249801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I34 Nerevmatická onemocnění dvojcípé chlopně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4047209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Z95 Pacient se srdečním a cévním implantátem a štěpem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88645697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E66 Obezita - otylost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45062945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J18 Pneumonie, původce NS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94729700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I35 Nerevmatická onemocnění aortální chlopně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720954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E03 Jiná hypotyreóza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0822027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B96 Jiná určená bakteriální agens jako příč. nemoci zař. do jiných kapitol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5757500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I70 Ateroskleróza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36817968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J96 Respirační selhání nezařazené jinde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4558546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E79 Poruchy metabolizmu purinu a pyrimidinu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59220636"/>
                  </a:ext>
                </a:extLst>
              </a:tr>
              <a:tr h="218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J20 Akutní zánět průdušek [bronchitis </a:t>
                      </a:r>
                      <a:r>
                        <a:rPr lang="cs-CZ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acuta</a:t>
                      </a: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]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05041062"/>
                  </a:ext>
                </a:extLst>
              </a:tr>
            </a:tbl>
          </a:graphicData>
        </a:graphic>
      </p:graphicFrame>
      <p:sp>
        <p:nvSpPr>
          <p:cNvPr id="18" name="TextovéPole 17">
            <a:extLst>
              <a:ext uri="{FF2B5EF4-FFF2-40B4-BE49-F238E27FC236}">
                <a16:creationId xmlns:a16="http://schemas.microsoft.com/office/drawing/2014/main" id="{93986697-7E89-4F60-BAF1-7B46CAD817C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741321" y="1233050"/>
            <a:ext cx="17822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/>
              <a:t>Podíl pacientů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583B9EAE-EEBD-41C7-832A-AD87EF8C0D8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817223" y="3272118"/>
            <a:ext cx="37113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Téměř polovina pacientů s </a:t>
            </a:r>
            <a:r>
              <a:rPr lang="cs-CZ" sz="1400" dirty="0" err="1"/>
              <a:t>primohospitalizací</a:t>
            </a:r>
            <a:r>
              <a:rPr lang="cs-CZ" sz="1400" dirty="0"/>
              <a:t> pro srdeční selhání má zároveň vykázanou hypertenzi (50 %), 39 % pacientů fibrilaci a </a:t>
            </a:r>
            <a:r>
              <a:rPr lang="cs-CZ" sz="1400" dirty="0" err="1"/>
              <a:t>flutter</a:t>
            </a:r>
            <a:r>
              <a:rPr lang="cs-CZ" sz="1400" dirty="0"/>
              <a:t> síní a 25 % pacientů chronickou ICHS. Čtvrtinu pacientů tvoří diabetici (245%), časté jsou též </a:t>
            </a:r>
            <a:r>
              <a:rPr lang="cs-CZ" sz="1400" dirty="0" err="1"/>
              <a:t>dyslipidémie</a:t>
            </a:r>
            <a:r>
              <a:rPr lang="cs-CZ" sz="1400" dirty="0"/>
              <a:t> (16 %), chronické nemoci ledvin (13 %) a CHOPN (11 %).</a:t>
            </a:r>
          </a:p>
          <a:p>
            <a:endParaRPr lang="cs-CZ" sz="1400" dirty="0"/>
          </a:p>
          <a:p>
            <a:r>
              <a:rPr lang="cs-CZ" sz="1400" dirty="0"/>
              <a:t>U 18 % pacientů je vykázán kód U58.0–9 umožňující bližší určení stavu srdečního selhání.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D58EB2C7-D458-46D8-A60F-4EFF9617D9F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2010–2023; N = 225 330 pacientů poprvé hospitalizovaných se srdečním selháním v letech 2014–2023</a:t>
            </a:r>
            <a:endParaRPr lang="cs-CZ" sz="1400" b="1" dirty="0"/>
          </a:p>
        </p:txBody>
      </p:sp>
    </p:spTree>
    <p:extLst>
      <p:ext uri="{BB962C8B-B14F-4D97-AF65-F5344CB8AC3E}">
        <p14:creationId xmlns:p14="http://schemas.microsoft.com/office/powerpoint/2010/main" val="1299635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7DE7E7-64CA-41D7-8EC7-95136B7CF339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b="1" dirty="0"/>
              <a:t>Hospitalizační mortalita u pacientů se srdečním selháním</a:t>
            </a:r>
          </a:p>
        </p:txBody>
      </p:sp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B50AE7F9-D8A4-4B88-939A-0688237F0225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7021762"/>
              </p:ext>
            </p:extLst>
          </p:nvPr>
        </p:nvGraphicFramePr>
        <p:xfrm>
          <a:off x="3111382" y="1082348"/>
          <a:ext cx="4194294" cy="4014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6" name="TextBox 2">
            <a:extLst>
              <a:ext uri="{FF2B5EF4-FFF2-40B4-BE49-F238E27FC236}">
                <a16:creationId xmlns:a16="http://schemas.microsoft.com/office/drawing/2014/main" id="{02A5AF3C-DDDA-4E12-BDD6-E7664972813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78941" y="1237231"/>
            <a:ext cx="3021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Způsob ukončení </a:t>
            </a:r>
            <a:r>
              <a:rPr lang="cs-CZ" sz="1400" b="1" dirty="0" err="1"/>
              <a:t>primohospitalizace</a:t>
            </a:r>
            <a:r>
              <a:rPr lang="cs-CZ" sz="1400" b="1" dirty="0"/>
              <a:t> se srdečním selháním:</a:t>
            </a:r>
          </a:p>
        </p:txBody>
      </p:sp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08D7F8BD-9F9A-47AB-8FAD-78B02A068CCF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644718650"/>
              </p:ext>
            </p:extLst>
          </p:nvPr>
        </p:nvGraphicFramePr>
        <p:xfrm>
          <a:off x="424161" y="1779253"/>
          <a:ext cx="2976166" cy="3827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9" name="TextovéPole 8">
            <a:extLst>
              <a:ext uri="{FF2B5EF4-FFF2-40B4-BE49-F238E27FC236}">
                <a16:creationId xmlns:a16="http://schemas.microsoft.com/office/drawing/2014/main" id="{D9E7BFBB-2F5E-487B-8955-8B75A87C167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37235" y="5321523"/>
            <a:ext cx="7709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V letech 2014–2023 bylo 75,8 % </a:t>
            </a:r>
            <a:r>
              <a:rPr lang="cs-CZ" sz="1200" dirty="0" err="1"/>
              <a:t>primohospitalizací</a:t>
            </a:r>
            <a:r>
              <a:rPr lang="cs-CZ" sz="1200" dirty="0"/>
              <a:t> pro srdeční selhání ukončeno propuštěním pacienta, 13,5 % případů bylo ukončeno překladem pacienta do jiného zdravotnického zařízení akutní nebo následné lůžkové péče a 10,6 % případů skončilo úmrtím pacienta. Hospitalizační mortalita se dlouhodobě drží mezi 10–12 %. Hospitalizační mortalita je vysoká u dětí (&gt; 20 %), v dospělosti se pohybuje okolo 4 % a cca od 50 let se začíná zvyšovat s narůstajícím věkem pacienta opět až nad hranici 20 %.</a:t>
            </a:r>
          </a:p>
          <a:p>
            <a:endParaRPr lang="cs-CZ" sz="1200" dirty="0"/>
          </a:p>
          <a:p>
            <a:r>
              <a:rPr lang="cs-CZ" sz="1200" dirty="0"/>
              <a:t>Ve věku &lt; 65 let je hospitalizační mortalita 5,1 %, ve věku 65–74 let 7,5 % a ve věku ≥ 75 let 13,2 %.</a:t>
            </a:r>
          </a:p>
        </p:txBody>
      </p:sp>
      <p:graphicFrame>
        <p:nvGraphicFramePr>
          <p:cNvPr id="10" name="Graf 9">
            <a:extLst>
              <a:ext uri="{FF2B5EF4-FFF2-40B4-BE49-F238E27FC236}">
                <a16:creationId xmlns:a16="http://schemas.microsoft.com/office/drawing/2014/main" id="{108DC909-6058-49B1-A594-4BA9625ABB63}"/>
              </a:ext>
            </a:extLst>
          </p:cNvPr>
          <p:cNvGraphicFramePr/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256718504"/>
              </p:ext>
            </p:extLst>
          </p:nvPr>
        </p:nvGraphicFramePr>
        <p:xfrm>
          <a:off x="7414244" y="1666875"/>
          <a:ext cx="4194294" cy="3917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1" name="TextBox 2">
            <a:extLst>
              <a:ext uri="{FF2B5EF4-FFF2-40B4-BE49-F238E27FC236}">
                <a16:creationId xmlns:a16="http://schemas.microsoft.com/office/drawing/2014/main" id="{E4F25EB2-99D4-4166-A52E-5EBC72B4420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58215" y="1237231"/>
            <a:ext cx="3359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Vývoj hospitalizační mortality v letech 2014–2023: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5A373910-99D5-4A43-839C-430D05504C5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8248650" y="1237231"/>
            <a:ext cx="3359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400" b="1" dirty="0"/>
              <a:t>Hospitalizační mortalita dle věku pacienta (průměr za období 2014–2023):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CF27E1AB-829B-9E29-32B1-D93462941FE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2010–2023; N = 225 330 pacientů </a:t>
            </a:r>
            <a:r>
              <a:rPr lang="cs-CZ" sz="1400" u="sng" dirty="0"/>
              <a:t>poprvé</a:t>
            </a:r>
            <a:r>
              <a:rPr lang="cs-CZ" sz="1400" dirty="0"/>
              <a:t> hospitalizovaných se srdečním selháním v letech 2014–2023</a:t>
            </a:r>
            <a:endParaRPr lang="cs-CZ" sz="1400" b="1" dirty="0"/>
          </a:p>
        </p:txBody>
      </p:sp>
    </p:spTree>
    <p:extLst>
      <p:ext uri="{BB962C8B-B14F-4D97-AF65-F5344CB8AC3E}">
        <p14:creationId xmlns:p14="http://schemas.microsoft.com/office/powerpoint/2010/main" val="2242470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8262BC-A48E-4F2B-89E2-B909E1DEC05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b="1" dirty="0"/>
              <a:t>Medikace do 6 měsíců od ukončení hospitalizačního pobytu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D724D406-0E1F-4DD4-814D-5609EB9E778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1076006"/>
            <a:ext cx="9388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/>
              <a:t>Medikace vykázaná u pacientů do 6 měsíců od ukončení prvního hospitalizačního pobytu pro srdeční selhání;</a:t>
            </a:r>
          </a:p>
          <a:p>
            <a:r>
              <a:rPr lang="cs-CZ" sz="1600" b="1" dirty="0"/>
              <a:t>hodnoceno pouze u pacientů, kteří nezemřeli za hospitalizace (N = 201 348; 89,4 %):</a:t>
            </a: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063C0C1C-1531-41D4-A492-376AFD52CF14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61341281"/>
              </p:ext>
            </p:extLst>
          </p:nvPr>
        </p:nvGraphicFramePr>
        <p:xfrm>
          <a:off x="3612322" y="1951080"/>
          <a:ext cx="5091043" cy="4574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E992555C-1811-4DAC-9DC2-AD48BDA882A7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742021273"/>
              </p:ext>
            </p:extLst>
          </p:nvPr>
        </p:nvGraphicFramePr>
        <p:xfrm>
          <a:off x="339183" y="2365736"/>
          <a:ext cx="3387990" cy="402635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87990">
                  <a:extLst>
                    <a:ext uri="{9D8B030D-6E8A-4147-A177-3AD203B41FA5}">
                      <a16:colId xmlns:a16="http://schemas.microsoft.com/office/drawing/2014/main" val="1564039734"/>
                    </a:ext>
                  </a:extLst>
                </a:gridCol>
              </a:tblGrid>
              <a:tr h="447373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 err="1">
                          <a:effectLst/>
                        </a:rPr>
                        <a:t>Furosemid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C03CA01)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2339552279"/>
                  </a:ext>
                </a:extLst>
              </a:tr>
              <a:tr h="447373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Betablokátory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C07)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101720954"/>
                  </a:ext>
                </a:extLst>
              </a:tr>
              <a:tr h="447373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ACEI/ARB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C09 bez C09DX04)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3030822027"/>
                  </a:ext>
                </a:extLst>
              </a:tr>
              <a:tr h="447373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u="none" strike="noStrike" dirty="0">
                          <a:effectLst/>
                        </a:rPr>
                        <a:t>Verospiron/eplerenon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it-IT" sz="1400" u="none" strike="noStrike" dirty="0">
                          <a:effectLst/>
                        </a:rPr>
                        <a:t>(ATC C03DA01, C03DA04)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1935757500"/>
                  </a:ext>
                </a:extLst>
              </a:tr>
              <a:tr h="447373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Inhibitory kalciového kanálu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C08)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2936817968"/>
                  </a:ext>
                </a:extLst>
              </a:tr>
              <a:tr h="447373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Digoxin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C01AA05)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2254558546"/>
                  </a:ext>
                </a:extLst>
              </a:tr>
              <a:tr h="447373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Empagliflozin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/dapagliflozin</a:t>
                      </a:r>
                    </a:p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(A10BK01, A10BK03)</a:t>
                      </a: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3997917562"/>
                  </a:ext>
                </a:extLst>
              </a:tr>
              <a:tr h="447373"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1" u="none" strike="noStrike" dirty="0">
                          <a:effectLst/>
                        </a:rPr>
                        <a:t>Jiná diuretika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pt-BR" sz="1400" u="none" strike="noStrike" dirty="0">
                          <a:effectLst/>
                        </a:rPr>
                        <a:t>(ATC C03 bez C03CA01, C03DA01, C03DA04)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3659220636"/>
                  </a:ext>
                </a:extLst>
              </a:tr>
              <a:tr h="447373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ARNI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C09DX04)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extLst>
                  <a:ext uri="{0D108BD9-81ED-4DB2-BD59-A6C34878D82A}">
                    <a16:rowId xmlns:a16="http://schemas.microsoft.com/office/drawing/2014/main" val="3405041062"/>
                  </a:ext>
                </a:extLst>
              </a:tr>
            </a:tbl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F80E7EE1-CC4B-4E54-BD72-55C813DEA55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396536" y="1976523"/>
            <a:ext cx="1541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Podíl pacientů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87F2C724-C92E-F99F-9EC7-42AB6127BF3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2010–2023; N = 225 330 pacientů poprvé hospitalizovaných se srdečním selháním v letech 2014–2023</a:t>
            </a:r>
            <a:endParaRPr lang="cs-CZ" sz="1400" b="1" dirty="0"/>
          </a:p>
        </p:txBody>
      </p:sp>
    </p:spTree>
    <p:extLst>
      <p:ext uri="{BB962C8B-B14F-4D97-AF65-F5344CB8AC3E}">
        <p14:creationId xmlns:p14="http://schemas.microsoft.com/office/powerpoint/2010/main" val="42632187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8262BC-A48E-4F2B-89E2-B909E1DEC05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b="1" dirty="0"/>
              <a:t>Medikace do 6 měsíců od ukončení hospitalizačního pobytu – časový trend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D724D406-0E1F-4DD4-814D-5609EB9E778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1068934"/>
            <a:ext cx="94378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1" dirty="0"/>
              <a:t>Medikace vykázaná u pacientů do 6 měsíců od ukončení prvního hospitalizačního pobytu pro srdeční selhání;</a:t>
            </a:r>
          </a:p>
          <a:p>
            <a:r>
              <a:rPr lang="cs-CZ" sz="1600" b="1" dirty="0"/>
              <a:t>hodnoceno pouze u pacientů, kteří nezemřeli za hospitalizace (N = 201 348; 89,4 %) – časový trend:</a:t>
            </a: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063C0C1C-1531-41D4-A492-376AFD52CF14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12635876"/>
              </p:ext>
            </p:extLst>
          </p:nvPr>
        </p:nvGraphicFramePr>
        <p:xfrm>
          <a:off x="3612322" y="1951080"/>
          <a:ext cx="5091043" cy="4574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E992555C-1811-4DAC-9DC2-AD48BDA882A7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462379232"/>
              </p:ext>
            </p:extLst>
          </p:nvPr>
        </p:nvGraphicFramePr>
        <p:xfrm>
          <a:off x="339182" y="2365736"/>
          <a:ext cx="8783553" cy="405248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414111">
                  <a:extLst>
                    <a:ext uri="{9D8B030D-6E8A-4147-A177-3AD203B41FA5}">
                      <a16:colId xmlns:a16="http://schemas.microsoft.com/office/drawing/2014/main" val="1564039734"/>
                    </a:ext>
                  </a:extLst>
                </a:gridCol>
                <a:gridCol w="3923414">
                  <a:extLst>
                    <a:ext uri="{9D8B030D-6E8A-4147-A177-3AD203B41FA5}">
                      <a16:colId xmlns:a16="http://schemas.microsoft.com/office/drawing/2014/main" val="4197055102"/>
                    </a:ext>
                  </a:extLst>
                </a:gridCol>
                <a:gridCol w="1446028">
                  <a:extLst>
                    <a:ext uri="{9D8B030D-6E8A-4147-A177-3AD203B41FA5}">
                      <a16:colId xmlns:a16="http://schemas.microsoft.com/office/drawing/2014/main" val="3962133498"/>
                    </a:ext>
                  </a:extLst>
                </a:gridCol>
              </a:tblGrid>
              <a:tr h="450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 err="1">
                          <a:effectLst/>
                        </a:rPr>
                        <a:t>Furosemid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C03CA01)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83,0 % → 81,6 %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39552279"/>
                  </a:ext>
                </a:extLst>
              </a:tr>
              <a:tr h="450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Betablokátory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C07)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72,6 % → 72,2 %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53340876"/>
                  </a:ext>
                </a:extLst>
              </a:tr>
              <a:tr h="450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ACEI/ARB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C09 bez C09DX04)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69,3 % → 67,5 %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720954"/>
                  </a:ext>
                </a:extLst>
              </a:tr>
              <a:tr h="450276">
                <a:tc>
                  <a:txBody>
                    <a:bodyPr/>
                    <a:lstStyle/>
                    <a:p>
                      <a:pPr algn="r" fontAlgn="b"/>
                      <a:r>
                        <a:rPr lang="it-IT" sz="1400" b="1" u="none" strike="noStrike" dirty="0">
                          <a:effectLst/>
                        </a:rPr>
                        <a:t>Verospiron/eplerenon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it-IT" sz="1400" u="none" strike="noStrike" dirty="0">
                          <a:effectLst/>
                        </a:rPr>
                        <a:t>(ATC C03DA01, C03DA04)</a:t>
                      </a:r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58,0 % → 57,7 %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0822027"/>
                  </a:ext>
                </a:extLst>
              </a:tr>
              <a:tr h="450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Inhibitory kalciového kanálu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C08)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21,6 % → 15,4 %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5757500"/>
                  </a:ext>
                </a:extLst>
              </a:tr>
              <a:tr h="450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Digoxin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C01AA05)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15,5 % → 10,1 %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36817968"/>
                  </a:ext>
                </a:extLst>
              </a:tr>
              <a:tr h="450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Empagliflozin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/dapagliflozin</a:t>
                      </a:r>
                    </a:p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(A10BK01, A10BK03)</a:t>
                      </a: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0,2 % → 29,4 %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4558546"/>
                  </a:ext>
                </a:extLst>
              </a:tr>
              <a:tr h="450276">
                <a:tc>
                  <a:txBody>
                    <a:bodyPr/>
                    <a:lstStyle/>
                    <a:p>
                      <a:pPr algn="r" fontAlgn="b"/>
                      <a:r>
                        <a:rPr lang="pt-BR" sz="1400" b="1" u="none" strike="noStrike" dirty="0">
                          <a:effectLst/>
                        </a:rPr>
                        <a:t>Jiná diuretika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pt-BR" sz="1400" u="none" strike="noStrike" dirty="0">
                          <a:effectLst/>
                        </a:rPr>
                        <a:t>(ATC C03 bez C03CA01, C03DA01, C03DA04)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6,9 % → 3,2 %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59220636"/>
                  </a:ext>
                </a:extLst>
              </a:tr>
              <a:tr h="450276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ARNI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(ATC C09DX04)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06" marR="6306" marT="630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0,0 % → 12,7 %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05041062"/>
                  </a:ext>
                </a:extLst>
              </a:tr>
            </a:tbl>
          </a:graphicData>
        </a:graphic>
      </p:graphicFrame>
      <p:sp>
        <p:nvSpPr>
          <p:cNvPr id="9" name="TextovéPole 8">
            <a:extLst>
              <a:ext uri="{FF2B5EF4-FFF2-40B4-BE49-F238E27FC236}">
                <a16:creationId xmlns:a16="http://schemas.microsoft.com/office/drawing/2014/main" id="{8CDC1B17-36CD-4323-B9C1-E5023493422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396536" y="1976523"/>
            <a:ext cx="15417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Podíl pacientů</a:t>
            </a:r>
          </a:p>
        </p:txBody>
      </p:sp>
      <p:graphicFrame>
        <p:nvGraphicFramePr>
          <p:cNvPr id="11" name="Tabulka 10">
            <a:extLst>
              <a:ext uri="{FF2B5EF4-FFF2-40B4-BE49-F238E27FC236}">
                <a16:creationId xmlns:a16="http://schemas.microsoft.com/office/drawing/2014/main" id="{CB329EA4-3A17-4E8E-93CE-CB0CD0075A7E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7002897"/>
              </p:ext>
            </p:extLst>
          </p:nvPr>
        </p:nvGraphicFramePr>
        <p:xfrm>
          <a:off x="498084" y="2085976"/>
          <a:ext cx="1142482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9646">
                  <a:extLst>
                    <a:ext uri="{9D8B030D-6E8A-4147-A177-3AD203B41FA5}">
                      <a16:colId xmlns:a16="http://schemas.microsoft.com/office/drawing/2014/main" val="4009299231"/>
                    </a:ext>
                  </a:extLst>
                </a:gridCol>
                <a:gridCol w="892836">
                  <a:extLst>
                    <a:ext uri="{9D8B030D-6E8A-4147-A177-3AD203B41FA5}">
                      <a16:colId xmlns:a16="http://schemas.microsoft.com/office/drawing/2014/main" val="29460634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C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/>
                        <a:t>2014–2015</a:t>
                      </a:r>
                    </a:p>
                  </a:txBody>
                  <a:tcPr marL="72000" marR="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2257463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2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/>
                        <a:t>2016–2017</a:t>
                      </a:r>
                    </a:p>
                  </a:txBody>
                  <a:tcPr marL="72000" marR="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9748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2018–2019</a:t>
                      </a:r>
                    </a:p>
                  </a:txBody>
                  <a:tcPr marL="72000" marR="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24556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64A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2020–2021</a:t>
                      </a:r>
                    </a:p>
                  </a:txBody>
                  <a:tcPr marL="72000" marR="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02316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549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2022–2023</a:t>
                      </a:r>
                    </a:p>
                  </a:txBody>
                  <a:tcPr marL="72000" marR="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79867210"/>
                  </a:ext>
                </a:extLst>
              </a:tr>
            </a:tbl>
          </a:graphicData>
        </a:graphic>
      </p:graphicFrame>
      <p:sp>
        <p:nvSpPr>
          <p:cNvPr id="3" name="TextovéPole 2">
            <a:extLst>
              <a:ext uri="{FF2B5EF4-FFF2-40B4-BE49-F238E27FC236}">
                <a16:creationId xmlns:a16="http://schemas.microsoft.com/office/drawing/2014/main" id="{E967C7EA-CC4C-1196-C08B-0B68CF64A53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2010–2023; N = 225 330 pacientů poprvé hospitalizovaných se srdečním selháním v letech 2014–2023</a:t>
            </a:r>
            <a:endParaRPr lang="cs-CZ" sz="1400" b="1" dirty="0"/>
          </a:p>
        </p:txBody>
      </p:sp>
    </p:spTree>
    <p:extLst>
      <p:ext uri="{BB962C8B-B14F-4D97-AF65-F5344CB8AC3E}">
        <p14:creationId xmlns:p14="http://schemas.microsoft.com/office/powerpoint/2010/main" val="1232350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8262BC-A48E-4F2B-89E2-B909E1DEC05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b="1" dirty="0"/>
              <a:t>Výskyt </a:t>
            </a:r>
            <a:r>
              <a:rPr lang="cs-CZ" b="1" dirty="0" err="1"/>
              <a:t>rehospitalizace</a:t>
            </a:r>
            <a:r>
              <a:rPr lang="cs-CZ" b="1" dirty="0"/>
              <a:t>/úmrtí do 2 let po propuštění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D724D406-0E1F-4DD4-814D-5609EB9E778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998404"/>
            <a:ext cx="107176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Pravděpodobnost </a:t>
            </a:r>
            <a:r>
              <a:rPr lang="cs-CZ" sz="1400" b="1" dirty="0" err="1"/>
              <a:t>rehospitalizace</a:t>
            </a:r>
            <a:r>
              <a:rPr lang="cs-CZ" sz="1400" b="1" dirty="0"/>
              <a:t> pro srdeční selhání (jako hlavní hospitalizační diagnóza) a/nebo úmrtí z libovolných příčin </a:t>
            </a:r>
            <a:r>
              <a:rPr lang="cs-CZ" sz="1400" b="1" u="sng" dirty="0"/>
              <a:t>v prvních dvou letech </a:t>
            </a:r>
            <a:r>
              <a:rPr lang="cs-CZ" sz="1400" b="1" dirty="0"/>
              <a:t>následujících </a:t>
            </a:r>
            <a:r>
              <a:rPr lang="cs-CZ" sz="1400" b="1" u="sng" dirty="0"/>
              <a:t>po ukončení </a:t>
            </a:r>
            <a:r>
              <a:rPr lang="cs-CZ" sz="1400" b="1" u="sng" dirty="0" err="1"/>
              <a:t>primohospitalizace</a:t>
            </a:r>
            <a:r>
              <a:rPr lang="cs-CZ" sz="1400" b="1" u="sng" dirty="0"/>
              <a:t> </a:t>
            </a:r>
            <a:r>
              <a:rPr lang="cs-CZ" sz="1400" b="1" dirty="0"/>
              <a:t>pro srdeční selhání, překlad není považován za </a:t>
            </a:r>
            <a:r>
              <a:rPr lang="cs-CZ" sz="1400" b="1" dirty="0" err="1"/>
              <a:t>rehospitalizaci</a:t>
            </a:r>
            <a:r>
              <a:rPr lang="cs-CZ" sz="1400" b="1" dirty="0"/>
              <a:t>;</a:t>
            </a:r>
            <a:br>
              <a:rPr lang="cs-CZ" sz="1400" dirty="0"/>
            </a:br>
            <a:r>
              <a:rPr lang="cs-CZ" sz="1400" dirty="0"/>
              <a:t>pravděpodobnost </a:t>
            </a:r>
            <a:r>
              <a:rPr lang="cs-CZ" sz="1400" dirty="0" err="1"/>
              <a:t>rehospitalizace</a:t>
            </a:r>
            <a:r>
              <a:rPr lang="cs-CZ" sz="1400" dirty="0"/>
              <a:t>/úmrtí je hodnocena pouze u pacientů, kteří nezemřeli již za hospitalizace (N =</a:t>
            </a:r>
            <a:r>
              <a:rPr lang="cs-CZ" sz="1400" b="1" dirty="0"/>
              <a:t> </a:t>
            </a:r>
            <a:r>
              <a:rPr lang="cs-CZ" sz="1400" dirty="0"/>
              <a:t>201 348; 89,4 %):</a:t>
            </a:r>
          </a:p>
        </p:txBody>
      </p:sp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1C7D0D46-F08F-4C47-9662-88E74E1E8AC6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10600116"/>
              </p:ext>
            </p:extLst>
          </p:nvPr>
        </p:nvGraphicFramePr>
        <p:xfrm>
          <a:off x="378941" y="2761071"/>
          <a:ext cx="4717143" cy="3512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10" name="Tabulka 10">
            <a:extLst>
              <a:ext uri="{FF2B5EF4-FFF2-40B4-BE49-F238E27FC236}">
                <a16:creationId xmlns:a16="http://schemas.microsoft.com/office/drawing/2014/main" id="{63E6739F-76E4-41D6-9597-C37D87E0513C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195968" y="1926221"/>
          <a:ext cx="4302080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9646">
                  <a:extLst>
                    <a:ext uri="{9D8B030D-6E8A-4147-A177-3AD203B41FA5}">
                      <a16:colId xmlns:a16="http://schemas.microsoft.com/office/drawing/2014/main" val="4009299231"/>
                    </a:ext>
                  </a:extLst>
                </a:gridCol>
                <a:gridCol w="4052434">
                  <a:extLst>
                    <a:ext uri="{9D8B030D-6E8A-4147-A177-3AD203B41FA5}">
                      <a16:colId xmlns:a16="http://schemas.microsoft.com/office/drawing/2014/main" val="29460634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/>
                        <a:t>Bez </a:t>
                      </a:r>
                      <a:r>
                        <a:rPr lang="cs-CZ" sz="1200" dirty="0" err="1"/>
                        <a:t>rehospitalizace</a:t>
                      </a:r>
                      <a:r>
                        <a:rPr lang="cs-CZ" sz="1200" dirty="0"/>
                        <a:t> pro srdeční selhání a bez úmrtí</a:t>
                      </a:r>
                    </a:p>
                  </a:txBody>
                  <a:tcPr marL="72000" marR="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2257463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 err="1"/>
                        <a:t>Rehospitalizace</a:t>
                      </a:r>
                      <a:r>
                        <a:rPr lang="cs-CZ" sz="1200" dirty="0"/>
                        <a:t> pro srdeční selhání, bez úmrtí</a:t>
                      </a:r>
                    </a:p>
                  </a:txBody>
                  <a:tcPr marL="72000" marR="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9748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 err="1"/>
                        <a:t>Rehospitalizace</a:t>
                      </a:r>
                      <a:r>
                        <a:rPr lang="cs-CZ" sz="1200" dirty="0"/>
                        <a:t> pro srdeční selhání, následováno úmrtím</a:t>
                      </a:r>
                    </a:p>
                  </a:txBody>
                  <a:tcPr marL="72000" marR="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2455669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dirty="0"/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Úmrtí bez </a:t>
                      </a:r>
                      <a:r>
                        <a:rPr lang="cs-CZ" sz="1200" dirty="0" err="1"/>
                        <a:t>rehospitalizace</a:t>
                      </a:r>
                      <a:r>
                        <a:rPr lang="cs-CZ" sz="1200" dirty="0"/>
                        <a:t> pro srdeční selhání</a:t>
                      </a:r>
                    </a:p>
                  </a:txBody>
                  <a:tcPr marL="72000" marR="0" marT="0" marB="0" anchor="ctr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02316141"/>
                  </a:ext>
                </a:extLst>
              </a:tr>
            </a:tbl>
          </a:graphicData>
        </a:graphic>
      </p:graphicFrame>
      <p:graphicFrame>
        <p:nvGraphicFramePr>
          <p:cNvPr id="11" name="Tabulka 10">
            <a:extLst>
              <a:ext uri="{FF2B5EF4-FFF2-40B4-BE49-F238E27FC236}">
                <a16:creationId xmlns:a16="http://schemas.microsoft.com/office/drawing/2014/main" id="{FD920841-1129-46B5-869C-6A80809BA3B3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563216943"/>
              </p:ext>
            </p:extLst>
          </p:nvPr>
        </p:nvGraphicFramePr>
        <p:xfrm>
          <a:off x="3709851" y="4250584"/>
          <a:ext cx="1166948" cy="13468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6948">
                  <a:extLst>
                    <a:ext uri="{9D8B030D-6E8A-4147-A177-3AD203B41FA5}">
                      <a16:colId xmlns:a16="http://schemas.microsoft.com/office/drawing/2014/main" val="2849021291"/>
                    </a:ext>
                  </a:extLst>
                </a:gridCol>
              </a:tblGrid>
              <a:tr h="40057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17,3 %</a:t>
                      </a:r>
                      <a:br>
                        <a:rPr lang="cs-CZ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(17,2 %; 17,5 %)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6278927"/>
                  </a:ext>
                </a:extLst>
              </a:tr>
              <a:tr h="3612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12,0 %</a:t>
                      </a:r>
                    </a:p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(11,9 %; 12,2 %)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5376971"/>
                  </a:ext>
                </a:extLst>
              </a:tr>
              <a:tr h="584987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24,7 %</a:t>
                      </a:r>
                    </a:p>
                    <a:p>
                      <a:pPr algn="ctr" fontAlgn="b"/>
                      <a:r>
                        <a:rPr lang="cs-CZ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(24,5 %; 24,9 %)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5503772"/>
                  </a:ext>
                </a:extLst>
              </a:tr>
            </a:tbl>
          </a:graphicData>
        </a:graphic>
      </p:graphicFrame>
      <p:graphicFrame>
        <p:nvGraphicFramePr>
          <p:cNvPr id="3" name="Tabulka 3">
            <a:extLst>
              <a:ext uri="{FF2B5EF4-FFF2-40B4-BE49-F238E27FC236}">
                <a16:creationId xmlns:a16="http://schemas.microsoft.com/office/drawing/2014/main" id="{FC44EFCC-97D6-4F1A-9681-B75CA5B17D4C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5618055" y="1716934"/>
          <a:ext cx="1316146" cy="46354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16146">
                  <a:extLst>
                    <a:ext uri="{9D8B030D-6E8A-4147-A177-3AD203B41FA5}">
                      <a16:colId xmlns:a16="http://schemas.microsoft.com/office/drawing/2014/main" val="2601056767"/>
                    </a:ext>
                  </a:extLst>
                </a:gridCol>
              </a:tblGrid>
              <a:tr h="1545166">
                <a:tc>
                  <a:txBody>
                    <a:bodyPr/>
                    <a:lstStyle/>
                    <a:p>
                      <a:pPr algn="ctr"/>
                      <a:r>
                        <a:rPr lang="cs-CZ" sz="1400" b="1" dirty="0"/>
                        <a:t>Věk &lt; 65 let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9925644"/>
                  </a:ext>
                </a:extLst>
              </a:tr>
              <a:tr h="1545166">
                <a:tc>
                  <a:txBody>
                    <a:bodyPr/>
                    <a:lstStyle/>
                    <a:p>
                      <a:pPr algn="ctr"/>
                      <a:r>
                        <a:rPr lang="cs-CZ" sz="1400" b="1" dirty="0"/>
                        <a:t>Věk 65–74 let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208032"/>
                  </a:ext>
                </a:extLst>
              </a:tr>
              <a:tr h="1545166">
                <a:tc>
                  <a:txBody>
                    <a:bodyPr/>
                    <a:lstStyle/>
                    <a:p>
                      <a:pPr algn="ctr"/>
                      <a:r>
                        <a:rPr lang="cs-CZ" sz="1400" b="1" dirty="0"/>
                        <a:t>Věk ≥ 75 let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9934108"/>
                  </a:ext>
                </a:extLst>
              </a:tr>
            </a:tbl>
          </a:graphicData>
        </a:graphic>
      </p:graphicFrame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FEC54E74-95EE-4593-9758-D74D52C81EDA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328463188"/>
              </p:ext>
            </p:extLst>
          </p:nvPr>
        </p:nvGraphicFramePr>
        <p:xfrm>
          <a:off x="10429875" y="2623072"/>
          <a:ext cx="1664972" cy="5715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64972">
                  <a:extLst>
                    <a:ext uri="{9D8B030D-6E8A-4147-A177-3AD203B41FA5}">
                      <a16:colId xmlns:a16="http://schemas.microsoft.com/office/drawing/2014/main" val="279023554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24,1 % (23,6 %; 24,6 %)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725099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6,5 % (6,2 %; 6,8 %)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13042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10,7 % (10,3 %; 11,0 %)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23569093"/>
                  </a:ext>
                </a:extLst>
              </a:tr>
            </a:tbl>
          </a:graphicData>
        </a:graphic>
      </p:graphicFrame>
      <p:graphicFrame>
        <p:nvGraphicFramePr>
          <p:cNvPr id="17" name="Tabulka 16">
            <a:extLst>
              <a:ext uri="{FF2B5EF4-FFF2-40B4-BE49-F238E27FC236}">
                <a16:creationId xmlns:a16="http://schemas.microsoft.com/office/drawing/2014/main" id="{9F020F13-8C49-412D-842D-76E45E31DB7C}"/>
              </a:ext>
            </a:extLst>
          </p:cNvPr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729524874"/>
              </p:ext>
            </p:extLst>
          </p:nvPr>
        </p:nvGraphicFramePr>
        <p:xfrm>
          <a:off x="10429875" y="4070405"/>
          <a:ext cx="1664972" cy="5715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64972">
                  <a:extLst>
                    <a:ext uri="{9D8B030D-6E8A-4147-A177-3AD203B41FA5}">
                      <a16:colId xmlns:a16="http://schemas.microsoft.com/office/drawing/2014/main" val="279023554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20,0 % (19,6 %; 20,3 %)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725099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10,1 % (9,9 %; 10,4 %)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13042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18,2 % (17,8 %; 18,5 %)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23569093"/>
                  </a:ext>
                </a:extLst>
              </a:tr>
            </a:tbl>
          </a:graphicData>
        </a:graphic>
      </p:graphicFrame>
      <p:graphicFrame>
        <p:nvGraphicFramePr>
          <p:cNvPr id="18" name="Tabulka 17">
            <a:extLst>
              <a:ext uri="{FF2B5EF4-FFF2-40B4-BE49-F238E27FC236}">
                <a16:creationId xmlns:a16="http://schemas.microsoft.com/office/drawing/2014/main" id="{1904D083-A205-4A06-A0D4-731C9DE6606C}"/>
              </a:ext>
            </a:extLst>
          </p:cNvPr>
          <p:cNvGraphicFramePr>
            <a:graphicFrameLocks noGrp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3875106681"/>
              </p:ext>
            </p:extLst>
          </p:nvPr>
        </p:nvGraphicFramePr>
        <p:xfrm>
          <a:off x="10429875" y="5471422"/>
          <a:ext cx="1664972" cy="5715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664972">
                  <a:extLst>
                    <a:ext uri="{9D8B030D-6E8A-4147-A177-3AD203B41FA5}">
                      <a16:colId xmlns:a16="http://schemas.microsoft.com/office/drawing/2014/main" val="279023554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14,3 % (14,1 %; 14,5 %)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725099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14,4 % (14,2 %; 14,6 %)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713042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31,5 % (31,2 %; 31,7 %)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23569093"/>
                  </a:ext>
                </a:extLst>
              </a:tr>
            </a:tbl>
          </a:graphicData>
        </a:graphic>
      </p:graphicFrame>
      <p:graphicFrame>
        <p:nvGraphicFramePr>
          <p:cNvPr id="14" name="Graf 13">
            <a:extLst>
              <a:ext uri="{FF2B5EF4-FFF2-40B4-BE49-F238E27FC236}">
                <a16:creationId xmlns:a16="http://schemas.microsoft.com/office/drawing/2014/main" id="{19C4DAF0-BEB0-4AE4-9F01-DC301874F361}"/>
              </a:ext>
            </a:extLst>
          </p:cNvPr>
          <p:cNvGraphicFramePr/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123865739"/>
              </p:ext>
            </p:extLst>
          </p:nvPr>
        </p:nvGraphicFramePr>
        <p:xfrm>
          <a:off x="5849137" y="1893610"/>
          <a:ext cx="4717143" cy="1818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15" name="Graf 14">
            <a:extLst>
              <a:ext uri="{FF2B5EF4-FFF2-40B4-BE49-F238E27FC236}">
                <a16:creationId xmlns:a16="http://schemas.microsoft.com/office/drawing/2014/main" id="{D5DC321A-11A9-4569-B298-0B4A83802DC4}"/>
              </a:ext>
            </a:extLst>
          </p:cNvPr>
          <p:cNvGraphicFramePr/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3080313927"/>
              </p:ext>
            </p:extLst>
          </p:nvPr>
        </p:nvGraphicFramePr>
        <p:xfrm>
          <a:off x="5849137" y="4983068"/>
          <a:ext cx="4717143" cy="1818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16" name="Graf 15">
            <a:extLst>
              <a:ext uri="{FF2B5EF4-FFF2-40B4-BE49-F238E27FC236}">
                <a16:creationId xmlns:a16="http://schemas.microsoft.com/office/drawing/2014/main" id="{5555FCE8-6AF1-432E-AE44-9B47CA80B837}"/>
              </a:ext>
            </a:extLst>
          </p:cNvPr>
          <p:cNvGraphicFramePr/>
          <p:nvPr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489507640"/>
              </p:ext>
            </p:extLst>
          </p:nvPr>
        </p:nvGraphicFramePr>
        <p:xfrm>
          <a:off x="5849137" y="3438339"/>
          <a:ext cx="4717143" cy="1818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0EF0460A-A306-1E4D-03E0-20EA93DBAEC4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2010–2023; N = 225 330 pacientů poprvé hospitalizovaných se srdečním selháním v letech 2014–2023</a:t>
            </a:r>
            <a:endParaRPr lang="cs-CZ" sz="1400" b="1" dirty="0"/>
          </a:p>
        </p:txBody>
      </p:sp>
    </p:spTree>
    <p:extLst>
      <p:ext uri="{BB962C8B-B14F-4D97-AF65-F5344CB8AC3E}">
        <p14:creationId xmlns:p14="http://schemas.microsoft.com/office/powerpoint/2010/main" val="2756577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8262BC-A48E-4F2B-89E2-B909E1DEC05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b="1" dirty="0"/>
              <a:t>Časový vývoj 2letého přežití po propuštění</a:t>
            </a:r>
          </a:p>
        </p:txBody>
      </p:sp>
      <p:graphicFrame>
        <p:nvGraphicFramePr>
          <p:cNvPr id="11" name="Tabulka 10">
            <a:extLst>
              <a:ext uri="{FF2B5EF4-FFF2-40B4-BE49-F238E27FC236}">
                <a16:creationId xmlns:a16="http://schemas.microsoft.com/office/drawing/2014/main" id="{FD920841-1129-46B5-869C-6A80809BA3B3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709851" y="3636992"/>
          <a:ext cx="1166948" cy="13468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6948">
                  <a:extLst>
                    <a:ext uri="{9D8B030D-6E8A-4147-A177-3AD203B41FA5}">
                      <a16:colId xmlns:a16="http://schemas.microsoft.com/office/drawing/2014/main" val="2849021291"/>
                    </a:ext>
                  </a:extLst>
                </a:gridCol>
              </a:tblGrid>
              <a:tr h="40057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17,9 %</a:t>
                      </a:r>
                      <a:b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(17,7 %; 18,0 %)</a:t>
                      </a:r>
                      <a:endParaRPr lang="cs-CZ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6278927"/>
                  </a:ext>
                </a:extLst>
              </a:tr>
              <a:tr h="3612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12,4 %</a:t>
                      </a:r>
                      <a:b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(12,2 %; 12,5 %)</a:t>
                      </a:r>
                      <a:endParaRPr lang="cs-CZ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5376971"/>
                  </a:ext>
                </a:extLst>
              </a:tr>
              <a:tr h="584987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24,3 %</a:t>
                      </a:r>
                      <a:b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(24,1 %; 24,5 %)</a:t>
                      </a:r>
                      <a:endParaRPr lang="cs-CZ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5503772"/>
                  </a:ext>
                </a:extLst>
              </a:tr>
            </a:tbl>
          </a:graphicData>
        </a:graphic>
      </p:graphicFrame>
      <p:graphicFrame>
        <p:nvGraphicFramePr>
          <p:cNvPr id="14" name="Graf 13">
            <a:extLst>
              <a:ext uri="{FF2B5EF4-FFF2-40B4-BE49-F238E27FC236}">
                <a16:creationId xmlns:a16="http://schemas.microsoft.com/office/drawing/2014/main" id="{AC4EC11E-2DA4-480D-8978-E146C86749CB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14980653"/>
              </p:ext>
            </p:extLst>
          </p:nvPr>
        </p:nvGraphicFramePr>
        <p:xfrm>
          <a:off x="665119" y="1134682"/>
          <a:ext cx="5254623" cy="453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15" name="TextBox 10">
            <a:extLst>
              <a:ext uri="{FF2B5EF4-FFF2-40B4-BE49-F238E27FC236}">
                <a16:creationId xmlns:a16="http://schemas.microsoft.com/office/drawing/2014/main" id="{CE1EDD44-18B3-48E0-BA90-2D71C8937BF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899668" y="5442793"/>
            <a:ext cx="30276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200" dirty="0"/>
              <a:t>Počet měsíců od ukončení primohospitalizace</a:t>
            </a:r>
            <a:endParaRPr lang="cs-CZ" sz="1200" dirty="0"/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C91AD09A-531B-4D62-B2F1-9F6D0EFC225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16200000">
            <a:off x="-1223086" y="3093680"/>
            <a:ext cx="3705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/>
              <a:t>Pravděpodobnost přežití</a:t>
            </a:r>
          </a:p>
        </p:txBody>
      </p:sp>
      <p:graphicFrame>
        <p:nvGraphicFramePr>
          <p:cNvPr id="17" name="Tabulka 16">
            <a:extLst>
              <a:ext uri="{FF2B5EF4-FFF2-40B4-BE49-F238E27FC236}">
                <a16:creationId xmlns:a16="http://schemas.microsoft.com/office/drawing/2014/main" id="{2F8F7C7C-8D24-44EF-9AE5-CC82F61CF714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645329997"/>
              </p:ext>
            </p:extLst>
          </p:nvPr>
        </p:nvGraphicFramePr>
        <p:xfrm>
          <a:off x="2895600" y="3093060"/>
          <a:ext cx="2160000" cy="17100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26479002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Pravděpodobnost 2letého přežití (95% IS) 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4812447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63,5 % (63,0 %; 63,9 %)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97977098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63,6 % (63,1 %; 64,1 %)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86194135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62,4 % (62,0 %; 62,9 %)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06063601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61,5 % (61,0 %; 62,0 %)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99322601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nekompletní 2leté sledování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03824091"/>
                  </a:ext>
                </a:extLst>
              </a:tr>
            </a:tbl>
          </a:graphicData>
        </a:graphic>
      </p:graphicFrame>
      <p:graphicFrame>
        <p:nvGraphicFramePr>
          <p:cNvPr id="18" name="Tabulka 17">
            <a:extLst>
              <a:ext uri="{FF2B5EF4-FFF2-40B4-BE49-F238E27FC236}">
                <a16:creationId xmlns:a16="http://schemas.microsoft.com/office/drawing/2014/main" id="{C24FA0E6-47AC-4BCF-AFD7-F0552AD07CCF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9224290" y="3636992"/>
          <a:ext cx="1166948" cy="13468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66948">
                  <a:extLst>
                    <a:ext uri="{9D8B030D-6E8A-4147-A177-3AD203B41FA5}">
                      <a16:colId xmlns:a16="http://schemas.microsoft.com/office/drawing/2014/main" val="2849021291"/>
                    </a:ext>
                  </a:extLst>
                </a:gridCol>
              </a:tblGrid>
              <a:tr h="400578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17,9 %</a:t>
                      </a:r>
                      <a:b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(17,7 %; 18,0 %)</a:t>
                      </a:r>
                      <a:endParaRPr lang="cs-CZ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6278927"/>
                  </a:ext>
                </a:extLst>
              </a:tr>
              <a:tr h="36126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12,4 %</a:t>
                      </a:r>
                      <a:b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(12,2 %; 12,5 %)</a:t>
                      </a:r>
                      <a:endParaRPr lang="cs-CZ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5376971"/>
                  </a:ext>
                </a:extLst>
              </a:tr>
              <a:tr h="584987">
                <a:tc>
                  <a:txBody>
                    <a:bodyPr/>
                    <a:lstStyle/>
                    <a:p>
                      <a:pPr algn="ctr" fontAlgn="b"/>
                      <a:r>
                        <a:rPr lang="cs-CZ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24,3 %</a:t>
                      </a:r>
                      <a:b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cs-CZ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(24,1 %; 24,5 %)</a:t>
                      </a:r>
                      <a:endParaRPr lang="cs-CZ" sz="11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5503772"/>
                  </a:ext>
                </a:extLst>
              </a:tr>
            </a:tbl>
          </a:graphicData>
        </a:graphic>
      </p:graphicFrame>
      <p:graphicFrame>
        <p:nvGraphicFramePr>
          <p:cNvPr id="19" name="Graf 18">
            <a:extLst>
              <a:ext uri="{FF2B5EF4-FFF2-40B4-BE49-F238E27FC236}">
                <a16:creationId xmlns:a16="http://schemas.microsoft.com/office/drawing/2014/main" id="{17A61E03-B347-48AE-9186-D6C79099BD6B}"/>
              </a:ext>
            </a:extLst>
          </p:cNvPr>
          <p:cNvGraphicFramePr/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055429642"/>
              </p:ext>
            </p:extLst>
          </p:nvPr>
        </p:nvGraphicFramePr>
        <p:xfrm>
          <a:off x="6179558" y="1134682"/>
          <a:ext cx="5254623" cy="453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20" name="TextBox 10">
            <a:extLst>
              <a:ext uri="{FF2B5EF4-FFF2-40B4-BE49-F238E27FC236}">
                <a16:creationId xmlns:a16="http://schemas.microsoft.com/office/drawing/2014/main" id="{2B888696-50AC-4986-A418-5FA3076665B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414107" y="5442793"/>
            <a:ext cx="30276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200" dirty="0"/>
              <a:t>Počet měsíců od ukončení primohospitalizace</a:t>
            </a:r>
            <a:endParaRPr lang="cs-CZ" sz="1200" dirty="0"/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660A6173-1E9C-4D37-BBA2-5F13B12F7833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 rot="16200000">
            <a:off x="4291353" y="3093680"/>
            <a:ext cx="37052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/>
              <a:t>Pravděpodobnost přežití</a:t>
            </a:r>
          </a:p>
        </p:txBody>
      </p:sp>
      <p:graphicFrame>
        <p:nvGraphicFramePr>
          <p:cNvPr id="22" name="Tabulka 21">
            <a:extLst>
              <a:ext uri="{FF2B5EF4-FFF2-40B4-BE49-F238E27FC236}">
                <a16:creationId xmlns:a16="http://schemas.microsoft.com/office/drawing/2014/main" id="{182FBD93-2415-4449-B8BA-8F41991A8639}"/>
              </a:ext>
            </a:extLst>
          </p:cNvPr>
          <p:cNvGraphicFramePr>
            <a:graphicFrameLocks noGrp="1"/>
          </p:cNvGraphicFramePr>
          <p:nvPr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354461877"/>
              </p:ext>
            </p:extLst>
          </p:nvPr>
        </p:nvGraphicFramePr>
        <p:xfrm>
          <a:off x="8410039" y="3277933"/>
          <a:ext cx="2160000" cy="15357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60000">
                  <a:extLst>
                    <a:ext uri="{9D8B030D-6E8A-4147-A177-3AD203B41FA5}">
                      <a16:colId xmlns:a16="http://schemas.microsoft.com/office/drawing/2014/main" val="2647900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Pravděpodobnost 2letého přežití (95% IS) 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4812447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74,6 % (74,2 %; 75,0 %)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497977098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75,4 % (74,9 %; 75,8 %)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86194135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76,3 % (75,8 %; 76,7 %)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06063601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77,2 % (76,7 %; 77,6 %)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99322601"/>
                  </a:ext>
                </a:extLst>
              </a:tr>
              <a:tr h="2340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nekompletní 2leté sledování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03824091"/>
                  </a:ext>
                </a:extLst>
              </a:tr>
            </a:tbl>
          </a:graphicData>
        </a:graphic>
      </p:graphicFrame>
      <p:sp>
        <p:nvSpPr>
          <p:cNvPr id="23" name="TextovéPole 22">
            <a:extLst>
              <a:ext uri="{FF2B5EF4-FFF2-40B4-BE49-F238E27FC236}">
                <a16:creationId xmlns:a16="http://schemas.microsoft.com/office/drawing/2014/main" id="{1F355FD4-0463-4708-9AB2-587C813B70CD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78941" y="5885754"/>
            <a:ext cx="104669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/>
              <a:t>Pravděpodobnost 2letého přežití (bez ohledu na příčinu úmrtí) po </a:t>
            </a:r>
            <a:r>
              <a:rPr lang="cs-CZ" sz="1200" dirty="0" err="1"/>
              <a:t>primohospitalizaci</a:t>
            </a:r>
            <a:r>
              <a:rPr lang="cs-CZ" sz="1200" dirty="0"/>
              <a:t> setrvávala v letech 2014–2019 na stejné úrovni, ke zhoršení došlo až v letech 2020–2021 v souvislosti s pandemií COVID-19, kdy se zvýšila mortalita v celé populaci. Oproti tomu pravděpodobnost 2letého specifického přežití, kdy sledovanou událostí je úmrtí z kardiovaskulárních příčin, se v čase zvyšuje (i v letech 2020–2021), což při konstantním, resp. mírně se zhoršujícím celkovém přežití znamená, že se u pacientů hospitalizovaných se srdečním selháním proměňuje struktura příčin úmrtí a podíl úmrtí z kardiovaskulárních příčin se snižuje. 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BD1DDBC8-4BCF-DDBD-2AFB-86212EBA103F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2010–2023; N = 225 330 pacientů poprvé hospitalizovaných se srdečním selháním v letech 2014–2023</a:t>
            </a:r>
            <a:endParaRPr lang="cs-CZ" sz="1400" b="1" dirty="0"/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F7D9B81F-288D-015E-AEAF-39E331260920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751725" y="1523171"/>
            <a:ext cx="32611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1800" b="1" dirty="0"/>
              <a:t>Úmrtí z libovolných příčin </a:t>
            </a:r>
            <a:endParaRPr lang="cs-CZ" dirty="0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82FE5F4F-8FCC-8C7A-08F0-7D376398FF87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7325832" y="1523171"/>
            <a:ext cx="35200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1800" b="1" dirty="0"/>
              <a:t>Úmrtí z kardiovaskulárních příčin </a:t>
            </a:r>
            <a:endParaRPr lang="cs-CZ" dirty="0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D724D406-0E1F-4DD4-814D-5609EB9E778F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82803" y="910313"/>
            <a:ext cx="11574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Úmrtí a) z libovolných příčin a b) z kardiovaskulárních příčin do dvou let </a:t>
            </a:r>
            <a:r>
              <a:rPr lang="cs-CZ" sz="1400" b="1" u="sng" dirty="0"/>
              <a:t>po ukončení </a:t>
            </a:r>
            <a:r>
              <a:rPr lang="cs-CZ" sz="1400" b="1" u="sng" dirty="0" err="1"/>
              <a:t>primohospitalizace</a:t>
            </a:r>
            <a:r>
              <a:rPr lang="cs-CZ" sz="1400" b="1" u="sng" dirty="0"/>
              <a:t> </a:t>
            </a:r>
            <a:r>
              <a:rPr lang="cs-CZ" sz="1400" b="1" dirty="0"/>
              <a:t>pro srdeční selhání;</a:t>
            </a:r>
            <a:br>
              <a:rPr lang="cs-CZ" sz="1400" dirty="0"/>
            </a:br>
            <a:r>
              <a:rPr lang="cs-CZ" sz="1400" dirty="0"/>
              <a:t>pravděpodobnost přežití je hodnocena pouze u pacientů, kteří nezemřeli již za hospitalizace (N = 201 348; 89,4 %):</a:t>
            </a:r>
          </a:p>
        </p:txBody>
      </p:sp>
    </p:spTree>
    <p:extLst>
      <p:ext uri="{BB962C8B-B14F-4D97-AF65-F5344CB8AC3E}">
        <p14:creationId xmlns:p14="http://schemas.microsoft.com/office/powerpoint/2010/main" val="23763721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8262BC-A48E-4F2B-89E2-B909E1DEC05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Pravděpodobnost</a:t>
            </a:r>
            <a:r>
              <a:rPr lang="cs-CZ" b="1" dirty="0"/>
              <a:t> přežití při opakovaných hospitalizacích pro srdeční selhání</a:t>
            </a:r>
          </a:p>
        </p:txBody>
      </p:sp>
      <p:graphicFrame>
        <p:nvGraphicFramePr>
          <p:cNvPr id="14" name="Graf 13">
            <a:extLst>
              <a:ext uri="{FF2B5EF4-FFF2-40B4-BE49-F238E27FC236}">
                <a16:creationId xmlns:a16="http://schemas.microsoft.com/office/drawing/2014/main" id="{097BB3E5-008B-4585-A99F-5E1802BEE492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63407875"/>
              </p:ext>
            </p:extLst>
          </p:nvPr>
        </p:nvGraphicFramePr>
        <p:xfrm>
          <a:off x="242933" y="1113553"/>
          <a:ext cx="5254625" cy="4014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5" name="TextBox 2">
            <a:extLst>
              <a:ext uri="{FF2B5EF4-FFF2-40B4-BE49-F238E27FC236}">
                <a16:creationId xmlns:a16="http://schemas.microsoft.com/office/drawing/2014/main" id="{6780D14E-4EAD-4B21-9C37-B729BD1C3EA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1" y="1029074"/>
            <a:ext cx="5464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Podíl hospitalizací pro srdeční selhání ukončených úmrtím pacienta;</a:t>
            </a:r>
            <a:br>
              <a:rPr lang="cs-CZ" sz="1400" b="1" dirty="0"/>
            </a:br>
            <a:r>
              <a:rPr lang="cs-CZ" sz="1400" b="1" dirty="0"/>
              <a:t>dle pořadí hospitalizace:</a:t>
            </a: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66E02B0E-9ADB-45D6-BE26-824FB61063F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348711" y="1029074"/>
            <a:ext cx="5464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Medián celkového přežití po ukončení hospitalizace pro srdeční selhání (bez hospitalizační mortality); dle pořadí hospitalizace:</a:t>
            </a:r>
          </a:p>
        </p:txBody>
      </p:sp>
      <p:graphicFrame>
        <p:nvGraphicFramePr>
          <p:cNvPr id="17" name="Graf 16">
            <a:extLst>
              <a:ext uri="{FF2B5EF4-FFF2-40B4-BE49-F238E27FC236}">
                <a16:creationId xmlns:a16="http://schemas.microsoft.com/office/drawing/2014/main" id="{EBDBF6DF-066A-46EF-AFCA-3EB48C304844}"/>
              </a:ext>
            </a:extLst>
          </p:cNvPr>
          <p:cNvGraphicFramePr/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847119400"/>
              </p:ext>
            </p:extLst>
          </p:nvPr>
        </p:nvGraphicFramePr>
        <p:xfrm>
          <a:off x="6665869" y="1593778"/>
          <a:ext cx="5254623" cy="4538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8" name="TextBox 10">
            <a:extLst>
              <a:ext uri="{FF2B5EF4-FFF2-40B4-BE49-F238E27FC236}">
                <a16:creationId xmlns:a16="http://schemas.microsoft.com/office/drawing/2014/main" id="{300E98DF-F680-4A8B-AC25-A42F79144DB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942929" y="5901889"/>
            <a:ext cx="29426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200" dirty="0"/>
              <a:t>Počet měsíců od ukončení n-té hospitalizace</a:t>
            </a:r>
            <a:endParaRPr lang="cs-CZ" sz="1200" dirty="0"/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832CDFEB-4A21-47EC-B658-6E4E499D8C99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 rot="16200000">
            <a:off x="5125326" y="3931775"/>
            <a:ext cx="3009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/>
              <a:t>Pravděpodobnost přežití</a:t>
            </a:r>
          </a:p>
        </p:txBody>
      </p:sp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3A57420A-9C60-4EF5-B4CB-AD0CC922132F}"/>
              </a:ext>
            </a:extLst>
          </p:cNvPr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503961860"/>
              </p:ext>
            </p:extLst>
          </p:nvPr>
        </p:nvGraphicFramePr>
        <p:xfrm>
          <a:off x="9610725" y="1593778"/>
          <a:ext cx="2076452" cy="152134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28675">
                  <a:extLst>
                    <a:ext uri="{9D8B030D-6E8A-4147-A177-3AD203B41FA5}">
                      <a16:colId xmlns:a16="http://schemas.microsoft.com/office/drawing/2014/main" val="4193692603"/>
                    </a:ext>
                  </a:extLst>
                </a:gridCol>
                <a:gridCol w="1247777">
                  <a:extLst>
                    <a:ext uri="{9D8B030D-6E8A-4147-A177-3AD203B41FA5}">
                      <a16:colId xmlns:a16="http://schemas.microsoft.com/office/drawing/2014/main" val="264790022"/>
                    </a:ext>
                  </a:extLst>
                </a:gridCol>
              </a:tblGrid>
              <a:tr h="366914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Medián přežití</a:t>
                      </a:r>
                      <a:br>
                        <a:rPr lang="cs-CZ" sz="1200" b="1" u="none" strike="noStrike" dirty="0">
                          <a:effectLst/>
                        </a:rPr>
                      </a:br>
                      <a:r>
                        <a:rPr lang="cs-CZ" sz="1200" b="1" u="none" strike="noStrike" dirty="0">
                          <a:effectLst/>
                        </a:rPr>
                        <a:t>v měsících (95% IS)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4812447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 = 201 348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39,9 (39,5–40,2)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97977098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 = 63 847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28,3 (27,8–28,7)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86194135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 = 25 994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20,5 (20,0–21,1)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06063601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 = 12 226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16,2 (15,5–16,8)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99322601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1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 = 6 370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14,2 (13,4–15,0)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03824091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 = 9 379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12,0 (11,5–12,6)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584902"/>
                  </a:ext>
                </a:extLst>
              </a:tr>
            </a:tbl>
          </a:graphicData>
        </a:graphic>
      </p:graphicFrame>
      <p:sp>
        <p:nvSpPr>
          <p:cNvPr id="20" name="TextovéPole 19">
            <a:extLst>
              <a:ext uri="{FF2B5EF4-FFF2-40B4-BE49-F238E27FC236}">
                <a16:creationId xmlns:a16="http://schemas.microsoft.com/office/drawing/2014/main" id="{712C4061-77EC-4CB9-9606-01CD13F48D3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98327" y="5163315"/>
            <a:ext cx="5650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Hospitalizační mortalita u hospitalizací pro srdeční selhání se pohybuje okolo 10–12 % bez ohledu na pořadí hospitalizace. Oproti tomu medián přežití se s každou další ukončenou hospitalizací snižuje.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8383BC0-18B0-4988-FDDE-7CAA35418D7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2010–2023; N = 225 330 pacientů poprvé hospitalizovaných se srdečním selháním v letech 2014–2023</a:t>
            </a:r>
            <a:endParaRPr lang="cs-CZ" sz="1400" b="1" dirty="0"/>
          </a:p>
        </p:txBody>
      </p:sp>
    </p:spTree>
    <p:extLst>
      <p:ext uri="{BB962C8B-B14F-4D97-AF65-F5344CB8AC3E}">
        <p14:creationId xmlns:p14="http://schemas.microsoft.com/office/powerpoint/2010/main" val="2794408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NKVP ČR 2030: </a:t>
            </a:r>
            <a:br>
              <a:rPr lang="cs-CZ" dirty="0"/>
            </a:br>
            <a:r>
              <a:rPr lang="cs-CZ" dirty="0"/>
              <a:t>souhrnná analytická studie 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B635727-B4E3-6F78-D829-B82C167EC2FD}"/>
              </a:ext>
            </a:extLst>
          </p:cNvPr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>
          <a:xfrm>
            <a:off x="347878" y="5159789"/>
            <a:ext cx="11116463" cy="468000"/>
          </a:xfrm>
        </p:spPr>
        <p:txBody>
          <a:bodyPr/>
          <a:lstStyle/>
          <a:p>
            <a:r>
              <a:rPr lang="cs-CZ" dirty="0"/>
              <a:t>Srdeční selhání v ČR </a:t>
            </a:r>
          </a:p>
          <a:p>
            <a:r>
              <a:rPr lang="cs-CZ" sz="2800" i="1" dirty="0"/>
              <a:t>Případová studie: detailní rozbor epidemiologie, léčebné zátěže                    a populačních dopadů s komplexní definicí v datech NRHZS                    zahrnující vykazované diagnózy, výkony, léčbu</a:t>
            </a:r>
          </a:p>
        </p:txBody>
      </p:sp>
    </p:spTree>
    <p:extLst>
      <p:ext uri="{BB962C8B-B14F-4D97-AF65-F5344CB8AC3E}">
        <p14:creationId xmlns:p14="http://schemas.microsoft.com/office/powerpoint/2010/main" val="4196390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B2D6-C1FF-66E1-98AD-7F3B7B224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Národní kardiologický informační systém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BAA79-A347-EE41-841F-FD794DE321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/>
              <a:t>Populační predikce počtu pacientů se srdečním selháním</a:t>
            </a:r>
          </a:p>
        </p:txBody>
      </p:sp>
    </p:spTree>
    <p:extLst>
      <p:ext uri="{BB962C8B-B14F-4D97-AF65-F5344CB8AC3E}">
        <p14:creationId xmlns:p14="http://schemas.microsoft.com/office/powerpoint/2010/main" val="22099504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1010F40-188F-EB8A-D6B8-BB4C93BBC59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160257"/>
            <a:ext cx="11595358" cy="523137"/>
          </a:xfrm>
        </p:spPr>
        <p:txBody>
          <a:bodyPr/>
          <a:lstStyle/>
          <a:p>
            <a:pPr lvl="0"/>
            <a:r>
              <a:rPr lang="en-US" noProof="0" dirty="0" err="1"/>
              <a:t>Projekce</a:t>
            </a:r>
            <a:r>
              <a:rPr lang="en-US" noProof="0" dirty="0"/>
              <a:t> </a:t>
            </a:r>
            <a:r>
              <a:rPr lang="en-US" noProof="0" dirty="0" err="1"/>
              <a:t>vývoje</a:t>
            </a:r>
            <a:r>
              <a:rPr lang="en-US" noProof="0" dirty="0"/>
              <a:t> </a:t>
            </a:r>
            <a:r>
              <a:rPr lang="en-US" noProof="0" dirty="0" err="1"/>
              <a:t>počtu</a:t>
            </a:r>
            <a:r>
              <a:rPr lang="en-US" noProof="0" dirty="0"/>
              <a:t> </a:t>
            </a:r>
            <a:r>
              <a:rPr lang="en-US" noProof="0" dirty="0" err="1"/>
              <a:t>obyvatel</a:t>
            </a:r>
            <a:r>
              <a:rPr lang="en-US" noProof="0" dirty="0"/>
              <a:t> ČR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508AED9-CCA2-5744-07BE-D64676FA01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</a:t>
            </a:r>
            <a:r>
              <a:rPr lang="en-US" sz="1400" dirty="0" err="1"/>
              <a:t>Demografick</a:t>
            </a:r>
            <a:r>
              <a:rPr lang="cs-CZ" sz="1400" dirty="0"/>
              <a:t>á projekce ČSU</a:t>
            </a:r>
            <a:endParaRPr lang="cs-CZ" sz="1400" i="1" dirty="0"/>
          </a:p>
        </p:txBody>
      </p:sp>
      <p:graphicFrame>
        <p:nvGraphicFramePr>
          <p:cNvPr id="9" name="Zástupný symbol pro obsah 22">
            <a:extLst>
              <a:ext uri="{FF2B5EF4-FFF2-40B4-BE49-F238E27FC236}">
                <a16:creationId xmlns:a16="http://schemas.microsoft.com/office/drawing/2014/main" id="{77187C90-69D8-BEE1-EEAB-D45B6C7DACD6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</p:nvPr>
        </p:nvGraphicFramePr>
        <p:xfrm>
          <a:off x="6915322" y="818174"/>
          <a:ext cx="4860000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" name="Zástupný symbol pro obsah 22">
            <a:extLst>
              <a:ext uri="{FF2B5EF4-FFF2-40B4-BE49-F238E27FC236}">
                <a16:creationId xmlns:a16="http://schemas.microsoft.com/office/drawing/2014/main" id="{AB2BC0A8-593F-F6ED-01F6-1BDA009B16FB}"/>
              </a:ext>
            </a:extLst>
          </p:cNvPr>
          <p:cNvGraphicFramePr>
            <a:graphicFrameLocks/>
          </p:cNvGraphicFramePr>
          <p:nvPr>
            <p:custDataLst>
              <p:tags r:id="rId4"/>
            </p:custDataLst>
          </p:nvPr>
        </p:nvGraphicFramePr>
        <p:xfrm>
          <a:off x="6915322" y="4587500"/>
          <a:ext cx="4860000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2" name="Zástupný symbol pro obsah 22">
            <a:extLst>
              <a:ext uri="{FF2B5EF4-FFF2-40B4-BE49-F238E27FC236}">
                <a16:creationId xmlns:a16="http://schemas.microsoft.com/office/drawing/2014/main" id="{B331C78A-0F47-8C0C-1357-CE794F8D24D5}"/>
              </a:ext>
            </a:extLst>
          </p:cNvPr>
          <p:cNvGraphicFramePr>
            <a:graphicFrameLocks/>
          </p:cNvGraphicFramePr>
          <p:nvPr/>
        </p:nvGraphicFramePr>
        <p:xfrm>
          <a:off x="6915322" y="2593012"/>
          <a:ext cx="4860000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3" name="TextovéPole 5">
            <a:extLst>
              <a:ext uri="{FF2B5EF4-FFF2-40B4-BE49-F238E27FC236}">
                <a16:creationId xmlns:a16="http://schemas.microsoft.com/office/drawing/2014/main" id="{356DE762-5E9E-6C06-A9BE-27D21189637C}"/>
              </a:ext>
            </a:extLst>
          </p:cNvPr>
          <p:cNvSpPr txBox="1"/>
          <p:nvPr/>
        </p:nvSpPr>
        <p:spPr>
          <a:xfrm>
            <a:off x="7455322" y="4310501"/>
            <a:ext cx="432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Projekce vývoje počtu člověkoroků </a:t>
            </a:r>
          </a:p>
        </p:txBody>
      </p:sp>
      <p:sp>
        <p:nvSpPr>
          <p:cNvPr id="22" name="TextovéPole 6">
            <a:extLst>
              <a:ext uri="{FF2B5EF4-FFF2-40B4-BE49-F238E27FC236}">
                <a16:creationId xmlns:a16="http://schemas.microsoft.com/office/drawing/2014/main" id="{64CDF3EA-C0C5-2E9F-E605-755516F1F760}"/>
              </a:ext>
            </a:extLst>
          </p:cNvPr>
          <p:cNvSpPr txBox="1"/>
          <p:nvPr/>
        </p:nvSpPr>
        <p:spPr>
          <a:xfrm>
            <a:off x="7455322" y="611045"/>
            <a:ext cx="432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Projekce vývoje počtu obyvatel</a:t>
            </a:r>
          </a:p>
        </p:txBody>
      </p:sp>
      <p:sp>
        <p:nvSpPr>
          <p:cNvPr id="23" name="TextovéPole 7">
            <a:extLst>
              <a:ext uri="{FF2B5EF4-FFF2-40B4-BE49-F238E27FC236}">
                <a16:creationId xmlns:a16="http://schemas.microsoft.com/office/drawing/2014/main" id="{19FF9FF5-AA29-5C5F-11A1-73FE46A15B2E}"/>
              </a:ext>
            </a:extLst>
          </p:cNvPr>
          <p:cNvSpPr txBox="1"/>
          <p:nvPr/>
        </p:nvSpPr>
        <p:spPr>
          <a:xfrm>
            <a:off x="7455322" y="2459756"/>
            <a:ext cx="432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Projekce vývoje průměrného věku obyvatel</a:t>
            </a:r>
          </a:p>
        </p:txBody>
      </p:sp>
      <p:sp>
        <p:nvSpPr>
          <p:cNvPr id="24" name="TextovéPole 8">
            <a:extLst>
              <a:ext uri="{FF2B5EF4-FFF2-40B4-BE49-F238E27FC236}">
                <a16:creationId xmlns:a16="http://schemas.microsoft.com/office/drawing/2014/main" id="{D2BC7420-35A1-7617-A594-028A39735AB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 rot="16200000">
            <a:off x="6439582" y="3062567"/>
            <a:ext cx="13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Změna průměrného věku (roky)</a:t>
            </a:r>
          </a:p>
        </p:txBody>
      </p:sp>
      <p:sp>
        <p:nvSpPr>
          <p:cNvPr id="25" name="TextovéPole 9">
            <a:extLst>
              <a:ext uri="{FF2B5EF4-FFF2-40B4-BE49-F238E27FC236}">
                <a16:creationId xmlns:a16="http://schemas.microsoft.com/office/drawing/2014/main" id="{91C936DC-7931-5823-E7E1-F2D432AE620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16200000">
            <a:off x="6613776" y="1823375"/>
            <a:ext cx="9908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Počet obyvatel</a:t>
            </a:r>
          </a:p>
        </p:txBody>
      </p:sp>
      <p:sp>
        <p:nvSpPr>
          <p:cNvPr id="26" name="TextovéPole 10">
            <a:extLst>
              <a:ext uri="{FF2B5EF4-FFF2-40B4-BE49-F238E27FC236}">
                <a16:creationId xmlns:a16="http://schemas.microsoft.com/office/drawing/2014/main" id="{EB3AD808-865A-8A70-B4A6-A4006587CB60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 rot="16200000">
            <a:off x="6463060" y="5212833"/>
            <a:ext cx="116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Počet člověkoroků</a:t>
            </a:r>
          </a:p>
        </p:txBody>
      </p:sp>
      <p:sp>
        <p:nvSpPr>
          <p:cNvPr id="27" name="TextBox 6">
            <a:extLst>
              <a:ext uri="{FF2B5EF4-FFF2-40B4-BE49-F238E27FC236}">
                <a16:creationId xmlns:a16="http://schemas.microsoft.com/office/drawing/2014/main" id="{69E18E17-40CF-667C-3817-916EB22F0C20}"/>
              </a:ext>
            </a:extLst>
          </p:cNvPr>
          <p:cNvSpPr txBox="1"/>
          <p:nvPr/>
        </p:nvSpPr>
        <p:spPr>
          <a:xfrm>
            <a:off x="652365" y="1502547"/>
            <a:ext cx="49246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ČSÚ - Projekce obyvatelstva České republiky - 2018 - 2100</a:t>
            </a:r>
          </a:p>
        </p:txBody>
      </p:sp>
      <p:sp>
        <p:nvSpPr>
          <p:cNvPr id="28" name="Obdélník 12">
            <a:extLst>
              <a:ext uri="{FF2B5EF4-FFF2-40B4-BE49-F238E27FC236}">
                <a16:creationId xmlns:a16="http://schemas.microsoft.com/office/drawing/2014/main" id="{639B5261-7DEC-692A-5F59-5566194CE5D7}"/>
              </a:ext>
            </a:extLst>
          </p:cNvPr>
          <p:cNvSpPr/>
          <p:nvPr/>
        </p:nvSpPr>
        <p:spPr bwMode="auto">
          <a:xfrm>
            <a:off x="678639" y="1901937"/>
            <a:ext cx="180000" cy="180000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Obdélník 13">
            <a:extLst>
              <a:ext uri="{FF2B5EF4-FFF2-40B4-BE49-F238E27FC236}">
                <a16:creationId xmlns:a16="http://schemas.microsoft.com/office/drawing/2014/main" id="{16CD6C9B-4C55-659B-0A6B-756E69DF57EF}"/>
              </a:ext>
            </a:extLst>
          </p:cNvPr>
          <p:cNvSpPr/>
          <p:nvPr/>
        </p:nvSpPr>
        <p:spPr bwMode="auto">
          <a:xfrm>
            <a:off x="2286335" y="1909974"/>
            <a:ext cx="180000" cy="180000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Obdélník 14">
            <a:extLst>
              <a:ext uri="{FF2B5EF4-FFF2-40B4-BE49-F238E27FC236}">
                <a16:creationId xmlns:a16="http://schemas.microsoft.com/office/drawing/2014/main" id="{B6A7E910-65F4-B8A2-41FB-854BED1DAAB2}"/>
              </a:ext>
            </a:extLst>
          </p:cNvPr>
          <p:cNvSpPr/>
          <p:nvPr/>
        </p:nvSpPr>
        <p:spPr bwMode="auto">
          <a:xfrm>
            <a:off x="3991886" y="1915912"/>
            <a:ext cx="180000" cy="180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ovéPole 15">
            <a:extLst>
              <a:ext uri="{FF2B5EF4-FFF2-40B4-BE49-F238E27FC236}">
                <a16:creationId xmlns:a16="http://schemas.microsoft.com/office/drawing/2014/main" id="{9794713F-A229-5262-CC36-EB84014DA9BA}"/>
              </a:ext>
            </a:extLst>
          </p:cNvPr>
          <p:cNvSpPr txBox="1"/>
          <p:nvPr/>
        </p:nvSpPr>
        <p:spPr>
          <a:xfrm>
            <a:off x="899004" y="1823365"/>
            <a:ext cx="981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Varianta nízká</a:t>
            </a:r>
          </a:p>
        </p:txBody>
      </p:sp>
      <p:sp>
        <p:nvSpPr>
          <p:cNvPr id="32" name="TextovéPole 16">
            <a:extLst>
              <a:ext uri="{FF2B5EF4-FFF2-40B4-BE49-F238E27FC236}">
                <a16:creationId xmlns:a16="http://schemas.microsoft.com/office/drawing/2014/main" id="{9ED15057-E8A0-B4B3-679E-A213C9EF5A9F}"/>
              </a:ext>
            </a:extLst>
          </p:cNvPr>
          <p:cNvSpPr txBox="1"/>
          <p:nvPr/>
        </p:nvSpPr>
        <p:spPr>
          <a:xfrm>
            <a:off x="2484989" y="1832914"/>
            <a:ext cx="1113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Varianta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střední</a:t>
            </a:r>
          </a:p>
        </p:txBody>
      </p:sp>
      <p:sp>
        <p:nvSpPr>
          <p:cNvPr id="33" name="TextovéPole 17">
            <a:extLst>
              <a:ext uri="{FF2B5EF4-FFF2-40B4-BE49-F238E27FC236}">
                <a16:creationId xmlns:a16="http://schemas.microsoft.com/office/drawing/2014/main" id="{2D126E45-EB24-2DA3-06CA-E3AE46478B8A}"/>
              </a:ext>
            </a:extLst>
          </p:cNvPr>
          <p:cNvSpPr txBox="1"/>
          <p:nvPr/>
        </p:nvSpPr>
        <p:spPr>
          <a:xfrm>
            <a:off x="4232140" y="1823365"/>
            <a:ext cx="1210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Varianta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vysoká</a:t>
            </a:r>
          </a:p>
        </p:txBody>
      </p:sp>
      <p:sp>
        <p:nvSpPr>
          <p:cNvPr id="34" name="TextovéPole 18">
            <a:extLst>
              <a:ext uri="{FF2B5EF4-FFF2-40B4-BE49-F238E27FC236}">
                <a16:creationId xmlns:a16="http://schemas.microsoft.com/office/drawing/2014/main" id="{EF353D35-4BDD-7F2C-11B0-357006715D77}"/>
              </a:ext>
            </a:extLst>
          </p:cNvPr>
          <p:cNvSpPr txBox="1"/>
          <p:nvPr/>
        </p:nvSpPr>
        <p:spPr>
          <a:xfrm>
            <a:off x="651131" y="2663944"/>
            <a:ext cx="5561447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2030 </a:t>
            </a:r>
            <a:r>
              <a:rPr lang="cs-CZ" sz="1600" b="1" kern="0" dirty="0">
                <a:solidFill>
                  <a:srgbClr val="292929"/>
                </a:solidFill>
                <a:latin typeface="Calibri" panose="020F0502020204030204"/>
              </a:rPr>
              <a:t>l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ze dle modelové projekce očekávat růst počtu obyvatel o cca +134 tis., v mezních hodnotách pokles o -116 tis. a nárůst až o +341 tis. Dle předpokládaného vývoje počtu a struktury obyvatelstva by se měl zvednout průměrný věk obyvatel o 2,1 roků, v mezních hodnotách o +1,8 roků až +2,4 roků. Vyšší průměrný věk je dán růstem počtu obyvatel ve věku nad 65 let a poklesem ve věkových skupinách 0–14 let a 15–64 let. Strukturu obyvatelstva lze charakterizovat i prostřednictvím člověkoroků, tj. násobkem věku obyvatel a jejich početního zastoupení. Ve střední variantě by se měl tento počet zvýšit o +27 mil. člověkoroků, což je dáno vyšším počtem obyvatel a jeho vyšším věkem.</a:t>
            </a:r>
          </a:p>
        </p:txBody>
      </p:sp>
    </p:spTree>
    <p:extLst>
      <p:ext uri="{BB962C8B-B14F-4D97-AF65-F5344CB8AC3E}">
        <p14:creationId xmlns:p14="http://schemas.microsoft.com/office/powerpoint/2010/main" val="2984871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1010F40-188F-EB8A-D6B8-BB4C93BBC59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160257"/>
            <a:ext cx="11595358" cy="523137"/>
          </a:xfrm>
        </p:spPr>
        <p:txBody>
          <a:bodyPr/>
          <a:lstStyle/>
          <a:p>
            <a:pPr lvl="0"/>
            <a:r>
              <a:rPr lang="en-US" noProof="0" dirty="0" err="1"/>
              <a:t>Věková</a:t>
            </a:r>
            <a:r>
              <a:rPr lang="en-US" noProof="0" dirty="0"/>
              <a:t> </a:t>
            </a:r>
            <a:r>
              <a:rPr lang="en-US" noProof="0" dirty="0" err="1"/>
              <a:t>struktura</a:t>
            </a:r>
            <a:r>
              <a:rPr lang="en-US" noProof="0" dirty="0"/>
              <a:t> </a:t>
            </a:r>
            <a:r>
              <a:rPr lang="en-US" noProof="0" dirty="0" err="1"/>
              <a:t>obyvatelstva</a:t>
            </a:r>
            <a:r>
              <a:rPr lang="en-US" noProof="0" dirty="0"/>
              <a:t> a </a:t>
            </a:r>
            <a:r>
              <a:rPr lang="en-US" noProof="0" dirty="0" err="1"/>
              <a:t>její</a:t>
            </a:r>
            <a:r>
              <a:rPr lang="en-US" noProof="0" dirty="0"/>
              <a:t> </a:t>
            </a:r>
            <a:r>
              <a:rPr lang="en-US" noProof="0" dirty="0" err="1"/>
              <a:t>očekávaný</a:t>
            </a:r>
            <a:r>
              <a:rPr lang="en-US" noProof="0" dirty="0"/>
              <a:t> </a:t>
            </a:r>
            <a:r>
              <a:rPr lang="en-US" noProof="0" dirty="0" err="1"/>
              <a:t>vývoj</a:t>
            </a:r>
            <a:endParaRPr lang="en-US" noProof="0" dirty="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508AED9-CCA2-5744-07BE-D64676FA01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</a:t>
            </a:r>
            <a:r>
              <a:rPr lang="en-US" sz="1400" dirty="0" err="1"/>
              <a:t>Demografick</a:t>
            </a:r>
            <a:r>
              <a:rPr lang="cs-CZ" sz="1400" dirty="0"/>
              <a:t>á data ČSU</a:t>
            </a:r>
            <a:endParaRPr lang="cs-CZ" sz="1400" i="1" dirty="0"/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3304C94D-3A31-12AA-57D3-D42E2629BF28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6200000">
            <a:off x="-1032574" y="3696787"/>
            <a:ext cx="31686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% </a:t>
            </a:r>
            <a:r>
              <a:rPr kumimoji="1" lang="en-US" altLang="cs-CZ" sz="1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osob</a:t>
            </a:r>
            <a:r>
              <a:rPr kumimoji="1" lang="cs-CZ" alt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 ve věkové kategorii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305C832B-AC16-5238-9B3F-9950FCDA44EB}"/>
              </a:ext>
            </a:extLst>
          </p:cNvPr>
          <p:cNvSpPr txBox="1"/>
          <p:nvPr/>
        </p:nvSpPr>
        <p:spPr>
          <a:xfrm>
            <a:off x="3697082" y="2917325"/>
            <a:ext cx="53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cs-CZ" b="1" dirty="0">
                <a:solidFill>
                  <a:srgbClr val="C00000"/>
                </a:solidFill>
                <a:latin typeface="Arial Black" panose="020B0A04020102020204" pitchFamily="34" charset="0"/>
              </a:rPr>
              <a:t>1. </a:t>
            </a:r>
            <a:endParaRPr lang="en-US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ovéPole 4">
            <a:extLst>
              <a:ext uri="{FF2B5EF4-FFF2-40B4-BE49-F238E27FC236}">
                <a16:creationId xmlns:a16="http://schemas.microsoft.com/office/drawing/2014/main" id="{1073F0FD-C639-C6A6-4DE5-853C8F83EFD1}"/>
              </a:ext>
            </a:extLst>
          </p:cNvPr>
          <p:cNvSpPr txBox="1"/>
          <p:nvPr/>
        </p:nvSpPr>
        <p:spPr>
          <a:xfrm>
            <a:off x="2907641" y="2132177"/>
            <a:ext cx="476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cs-CZ" b="1" dirty="0">
                <a:solidFill>
                  <a:srgbClr val="C00000"/>
                </a:solidFill>
                <a:latin typeface="Arial Black" panose="020B0A04020102020204" pitchFamily="34" charset="0"/>
              </a:rPr>
              <a:t>2. </a:t>
            </a:r>
            <a:endParaRPr lang="en-US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ovéPole 5">
            <a:extLst>
              <a:ext uri="{FF2B5EF4-FFF2-40B4-BE49-F238E27FC236}">
                <a16:creationId xmlns:a16="http://schemas.microsoft.com/office/drawing/2014/main" id="{D639031D-73FD-634F-E7FE-78202910294A}"/>
              </a:ext>
            </a:extLst>
          </p:cNvPr>
          <p:cNvSpPr txBox="1"/>
          <p:nvPr/>
        </p:nvSpPr>
        <p:spPr>
          <a:xfrm>
            <a:off x="1934700" y="3963636"/>
            <a:ext cx="61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cs-CZ" b="1" dirty="0">
                <a:solidFill>
                  <a:srgbClr val="C00000"/>
                </a:solidFill>
                <a:latin typeface="Arial Black" panose="020B0A04020102020204" pitchFamily="34" charset="0"/>
              </a:rPr>
              <a:t>3. </a:t>
            </a:r>
            <a:endParaRPr lang="en-US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Obdélník 6">
            <a:extLst>
              <a:ext uri="{FF2B5EF4-FFF2-40B4-BE49-F238E27FC236}">
                <a16:creationId xmlns:a16="http://schemas.microsoft.com/office/drawing/2014/main" id="{D21BA86F-ECBB-AB93-93C8-FBBABA8F1107}"/>
              </a:ext>
            </a:extLst>
          </p:cNvPr>
          <p:cNvSpPr/>
          <p:nvPr/>
        </p:nvSpPr>
        <p:spPr>
          <a:xfrm>
            <a:off x="7525469" y="3270771"/>
            <a:ext cx="403407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 15 let očekávatelný nárůst nemocnosti v souvislosti s chorobami vyššího věku a seniorů.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 20–25 let prudký nárůst nemocnosti v souvislosti s chorobami vyššího věku          a seniorů</a:t>
            </a:r>
            <a:r>
              <a:rPr kumimoji="0" lang="cs-CZ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Nižší zastoupení mladších věkových skupin jako riziko poklesu porodnosti            v následujících 10–15 letech. </a:t>
            </a:r>
          </a:p>
        </p:txBody>
      </p:sp>
      <p:sp>
        <p:nvSpPr>
          <p:cNvPr id="10" name="TextovéPole 7">
            <a:extLst>
              <a:ext uri="{FF2B5EF4-FFF2-40B4-BE49-F238E27FC236}">
                <a16:creationId xmlns:a16="http://schemas.microsoft.com/office/drawing/2014/main" id="{BBC3D188-1B8C-B22A-9CB2-37021503DBD5}"/>
              </a:ext>
            </a:extLst>
          </p:cNvPr>
          <p:cNvSpPr txBox="1"/>
          <p:nvPr/>
        </p:nvSpPr>
        <p:spPr>
          <a:xfrm>
            <a:off x="7133140" y="3314289"/>
            <a:ext cx="53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cs-CZ" b="1" dirty="0">
                <a:solidFill>
                  <a:srgbClr val="C00000"/>
                </a:solidFill>
                <a:latin typeface="Arial Black" panose="020B0A04020102020204" pitchFamily="34" charset="0"/>
              </a:rPr>
              <a:t>1. </a:t>
            </a:r>
            <a:endParaRPr lang="en-US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ovéPole 8">
            <a:extLst>
              <a:ext uri="{FF2B5EF4-FFF2-40B4-BE49-F238E27FC236}">
                <a16:creationId xmlns:a16="http://schemas.microsoft.com/office/drawing/2014/main" id="{B9E05DDC-B1F7-011D-6771-E99FCFE4EB5D}"/>
              </a:ext>
            </a:extLst>
          </p:cNvPr>
          <p:cNvSpPr txBox="1"/>
          <p:nvPr/>
        </p:nvSpPr>
        <p:spPr>
          <a:xfrm>
            <a:off x="7177016" y="4445032"/>
            <a:ext cx="53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cs-CZ" b="1" dirty="0">
                <a:solidFill>
                  <a:srgbClr val="C00000"/>
                </a:solidFill>
                <a:latin typeface="Arial Black" panose="020B0A04020102020204" pitchFamily="34" charset="0"/>
              </a:rPr>
              <a:t>2. </a:t>
            </a:r>
            <a:endParaRPr lang="en-US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TextovéPole 9">
            <a:extLst>
              <a:ext uri="{FF2B5EF4-FFF2-40B4-BE49-F238E27FC236}">
                <a16:creationId xmlns:a16="http://schemas.microsoft.com/office/drawing/2014/main" id="{7EDB3366-CCE5-A827-3C07-AA5DE0EB4044}"/>
              </a:ext>
            </a:extLst>
          </p:cNvPr>
          <p:cNvSpPr txBox="1"/>
          <p:nvPr/>
        </p:nvSpPr>
        <p:spPr>
          <a:xfrm>
            <a:off x="7187315" y="5517345"/>
            <a:ext cx="532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cs-CZ" b="1" dirty="0">
                <a:solidFill>
                  <a:srgbClr val="C00000"/>
                </a:solidFill>
                <a:latin typeface="Arial Black" panose="020B0A04020102020204" pitchFamily="34" charset="0"/>
              </a:rPr>
              <a:t>3. </a:t>
            </a:r>
            <a:endParaRPr lang="en-US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85ACE073-AB6B-4A0E-B378-3F15A1EB357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419752" y="6103509"/>
            <a:ext cx="22910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Zdroj: Český statistický úřad</a:t>
            </a:r>
            <a:endParaRPr kumimoji="0" lang="cs-CZ" sz="14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679521A5-AAAF-1A1F-1FD9-4D59346A4971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217549" y="783625"/>
            <a:ext cx="4801387" cy="23965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Relativní struktura obyvatelstva viditelně ukazuje tři zásadní věkové třídy, jejichž další posun v čase bude mít významný dopad na zdravotnický systém. Jde o velmi četnou třídu obyvatel ve věku 40–50 let a zejména ve věku 30–40 let. Tyto populační kategorie zestárnou do věku 60 let a více v následujících 15, resp. 20–25 letech, a nevyhnutelně významně znásobí potřebu zdravotně sociálních služeb. Velmi podstatný je i propad počtu obyvatel ve věku 10–25 let, který společně s odkládáním věku matky při prvním dítěti vytváří demografické riziko nedostatku osob v produktivním věku v následujících 15–30 letech. </a:t>
            </a:r>
          </a:p>
        </p:txBody>
      </p:sp>
      <p:sp>
        <p:nvSpPr>
          <p:cNvPr id="18" name="Šipka doprava 11">
            <a:extLst>
              <a:ext uri="{FF2B5EF4-FFF2-40B4-BE49-F238E27FC236}">
                <a16:creationId xmlns:a16="http://schemas.microsoft.com/office/drawing/2014/main" id="{57F5C723-0109-556C-8A0B-C23A26DF5814}"/>
              </a:ext>
            </a:extLst>
          </p:cNvPr>
          <p:cNvSpPr/>
          <p:nvPr/>
        </p:nvSpPr>
        <p:spPr>
          <a:xfrm>
            <a:off x="4146782" y="2996810"/>
            <a:ext cx="682906" cy="173620"/>
          </a:xfrm>
          <a:prstGeom prst="righ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Šipka doprava 22">
            <a:extLst>
              <a:ext uri="{FF2B5EF4-FFF2-40B4-BE49-F238E27FC236}">
                <a16:creationId xmlns:a16="http://schemas.microsoft.com/office/drawing/2014/main" id="{A01D1AAC-68CB-DF8E-C7A0-20B0B9B07E88}"/>
              </a:ext>
            </a:extLst>
          </p:cNvPr>
          <p:cNvSpPr/>
          <p:nvPr/>
        </p:nvSpPr>
        <p:spPr>
          <a:xfrm>
            <a:off x="3327813" y="2240535"/>
            <a:ext cx="1270975" cy="179708"/>
          </a:xfrm>
          <a:prstGeom prst="right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0" name="Object 2">
            <a:extLst>
              <a:ext uri="{FF2B5EF4-FFF2-40B4-BE49-F238E27FC236}">
                <a16:creationId xmlns:a16="http://schemas.microsoft.com/office/drawing/2014/main" id="{9A5B7554-63F0-B381-CA1B-80B55F87636B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66881" y="2132177"/>
          <a:ext cx="5737225" cy="4032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1" name="Title 3">
            <a:extLst>
              <a:ext uri="{FF2B5EF4-FFF2-40B4-BE49-F238E27FC236}">
                <a16:creationId xmlns:a16="http://schemas.microsoft.com/office/drawing/2014/main" id="{49EF99D5-3E59-8D13-C1FB-A2E37FDCA7C6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355950" y="1407611"/>
            <a:ext cx="10515600" cy="63159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Věková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struktura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obyvatelstva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její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očekávaný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vývoj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C10C1D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3573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A1010F40-188F-EB8A-D6B8-BB4C93BBC59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160257"/>
            <a:ext cx="11595358" cy="523137"/>
          </a:xfrm>
        </p:spPr>
        <p:txBody>
          <a:bodyPr/>
          <a:lstStyle/>
          <a:p>
            <a:pPr lvl="0"/>
            <a:r>
              <a:rPr lang="cs-CZ" noProof="0" dirty="0"/>
              <a:t>Demografické stárnutí populace</a:t>
            </a:r>
            <a:endParaRPr lang="en-US" noProof="0" dirty="0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F508AED9-CCA2-5744-07BE-D64676FA01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</a:t>
            </a:r>
            <a:r>
              <a:rPr lang="en-US" sz="1400" dirty="0" err="1"/>
              <a:t>Demografick</a:t>
            </a:r>
            <a:r>
              <a:rPr lang="cs-CZ" sz="1400" dirty="0"/>
              <a:t>á projekce ČSU</a:t>
            </a:r>
            <a:endParaRPr lang="cs-CZ" sz="1400" i="1" dirty="0"/>
          </a:p>
        </p:txBody>
      </p:sp>
      <p:graphicFrame>
        <p:nvGraphicFramePr>
          <p:cNvPr id="9" name="Tabulka 3">
            <a:extLst>
              <a:ext uri="{FF2B5EF4-FFF2-40B4-BE49-F238E27FC236}">
                <a16:creationId xmlns:a16="http://schemas.microsoft.com/office/drawing/2014/main" id="{3DC9F331-8F88-0D95-48FB-5C817ACDD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951943"/>
              </p:ext>
            </p:extLst>
          </p:nvPr>
        </p:nvGraphicFramePr>
        <p:xfrm>
          <a:off x="555446" y="1519570"/>
          <a:ext cx="11007839" cy="1965236"/>
        </p:xfrm>
        <a:graphic>
          <a:graphicData uri="http://schemas.openxmlformats.org/drawingml/2006/table">
            <a:tbl>
              <a:tblPr/>
              <a:tblGrid>
                <a:gridCol w="2457794">
                  <a:extLst>
                    <a:ext uri="{9D8B030D-6E8A-4147-A177-3AD203B41FA5}">
                      <a16:colId xmlns:a16="http://schemas.microsoft.com/office/drawing/2014/main" val="2374717128"/>
                    </a:ext>
                  </a:extLst>
                </a:gridCol>
                <a:gridCol w="2006963">
                  <a:extLst>
                    <a:ext uri="{9D8B030D-6E8A-4147-A177-3AD203B41FA5}">
                      <a16:colId xmlns:a16="http://schemas.microsoft.com/office/drawing/2014/main" val="1440767859"/>
                    </a:ext>
                  </a:extLst>
                </a:gridCol>
                <a:gridCol w="1624177">
                  <a:extLst>
                    <a:ext uri="{9D8B030D-6E8A-4147-A177-3AD203B41FA5}">
                      <a16:colId xmlns:a16="http://schemas.microsoft.com/office/drawing/2014/main" val="1128842361"/>
                    </a:ext>
                  </a:extLst>
                </a:gridCol>
                <a:gridCol w="1704582">
                  <a:extLst>
                    <a:ext uri="{9D8B030D-6E8A-4147-A177-3AD203B41FA5}">
                      <a16:colId xmlns:a16="http://schemas.microsoft.com/office/drawing/2014/main" val="1467228972"/>
                    </a:ext>
                  </a:extLst>
                </a:gridCol>
                <a:gridCol w="1624175">
                  <a:extLst>
                    <a:ext uri="{9D8B030D-6E8A-4147-A177-3AD203B41FA5}">
                      <a16:colId xmlns:a16="http://schemas.microsoft.com/office/drawing/2014/main" val="3609233874"/>
                    </a:ext>
                  </a:extLst>
                </a:gridCol>
                <a:gridCol w="1590148">
                  <a:extLst>
                    <a:ext uri="{9D8B030D-6E8A-4147-A177-3AD203B41FA5}">
                      <a16:colId xmlns:a16="http://schemas.microsoft.com/office/drawing/2014/main" val="496218474"/>
                    </a:ext>
                  </a:extLst>
                </a:gridCol>
              </a:tblGrid>
              <a:tr h="491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endParaRPr lang="cs-CZ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k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1.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  <a:endParaRPr lang="cs-CZ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k 31. 12. 2021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k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1.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1.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2030</a:t>
                      </a:r>
                      <a:endParaRPr lang="cs-CZ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k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1.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1.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2040</a:t>
                      </a:r>
                      <a:endParaRPr lang="cs-CZ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k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1.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1.</a:t>
                      </a:r>
                      <a:r>
                        <a:rPr lang="cs-CZ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2050</a:t>
                      </a:r>
                      <a:endParaRPr lang="cs-CZ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947599"/>
                  </a:ext>
                </a:extLst>
              </a:tr>
              <a:tr h="491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 fontAlgn="t"/>
                      <a:r>
                        <a:rPr lang="cs-CZ" sz="14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Obyvatelé ve věku 65+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2 158 322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2 169 109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2 403 273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2 698 767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0" i="0" u="none" strike="noStrike">
                          <a:effectLst/>
                          <a:latin typeface="Arial" panose="020B0604020202020204" pitchFamily="34" charset="0"/>
                        </a:rPr>
                        <a:t>3 075 587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288812"/>
                  </a:ext>
                </a:extLst>
              </a:tr>
              <a:tr h="491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Obyvatelé ve věku 75+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864 727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894 236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1 246 717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1 372 410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1 591 668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939282"/>
                  </a:ext>
                </a:extLst>
              </a:tr>
              <a:tr h="4913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Obyvatelé ve věku 85+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203 389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198 475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293 687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470 469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b"/>
                      <a:r>
                        <a:rPr lang="cs-CZ" sz="1400" b="0" i="0" u="none" strike="noStrike" dirty="0">
                          <a:effectLst/>
                          <a:latin typeface="Arial" panose="020B0604020202020204" pitchFamily="34" charset="0"/>
                        </a:rPr>
                        <a:t>505 383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>
                        <a:lumMod val="9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565705"/>
                  </a:ext>
                </a:extLst>
              </a:tr>
            </a:tbl>
          </a:graphicData>
        </a:graphic>
      </p:graphicFrame>
      <p:sp>
        <p:nvSpPr>
          <p:cNvPr id="11" name="TextBox 7">
            <a:extLst>
              <a:ext uri="{FF2B5EF4-FFF2-40B4-BE49-F238E27FC236}">
                <a16:creationId xmlns:a16="http://schemas.microsoft.com/office/drawing/2014/main" id="{15DD701D-7321-F99B-3034-679C120E8A39}"/>
              </a:ext>
            </a:extLst>
          </p:cNvPr>
          <p:cNvSpPr txBox="1"/>
          <p:nvPr/>
        </p:nvSpPr>
        <p:spPr>
          <a:xfrm>
            <a:off x="1068168" y="4231674"/>
            <a:ext cx="1871384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Vývoj podílu  seniorů ve věku 65+ </a:t>
            </a:r>
          </a:p>
        </p:txBody>
      </p:sp>
      <p:graphicFrame>
        <p:nvGraphicFramePr>
          <p:cNvPr id="12" name="Graf 5">
            <a:extLst>
              <a:ext uri="{FF2B5EF4-FFF2-40B4-BE49-F238E27FC236}">
                <a16:creationId xmlns:a16="http://schemas.microsoft.com/office/drawing/2014/main" id="{619EABAC-A261-A964-57C7-D5FA43AC3150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169337265"/>
              </p:ext>
            </p:extLst>
          </p:nvPr>
        </p:nvGraphicFramePr>
        <p:xfrm>
          <a:off x="3206561" y="3877109"/>
          <a:ext cx="3636574" cy="2231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3" name="TextBox 7">
            <a:extLst>
              <a:ext uri="{FF2B5EF4-FFF2-40B4-BE49-F238E27FC236}">
                <a16:creationId xmlns:a16="http://schemas.microsoft.com/office/drawing/2014/main" id="{A6D3D159-2F30-9392-1A5E-9AF74311C5B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07945" y="4121118"/>
            <a:ext cx="3855340" cy="14508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Vývoj nemocnosti české populace, včetně kardiologické zátěže, bude                  v následujících letech determinován velmi rychlých demografickým stárnutím. </a:t>
            </a:r>
          </a:p>
        </p:txBody>
      </p:sp>
    </p:spTree>
    <p:extLst>
      <p:ext uri="{BB962C8B-B14F-4D97-AF65-F5344CB8AC3E}">
        <p14:creationId xmlns:p14="http://schemas.microsoft.com/office/powerpoint/2010/main" val="1428416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D9EED-C510-948F-FACE-65C7A1D43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591" y="160257"/>
            <a:ext cx="11595358" cy="523137"/>
          </a:xfrm>
        </p:spPr>
        <p:txBody>
          <a:bodyPr/>
          <a:lstStyle/>
          <a:p>
            <a:r>
              <a:rPr lang="cs-CZ" noProof="0" dirty="0"/>
              <a:t>Demografické stárnutí populace</a:t>
            </a:r>
            <a:endParaRPr lang="cs-CZ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F866048-F541-0327-073D-E3314FE14641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319916" y="1204792"/>
            <a:ext cx="5570102" cy="33942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3200" b="1" kern="1200" dirty="0" smtClean="0">
                <a:solidFill>
                  <a:srgbClr val="D7144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Stárnutí populace ČR a projekce indexu závislosti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3354B75D-83A5-0705-4472-F590BE52EFE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266156" y="1046734"/>
            <a:ext cx="3855340" cy="49465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Index závislosti seniorů „</a:t>
            </a:r>
            <a:r>
              <a:rPr kumimoji="0" lang="cs-CZ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Old-age</a:t>
            </a: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cs-CZ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dependency</a:t>
            </a: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ratio“ je kalkulován jako počet osob v post-produktivním věku (65 let a více) připadajících na 100 osob produktivního věku (15–64 let). </a:t>
            </a:r>
            <a:r>
              <a:rPr kumimoji="0" lang="cs-CZ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Index závislosti významně narůstá a do roku 2050 dosáhne průměrné hodnoty nad 50.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Aktuální hodnoty indexu závislosti            a zejména projekce do dalších let ukazují, že je třeba očekávat nárůst nemocnosti při poklesu počtu ekonomicky aktivního obyvatelstva. Dojde také k výraznému zatížení ekonomicky aktivní populace péčí                  o stárnoucí rodinné příslušníky. </a:t>
            </a:r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8FF67F67-F3B1-CBD1-DD4A-3DBF0AE7E5A1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80198022"/>
              </p:ext>
            </p:extLst>
          </p:nvPr>
        </p:nvGraphicFramePr>
        <p:xfrm>
          <a:off x="369772" y="1660527"/>
          <a:ext cx="7747001" cy="2470931"/>
        </p:xfrm>
        <a:graphic>
          <a:graphicData uri="http://schemas.openxmlformats.org/drawingml/2006/table">
            <a:tbl>
              <a:tblPr/>
              <a:tblGrid>
                <a:gridCol w="1014601">
                  <a:extLst>
                    <a:ext uri="{9D8B030D-6E8A-4147-A177-3AD203B41FA5}">
                      <a16:colId xmlns:a16="http://schemas.microsoft.com/office/drawing/2014/main" val="2279264189"/>
                    </a:ext>
                  </a:extLst>
                </a:gridCol>
                <a:gridCol w="1346480">
                  <a:extLst>
                    <a:ext uri="{9D8B030D-6E8A-4147-A177-3AD203B41FA5}">
                      <a16:colId xmlns:a16="http://schemas.microsoft.com/office/drawing/2014/main" val="4123358170"/>
                    </a:ext>
                  </a:extLst>
                </a:gridCol>
                <a:gridCol w="1346480">
                  <a:extLst>
                    <a:ext uri="{9D8B030D-6E8A-4147-A177-3AD203B41FA5}">
                      <a16:colId xmlns:a16="http://schemas.microsoft.com/office/drawing/2014/main" val="4147527094"/>
                    </a:ext>
                  </a:extLst>
                </a:gridCol>
                <a:gridCol w="1346480">
                  <a:extLst>
                    <a:ext uri="{9D8B030D-6E8A-4147-A177-3AD203B41FA5}">
                      <a16:colId xmlns:a16="http://schemas.microsoft.com/office/drawing/2014/main" val="3151051356"/>
                    </a:ext>
                  </a:extLst>
                </a:gridCol>
                <a:gridCol w="1346480">
                  <a:extLst>
                    <a:ext uri="{9D8B030D-6E8A-4147-A177-3AD203B41FA5}">
                      <a16:colId xmlns:a16="http://schemas.microsoft.com/office/drawing/2014/main" val="4227443234"/>
                    </a:ext>
                  </a:extLst>
                </a:gridCol>
                <a:gridCol w="1346480">
                  <a:extLst>
                    <a:ext uri="{9D8B030D-6E8A-4147-A177-3AD203B41FA5}">
                      <a16:colId xmlns:a16="http://schemas.microsoft.com/office/drawing/2014/main" val="2635176222"/>
                    </a:ext>
                  </a:extLst>
                </a:gridCol>
              </a:tblGrid>
              <a:tr h="7251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Podíl obyvatel ve věku: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k 1. 1. 2010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k 1. 1. 2020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k 1. 1. 2030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k 1. 1. 2040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k 1. 1. 2050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72973"/>
                  </a:ext>
                </a:extLst>
              </a:tr>
              <a:tr h="4196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0–14 let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14,2%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16,0%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14,9%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13,9%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14,8%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662000"/>
                  </a:ext>
                </a:extLst>
              </a:tr>
              <a:tr h="4196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až 64 let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70,6%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64,1%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62,9%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61,0%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56,6%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8162275"/>
                  </a:ext>
                </a:extLst>
              </a:tr>
              <a:tr h="4196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 let a více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15,2%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19,9%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22,3%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28,6%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166596"/>
                  </a:ext>
                </a:extLst>
              </a:tr>
              <a:tr h="4869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rtl="0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Index závislosti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0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3921885"/>
                  </a:ext>
                </a:extLst>
              </a:tr>
            </a:tbl>
          </a:graphicData>
        </a:graphic>
      </p:graphicFrame>
      <p:sp>
        <p:nvSpPr>
          <p:cNvPr id="6" name="Šipka: zahnutá nahoru 5">
            <a:extLst>
              <a:ext uri="{FF2B5EF4-FFF2-40B4-BE49-F238E27FC236}">
                <a16:creationId xmlns:a16="http://schemas.microsoft.com/office/drawing/2014/main" id="{AEF08387-44DD-1F81-2299-771BDCD3BB41}"/>
              </a:ext>
            </a:extLst>
          </p:cNvPr>
          <p:cNvSpPr/>
          <p:nvPr/>
        </p:nvSpPr>
        <p:spPr>
          <a:xfrm>
            <a:off x="3292213" y="4401715"/>
            <a:ext cx="1494060" cy="551892"/>
          </a:xfrm>
          <a:prstGeom prst="curvedUp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Šipka: zahnutá nahoru 6">
            <a:extLst>
              <a:ext uri="{FF2B5EF4-FFF2-40B4-BE49-F238E27FC236}">
                <a16:creationId xmlns:a16="http://schemas.microsoft.com/office/drawing/2014/main" id="{2F514894-C552-B0DF-83B4-09D596AA3BA7}"/>
              </a:ext>
            </a:extLst>
          </p:cNvPr>
          <p:cNvSpPr/>
          <p:nvPr/>
        </p:nvSpPr>
        <p:spPr>
          <a:xfrm>
            <a:off x="4860964" y="4401715"/>
            <a:ext cx="1494060" cy="551892"/>
          </a:xfrm>
          <a:prstGeom prst="curvedUpArrow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C707832F-795A-701B-FEDC-CF82C52CA4FF}"/>
              </a:ext>
            </a:extLst>
          </p:cNvPr>
          <p:cNvSpPr txBox="1"/>
          <p:nvPr/>
        </p:nvSpPr>
        <p:spPr>
          <a:xfrm>
            <a:off x="784150" y="5223865"/>
            <a:ext cx="72487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0" cap="none" spc="0" normalizeH="0" baseline="0" noProof="0" dirty="0">
                <a:ln>
                  <a:noFill/>
                </a:ln>
                <a:solidFill>
                  <a:srgbClr val="C10C1D"/>
                </a:solidFill>
                <a:effectLst/>
                <a:uLnTx/>
                <a:uFillTx/>
              </a:rPr>
              <a:t>Počet seniorů ve věku 65+ na 100 osob v produktivním věku (15–64 let) se v období 2010 -&gt; 2040 téměř zdvojnásobí 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C10C1D"/>
              </a:solidFill>
              <a:effectLst/>
              <a:uLnTx/>
              <a:uFillTx/>
            </a:endParaRPr>
          </a:p>
        </p:txBody>
      </p:sp>
      <p:sp>
        <p:nvSpPr>
          <p:cNvPr id="9" name="TextovéPole 4">
            <a:extLst>
              <a:ext uri="{FF2B5EF4-FFF2-40B4-BE49-F238E27FC236}">
                <a16:creationId xmlns:a16="http://schemas.microsoft.com/office/drawing/2014/main" id="{ADE59AE1-B8F8-1B6C-BCFB-DEC225A11D2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</a:t>
            </a:r>
            <a:r>
              <a:rPr lang="en-US" sz="1400" dirty="0" err="1"/>
              <a:t>Demografick</a:t>
            </a:r>
            <a:r>
              <a:rPr lang="cs-CZ" sz="1400" dirty="0"/>
              <a:t>á projekce ČSU</a:t>
            </a:r>
            <a:endParaRPr lang="cs-CZ" sz="1400" i="1" dirty="0"/>
          </a:p>
        </p:txBody>
      </p:sp>
    </p:spTree>
    <p:extLst>
      <p:ext uri="{BB962C8B-B14F-4D97-AF65-F5344CB8AC3E}">
        <p14:creationId xmlns:p14="http://schemas.microsoft.com/office/powerpoint/2010/main" val="6574938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2239294-4450-5C39-D1C2-2F63D0188C0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noProof="0" dirty="0"/>
              <a:t>Dlouhodobá predikce srdečního selhání: incidence</a:t>
            </a:r>
            <a:endParaRPr lang="cs-CZ" dirty="0"/>
          </a:p>
        </p:txBody>
      </p:sp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89CC66DD-D44A-A357-6E34-82233491A9C1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46111" y="2810578"/>
          <a:ext cx="8598951" cy="3689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4" name="TextovéPole 4">
            <a:extLst>
              <a:ext uri="{FF2B5EF4-FFF2-40B4-BE49-F238E27FC236}">
                <a16:creationId xmlns:a16="http://schemas.microsoft.com/office/drawing/2014/main" id="{B25C0CB0-E64A-6803-D06F-14370729B12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 dat: NRHZS 2010–2023; Český statistický úřad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– </a:t>
            </a:r>
            <a:r>
              <a:rPr lang="cs-CZ" sz="1400" b="0" i="0" dirty="0">
                <a:effectLst/>
              </a:rPr>
              <a:t>Projekce obyvatelstva České republiky 2023–2100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6F257F64-2F8D-CCF7-C492-B75E4E4AC55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891761" y="2879778"/>
            <a:ext cx="301896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</a:t>
            </a:r>
            <a:r>
              <a:rPr kumimoji="0" lang="en-US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bylo v ČR nově </a:t>
            </a:r>
            <a:r>
              <a:rPr kumimoji="0" lang="en-US" altLang="cs-CZ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identifikov</a:t>
            </a:r>
            <a:r>
              <a:rPr kumimoji="0" lang="cs-CZ" altLang="cs-CZ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áno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téměř </a:t>
            </a:r>
            <a:r>
              <a:rPr lang="cs-CZ" sz="1400" b="1" kern="0" dirty="0">
                <a:solidFill>
                  <a:prstClr val="black"/>
                </a:solidFill>
                <a:latin typeface="Calibri" panose="020F0502020204030204"/>
              </a:rPr>
              <a:t>52</a:t>
            </a: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tisíc pacientů se srdečním selháním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Vzhledem </a:t>
            </a:r>
            <a:r>
              <a:rPr lang="cs-CZ" altLang="cs-CZ" sz="1400" b="1" kern="0" dirty="0">
                <a:solidFill>
                  <a:prstClr val="black"/>
                </a:solidFill>
                <a:latin typeface="Calibri" panose="020F0502020204030204"/>
              </a:rPr>
              <a:t>k 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demografickému vývoji české populace je pro další období nutné kalkulovat s podstatným nárůstem nových případů srdečního selhání.</a:t>
            </a:r>
          </a:p>
          <a:p>
            <a:pPr>
              <a:spcBef>
                <a:spcPct val="0"/>
              </a:spcBef>
              <a:defRPr/>
            </a:pPr>
            <a:endParaRPr lang="cs-CZ" altLang="cs-CZ" sz="1400" b="1" kern="0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spcBef>
                <a:spcPct val="0"/>
              </a:spcBef>
              <a:defRPr/>
            </a:pP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2020 došlo k zřetelnému poklesu počtu nově diagnostikovaných </a:t>
            </a:r>
            <a:r>
              <a:rPr kumimoji="0" lang="en-US" altLang="cs-CZ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ů se srdečním selháním v důsledku epidemie COVID-19, nicméně již </a:t>
            </a:r>
            <a:r>
              <a:rPr lang="cs-CZ" altLang="cs-CZ" sz="1400" b="1" kern="0" dirty="0">
                <a:solidFill>
                  <a:prstClr val="black"/>
                </a:solidFill>
                <a:latin typeface="Calibri" panose="020F0502020204030204"/>
              </a:rPr>
              <a:t>v 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roce 2021 lze pozorovat návrat k trendu předchozího období.</a:t>
            </a:r>
          </a:p>
          <a:p>
            <a:pPr>
              <a:spcBef>
                <a:spcPct val="0"/>
              </a:spcBef>
              <a:defRPr/>
            </a:pPr>
            <a:endParaRPr kumimoji="0" lang="cs-CZ" altLang="cs-CZ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FDAA87A2-04B2-3DE9-DD95-80BC2B27A853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708051769"/>
              </p:ext>
            </p:extLst>
          </p:nvPr>
        </p:nvGraphicFramePr>
        <p:xfrm>
          <a:off x="246111" y="1017764"/>
          <a:ext cx="11448000" cy="1085850"/>
        </p:xfrm>
        <a:graphic>
          <a:graphicData uri="http://schemas.openxmlformats.org/drawingml/2006/table">
            <a:tbl>
              <a:tblPr firstRow="1" bandRow="1"/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98783265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794867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943807555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83713745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851716476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426771384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98660654"/>
                    </a:ext>
                  </a:extLst>
                </a:gridCol>
              </a:tblGrid>
              <a:tr h="181457">
                <a:tc rowSpan="2">
                  <a:txBody>
                    <a:bodyPr/>
                    <a:lstStyle/>
                    <a:p>
                      <a:pPr algn="ctr"/>
                      <a:endParaRPr lang="cs-CZ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 Pozorovaná incidence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noProof="0" dirty="0">
                          <a:solidFill>
                            <a:schemeClr val="tx1"/>
                          </a:solidFill>
                        </a:rPr>
                        <a:t>Predikovaná incidence</a:t>
                      </a:r>
                      <a:br>
                        <a:rPr lang="cs-CZ" sz="1400" noProof="0" dirty="0">
                          <a:solidFill>
                            <a:schemeClr val="tx1"/>
                          </a:solidFill>
                        </a:rPr>
                      </a:br>
                      <a:r>
                        <a:rPr lang="cs-CZ" sz="1400" b="0" baseline="0" noProof="0" dirty="0">
                          <a:solidFill>
                            <a:schemeClr val="tx1"/>
                          </a:solidFill>
                        </a:rPr>
                        <a:t>(dle střední projekce, v závorce rozsah dle nízké a vysoké projekce obyvatelstva)</a:t>
                      </a:r>
                      <a:endParaRPr lang="cs-CZ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585697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 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400" b="1" baseline="0" noProof="0" dirty="0">
                          <a:solidFill>
                            <a:schemeClr val="tx1"/>
                          </a:solidFill>
                        </a:rPr>
                        <a:t> 2030</a:t>
                      </a:r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400" b="1" baseline="0" noProof="0" dirty="0">
                          <a:solidFill>
                            <a:schemeClr val="tx1"/>
                          </a:solidFill>
                        </a:rPr>
                        <a:t> 2035</a:t>
                      </a:r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400" b="1" baseline="0" noProof="0" dirty="0">
                          <a:solidFill>
                            <a:schemeClr val="tx1"/>
                          </a:solidFill>
                        </a:rPr>
                        <a:t> 2040</a:t>
                      </a:r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8134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cs-CZ" sz="1400" b="1" noProof="0" dirty="0">
                          <a:solidFill>
                            <a:srgbClr val="C10C1D"/>
                          </a:solidFill>
                          <a:effectLst/>
                        </a:rPr>
                        <a:t>Incidence srdečního selhání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49 457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50 028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51 701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54 628</a:t>
                      </a:r>
                      <a:b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(54 455–54 725)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61 317</a:t>
                      </a:r>
                      <a:b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(60 499–61 750)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67 145</a:t>
                      </a:r>
                      <a:b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(65 376–68 062)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71 607</a:t>
                      </a:r>
                      <a:b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(68 683–73 125)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762442"/>
                  </a:ext>
                </a:extLst>
              </a:tr>
            </a:tbl>
          </a:graphicData>
        </a:graphic>
      </p:graphicFrame>
      <p:grpSp>
        <p:nvGrpSpPr>
          <p:cNvPr id="6" name="Skupina 5">
            <a:extLst>
              <a:ext uri="{FF2B5EF4-FFF2-40B4-BE49-F238E27FC236}">
                <a16:creationId xmlns:a16="http://schemas.microsoft.com/office/drawing/2014/main" id="{381442CF-500A-51D3-0A5E-181A5B15A15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477499" y="2195941"/>
            <a:ext cx="10353090" cy="676758"/>
            <a:chOff x="10341033" y="4929447"/>
            <a:chExt cx="10353090" cy="676758"/>
          </a:xfrm>
        </p:grpSpPr>
        <p:grpSp>
          <p:nvGrpSpPr>
            <p:cNvPr id="11" name="Skupina 10">
              <a:extLst>
                <a:ext uri="{FF2B5EF4-FFF2-40B4-BE49-F238E27FC236}">
                  <a16:creationId xmlns:a16="http://schemas.microsoft.com/office/drawing/2014/main" id="{B62AF0D8-D265-953B-F91D-B15F78FFE104}"/>
                </a:ext>
              </a:extLst>
            </p:cNvPr>
            <p:cNvGrpSpPr/>
            <p:nvPr/>
          </p:nvGrpSpPr>
          <p:grpSpPr>
            <a:xfrm>
              <a:off x="10341033" y="5040285"/>
              <a:ext cx="227213" cy="274844"/>
              <a:chOff x="10341033" y="5040285"/>
              <a:chExt cx="227213" cy="274844"/>
            </a:xfrm>
          </p:grpSpPr>
          <p:sp>
            <p:nvSpPr>
              <p:cNvPr id="18" name="Ovál 17">
                <a:extLst>
                  <a:ext uri="{FF2B5EF4-FFF2-40B4-BE49-F238E27FC236}">
                    <a16:creationId xmlns:a16="http://schemas.microsoft.com/office/drawing/2014/main" id="{094AACF0-BA24-A702-529F-FFEB746A9984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0423520" y="5243129"/>
                <a:ext cx="72000" cy="72000"/>
              </a:xfrm>
              <a:prstGeom prst="ellipse">
                <a:avLst/>
              </a:prstGeom>
              <a:solidFill>
                <a:srgbClr val="D714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Ovál 18">
                <a:extLst>
                  <a:ext uri="{FF2B5EF4-FFF2-40B4-BE49-F238E27FC236}">
                    <a16:creationId xmlns:a16="http://schemas.microsoft.com/office/drawing/2014/main" id="{372CB8CD-7DFC-094D-7F22-40C996AE5356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0422813" y="5040285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21" name="Přímá spojnice 20">
                <a:extLst>
                  <a:ext uri="{FF2B5EF4-FFF2-40B4-BE49-F238E27FC236}">
                    <a16:creationId xmlns:a16="http://schemas.microsoft.com/office/drawing/2014/main" id="{062F247B-B192-A892-DE4B-79FB64CD58B1}"/>
                  </a:ext>
                </a:extLst>
              </p:cNvPr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10341033" y="5274248"/>
                <a:ext cx="227213" cy="0"/>
              </a:xfrm>
              <a:prstGeom prst="line">
                <a:avLst/>
              </a:prstGeom>
              <a:ln w="19050">
                <a:solidFill>
                  <a:srgbClr val="D714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ovéPole 15">
              <a:extLst>
                <a:ext uri="{FF2B5EF4-FFF2-40B4-BE49-F238E27FC236}">
                  <a16:creationId xmlns:a16="http://schemas.microsoft.com/office/drawing/2014/main" id="{5328984C-735A-2CC6-5270-CCAC4866C104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0565476" y="4929447"/>
              <a:ext cx="20366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Reálné pozorované hodnoty</a:t>
              </a:r>
            </a:p>
          </p:txBody>
        </p:sp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65360ACB-B198-0F85-5865-FD42B06E35F0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0565474" y="5144540"/>
              <a:ext cx="10128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Predikované hodnoty dle střední varianty projekce (šedou plochou je znázorněn rozsah dle nízké a vysoké projekce);</a:t>
              </a:r>
              <a:b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za předpokladu konstantní věkově-specifické </a:t>
              </a:r>
              <a:r>
                <a:rPr lang="cs-CZ" sz="1200" dirty="0">
                  <a:solidFill>
                    <a:srgbClr val="000000"/>
                  </a:solidFill>
                  <a:latin typeface="Calibri" panose="020F0502020204030204"/>
                  <a:cs typeface="Arial" panose="020B0604020202020204" pitchFamily="34" charset="0"/>
                </a:rPr>
                <a:t>incidence</a:t>
              </a: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.</a:t>
              </a:r>
              <a:endPara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45923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2239294-4450-5C39-D1C2-2F63D0188C0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noProof="0" dirty="0"/>
              <a:t>Dlouhodobá predikce srdečního selhání: prevalence</a:t>
            </a:r>
            <a:endParaRPr lang="cs-CZ" dirty="0"/>
          </a:p>
        </p:txBody>
      </p:sp>
      <p:graphicFrame>
        <p:nvGraphicFramePr>
          <p:cNvPr id="2" name="Object 3">
            <a:extLst>
              <a:ext uri="{FF2B5EF4-FFF2-40B4-BE49-F238E27FC236}">
                <a16:creationId xmlns:a16="http://schemas.microsoft.com/office/drawing/2014/main" id="{89CC66DD-D44A-A357-6E34-82233491A9C1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246111" y="2907296"/>
          <a:ext cx="8598951" cy="3689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4" name="TextovéPole 4">
            <a:extLst>
              <a:ext uri="{FF2B5EF4-FFF2-40B4-BE49-F238E27FC236}">
                <a16:creationId xmlns:a16="http://schemas.microsoft.com/office/drawing/2014/main" id="{B25C0CB0-E64A-6803-D06F-14370729B12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 dat: NRHZS 2010–2023; Český statistický úřad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– </a:t>
            </a:r>
            <a:r>
              <a:rPr lang="cs-CZ" sz="1400" b="0" i="0" dirty="0">
                <a:effectLst/>
              </a:rPr>
              <a:t>Projekce obyvatelstva České republiky 2023–2100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6F257F64-2F8D-CCF7-C492-B75E4E4AC55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926929" y="3073215"/>
            <a:ext cx="301896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</a:t>
            </a:r>
            <a:r>
              <a:rPr kumimoji="0" lang="en-US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žilo v ČR </a:t>
            </a: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cca </a:t>
            </a:r>
            <a:r>
              <a:rPr lang="cs-CZ" sz="1400" b="1" kern="0" dirty="0">
                <a:solidFill>
                  <a:prstClr val="black"/>
                </a:solidFill>
                <a:latin typeface="Calibri" panose="020F0502020204030204"/>
              </a:rPr>
              <a:t>375</a:t>
            </a:r>
            <a:r>
              <a:rPr kumimoji="0" 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tisíc pacientů s historií srdečního selhání</a:t>
            </a:r>
            <a:r>
              <a:rPr kumimoji="0" lang="cs-CZ" altLang="cs-CZ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Vzhledem k demografickému vývoji české populace je pro další období nutné kalkulovat s podstatným nárůstem celkového počtu pacientů s tímto onemocněním.</a:t>
            </a: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28D697C7-8A69-D015-0113-5A90F58E41B7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123184982"/>
              </p:ext>
            </p:extLst>
          </p:nvPr>
        </p:nvGraphicFramePr>
        <p:xfrm>
          <a:off x="246111" y="1017764"/>
          <a:ext cx="11448000" cy="1085850"/>
        </p:xfrm>
        <a:graphic>
          <a:graphicData uri="http://schemas.openxmlformats.org/drawingml/2006/table">
            <a:tbl>
              <a:tblPr firstRow="1" bandRow="1"/>
              <a:tblGrid>
                <a:gridCol w="14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3987832654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7948678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943807555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83713745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851716476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426771384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98660654"/>
                    </a:ext>
                  </a:extLst>
                </a:gridCol>
              </a:tblGrid>
              <a:tr h="181457">
                <a:tc rowSpan="2">
                  <a:txBody>
                    <a:bodyPr/>
                    <a:lstStyle/>
                    <a:p>
                      <a:pPr algn="ctr"/>
                      <a:endParaRPr lang="cs-CZ" sz="14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 Pozorovaná prevalence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noProof="0" dirty="0">
                          <a:solidFill>
                            <a:schemeClr val="tx1"/>
                          </a:solidFill>
                        </a:rPr>
                        <a:t>Predikovaná prevalence</a:t>
                      </a:r>
                      <a:br>
                        <a:rPr lang="cs-CZ" sz="1400" noProof="0" dirty="0">
                          <a:solidFill>
                            <a:schemeClr val="tx1"/>
                          </a:solidFill>
                        </a:rPr>
                      </a:br>
                      <a:r>
                        <a:rPr lang="cs-CZ" sz="1400" b="0" baseline="0" noProof="0" dirty="0">
                          <a:solidFill>
                            <a:schemeClr val="tx1"/>
                          </a:solidFill>
                        </a:rPr>
                        <a:t>(dle střední projekce, v závorce rozsah dle nízké a vysoké projekce obyvatelstva)</a:t>
                      </a:r>
                      <a:endParaRPr lang="cs-CZ" sz="1400" b="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cs-CZ" sz="120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585697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pPr algn="ctr"/>
                      <a:endParaRPr lang="cs-CZ" sz="12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Rok 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 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400" b="1" baseline="0" noProof="0" dirty="0">
                          <a:solidFill>
                            <a:schemeClr val="tx1"/>
                          </a:solidFill>
                        </a:rPr>
                        <a:t> 2030</a:t>
                      </a:r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400" b="1" baseline="0" noProof="0" dirty="0">
                          <a:solidFill>
                            <a:schemeClr val="tx1"/>
                          </a:solidFill>
                        </a:rPr>
                        <a:t> 2035</a:t>
                      </a:r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cs-CZ" sz="1400" b="1" noProof="0" dirty="0">
                          <a:solidFill>
                            <a:schemeClr val="tx1"/>
                          </a:solidFill>
                        </a:rPr>
                        <a:t>Rok</a:t>
                      </a:r>
                      <a:r>
                        <a:rPr lang="cs-CZ" sz="1400" b="1" baseline="0" noProof="0" dirty="0">
                          <a:solidFill>
                            <a:schemeClr val="tx1"/>
                          </a:solidFill>
                        </a:rPr>
                        <a:t> 2040</a:t>
                      </a:r>
                      <a:endParaRPr lang="cs-CZ" sz="1400" b="1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8134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cs-CZ" sz="1400" b="1" noProof="0" dirty="0">
                          <a:solidFill>
                            <a:srgbClr val="C10C1D"/>
                          </a:solidFill>
                          <a:effectLst/>
                        </a:rPr>
                        <a:t>Prevalence srdečního selhání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362 756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365 184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374 837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397 516</a:t>
                      </a:r>
                      <a:b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(396 223–398 224)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452 243</a:t>
                      </a:r>
                      <a:b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(445 839–455 583)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502 895</a:t>
                      </a:r>
                      <a:b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(488 642–510 219)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542 230</a:t>
                      </a:r>
                      <a:b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(518 139–554 671)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762442"/>
                  </a:ext>
                </a:extLst>
              </a:tr>
            </a:tbl>
          </a:graphicData>
        </a:graphic>
      </p:graphicFrame>
      <p:grpSp>
        <p:nvGrpSpPr>
          <p:cNvPr id="11" name="Skupina 10">
            <a:extLst>
              <a:ext uri="{FF2B5EF4-FFF2-40B4-BE49-F238E27FC236}">
                <a16:creationId xmlns:a16="http://schemas.microsoft.com/office/drawing/2014/main" id="{5AC8566C-B84A-1D12-C023-4BBFD9BF7A3C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1477499" y="2195941"/>
            <a:ext cx="10353090" cy="676758"/>
            <a:chOff x="10341033" y="4929447"/>
            <a:chExt cx="10353090" cy="676758"/>
          </a:xfrm>
        </p:grpSpPr>
        <p:grpSp>
          <p:nvGrpSpPr>
            <p:cNvPr id="15" name="Skupina 14">
              <a:extLst>
                <a:ext uri="{FF2B5EF4-FFF2-40B4-BE49-F238E27FC236}">
                  <a16:creationId xmlns:a16="http://schemas.microsoft.com/office/drawing/2014/main" id="{8B28ABA4-B26F-AD42-1418-C55E7CF2CC8F}"/>
                </a:ext>
              </a:extLst>
            </p:cNvPr>
            <p:cNvGrpSpPr/>
            <p:nvPr/>
          </p:nvGrpSpPr>
          <p:grpSpPr>
            <a:xfrm>
              <a:off x="10341033" y="5040285"/>
              <a:ext cx="227213" cy="274844"/>
              <a:chOff x="10341033" y="5040285"/>
              <a:chExt cx="227213" cy="274844"/>
            </a:xfrm>
          </p:grpSpPr>
          <p:sp>
            <p:nvSpPr>
              <p:cNvPr id="18" name="Ovál 17">
                <a:extLst>
                  <a:ext uri="{FF2B5EF4-FFF2-40B4-BE49-F238E27FC236}">
                    <a16:creationId xmlns:a16="http://schemas.microsoft.com/office/drawing/2014/main" id="{C6D115F5-BA68-9EBE-5BB8-FC9B4D1E05C7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0423520" y="5243129"/>
                <a:ext cx="72000" cy="72000"/>
              </a:xfrm>
              <a:prstGeom prst="ellipse">
                <a:avLst/>
              </a:prstGeom>
              <a:solidFill>
                <a:srgbClr val="D714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Ovál 18">
                <a:extLst>
                  <a:ext uri="{FF2B5EF4-FFF2-40B4-BE49-F238E27FC236}">
                    <a16:creationId xmlns:a16="http://schemas.microsoft.com/office/drawing/2014/main" id="{AECE899D-0991-7481-3E8D-55138E0E30BF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0422813" y="5040285"/>
                <a:ext cx="72000" cy="720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cs-C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21" name="Přímá spojnice 20">
                <a:extLst>
                  <a:ext uri="{FF2B5EF4-FFF2-40B4-BE49-F238E27FC236}">
                    <a16:creationId xmlns:a16="http://schemas.microsoft.com/office/drawing/2014/main" id="{4E4856E9-7C02-41FA-CBD7-EBE1C67DEDFD}"/>
                  </a:ext>
                </a:extLst>
              </p:cNvPr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10341033" y="5274248"/>
                <a:ext cx="227213" cy="0"/>
              </a:xfrm>
              <a:prstGeom prst="line">
                <a:avLst/>
              </a:prstGeom>
              <a:ln w="19050">
                <a:solidFill>
                  <a:srgbClr val="D714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ovéPole 15">
              <a:extLst>
                <a:ext uri="{FF2B5EF4-FFF2-40B4-BE49-F238E27FC236}">
                  <a16:creationId xmlns:a16="http://schemas.microsoft.com/office/drawing/2014/main" id="{74958040-FFCD-0E6C-B737-D88BB27B7B67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0565476" y="4929447"/>
              <a:ext cx="203661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Reálné pozorované hodnoty</a:t>
              </a:r>
            </a:p>
          </p:txBody>
        </p:sp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8C6A4340-574C-7B53-9E74-1E27729D849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0565474" y="5144540"/>
              <a:ext cx="101286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Predikované hodnoty dle střední varianty projekce (šedou plochou je znázorněn rozsah dle nízké a vysoké projekce);</a:t>
              </a:r>
              <a:b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za předpokladu konstantní věkově-specifické prevalence.</a:t>
              </a:r>
              <a:endPara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88626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EB039E-7D98-489A-AAB9-61D94CB30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077" y="850392"/>
            <a:ext cx="4773168" cy="2203704"/>
          </a:xfrm>
        </p:spPr>
        <p:txBody>
          <a:bodyPr>
            <a:normAutofit/>
          </a:bodyPr>
          <a:lstStyle/>
          <a:p>
            <a:pPr algn="l"/>
            <a:r>
              <a:rPr lang="cs-CZ" sz="3600" dirty="0"/>
              <a:t>Národní kardiologický informační systém (NKIS)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1B8BA184-3192-41F8-AFE3-0A2C094DB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5017" y="4874006"/>
            <a:ext cx="11039427" cy="1426310"/>
          </a:xfrm>
        </p:spPr>
        <p:txBody>
          <a:bodyPr>
            <a:normAutofit/>
          </a:bodyPr>
          <a:lstStyle/>
          <a:p>
            <a:pPr algn="l"/>
            <a:r>
              <a:rPr lang="cs-CZ" sz="2800" dirty="0"/>
              <a:t>Modely integrované péče </a:t>
            </a:r>
          </a:p>
          <a:p>
            <a:pPr algn="l"/>
            <a:r>
              <a:rPr lang="cs-CZ" sz="3800" dirty="0"/>
              <a:t>Srdeční selhání: sociálně-zdravotní model</a:t>
            </a:r>
          </a:p>
        </p:txBody>
      </p:sp>
    </p:spTree>
    <p:extLst>
      <p:ext uri="{BB962C8B-B14F-4D97-AF65-F5344CB8AC3E}">
        <p14:creationId xmlns:p14="http://schemas.microsoft.com/office/powerpoint/2010/main" val="37969320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2747B-BC98-92EA-6272-9E2FF8E4A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ulka 15">
            <a:extLst>
              <a:ext uri="{FF2B5EF4-FFF2-40B4-BE49-F238E27FC236}">
                <a16:creationId xmlns:a16="http://schemas.microsoft.com/office/drawing/2014/main" id="{D7BDF6DB-9952-3159-4870-629DF613A357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97615" y="679358"/>
          <a:ext cx="10757021" cy="5153895"/>
        </p:xfrm>
        <a:graphic>
          <a:graphicData uri="http://schemas.openxmlformats.org/drawingml/2006/table">
            <a:tbl>
              <a:tblPr firstRow="1" bandRow="1"/>
              <a:tblGrid>
                <a:gridCol w="2305075">
                  <a:extLst>
                    <a:ext uri="{9D8B030D-6E8A-4147-A177-3AD203B41FA5}">
                      <a16:colId xmlns:a16="http://schemas.microsoft.com/office/drawing/2014/main" val="1062236662"/>
                    </a:ext>
                  </a:extLst>
                </a:gridCol>
                <a:gridCol w="3073435">
                  <a:extLst>
                    <a:ext uri="{9D8B030D-6E8A-4147-A177-3AD203B41FA5}">
                      <a16:colId xmlns:a16="http://schemas.microsoft.com/office/drawing/2014/main" val="1810231425"/>
                    </a:ext>
                  </a:extLst>
                </a:gridCol>
                <a:gridCol w="3549712">
                  <a:extLst>
                    <a:ext uri="{9D8B030D-6E8A-4147-A177-3AD203B41FA5}">
                      <a16:colId xmlns:a16="http://schemas.microsoft.com/office/drawing/2014/main" val="4232371901"/>
                    </a:ext>
                  </a:extLst>
                </a:gridCol>
                <a:gridCol w="1828799">
                  <a:extLst>
                    <a:ext uri="{9D8B030D-6E8A-4147-A177-3AD203B41FA5}">
                      <a16:colId xmlns:a16="http://schemas.microsoft.com/office/drawing/2014/main" val="838838626"/>
                    </a:ext>
                  </a:extLst>
                </a:gridCol>
              </a:tblGrid>
              <a:tr h="5571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600" b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 fontAlgn="ctr"/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546565"/>
                  </a:ext>
                </a:extLst>
              </a:tr>
              <a:tr h="557156">
                <a:tc rowSpan="9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US" sz="2000" b="1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acient</a:t>
                      </a:r>
                      <a:r>
                        <a:rPr lang="cs-CZ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</a:t>
                      </a:r>
                      <a:br>
                        <a:rPr lang="cs-CZ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cs-CZ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 srdečním selháním</a:t>
                      </a:r>
                      <a:br>
                        <a:rPr lang="cs-CZ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cs-CZ" sz="2000" b="1" u="sng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ve věku</a:t>
                      </a:r>
                      <a:br>
                        <a:rPr lang="cs-CZ" sz="2000" b="1" u="sng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cs-CZ" sz="2000" b="1" u="sng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20–64 let</a:t>
                      </a:r>
                      <a:br>
                        <a:rPr lang="cs-CZ" sz="20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cs-CZ" sz="1600" b="1" dirty="0">
                          <a:solidFill>
                            <a:srgbClr val="C1497F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52 719 (100 %)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2000" b="1" i="0" u="sng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Pracující</a:t>
                      </a:r>
                    </a:p>
                    <a:p>
                      <a:pPr algn="l" fontAlgn="b"/>
                      <a:r>
                        <a:rPr lang="cs-CZ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(zaměstnání</a:t>
                      </a:r>
                      <a:br>
                        <a:rPr lang="cs-CZ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cs-CZ" sz="2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a/nebo SVČ)</a:t>
                      </a:r>
                    </a:p>
                    <a:p>
                      <a:pPr algn="l" fontAlgn="b"/>
                      <a:r>
                        <a:rPr lang="cs-CZ" sz="22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28 851 (54,7 %)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(1) Bez invalidního a starobního důchodu, pracovní neschopnost &lt; 30 dní / rok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13 430 (25,5 %)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6435871"/>
                  </a:ext>
                </a:extLst>
              </a:tr>
              <a:tr h="557156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(2) Bez invalidního a starobního důchodu, pracovní neschopnost ≥ 30 dní / rok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3 965 (7,5 %)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887771"/>
                  </a:ext>
                </a:extLst>
              </a:tr>
              <a:tr h="557156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60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(3) Invalidní důchod,</a:t>
                      </a:r>
                    </a:p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pracovní neschopnost &lt; 30 dní / rok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6 704 (12,7 %)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1203515"/>
                  </a:ext>
                </a:extLst>
              </a:tr>
              <a:tr h="55715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(4) Invalidní důchod,</a:t>
                      </a:r>
                      <a:b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pracovní neschopnost ≥ 30 dní / rok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C1497F"/>
                          </a:solidFill>
                          <a:effectLst/>
                          <a:latin typeface="Calibri" panose="020F0502020204030204" pitchFamily="34" charset="0"/>
                        </a:rPr>
                        <a:t>3 230 (6,1 %)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0778683"/>
                  </a:ext>
                </a:extLst>
              </a:tr>
              <a:tr h="47362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(5) Starobní důchod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C1497F"/>
                          </a:solidFill>
                          <a:effectLst/>
                          <a:latin typeface="Calibri" panose="020F0502020204030204" pitchFamily="34" charset="0"/>
                        </a:rPr>
                        <a:t>1 522 (2,9 %)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0723070"/>
                  </a:ext>
                </a:extLst>
              </a:tr>
              <a:tr h="473623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endParaRPr lang="cs-CZ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149627"/>
                  </a:ext>
                </a:extLst>
              </a:tr>
              <a:tr h="47362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20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Nepracující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(bez zaměstnání</a:t>
                      </a:r>
                      <a:b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bez SVČ)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u="none" strike="noStrike" dirty="0">
                          <a:solidFill>
                            <a:srgbClr val="C1497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23 868 (45,3 %)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(6) Bez invalidního a starobního důchodu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C1497F"/>
                          </a:solidFill>
                          <a:effectLst/>
                          <a:latin typeface="Calibri" panose="020F0502020204030204" pitchFamily="34" charset="0"/>
                        </a:rPr>
                        <a:t>7 106 (13,5 %)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7741876"/>
                  </a:ext>
                </a:extLst>
              </a:tr>
              <a:tr h="473623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(7) Invalidní důchod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13 080 (24,8 %)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49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998110"/>
                  </a:ext>
                </a:extLst>
              </a:tr>
              <a:tr h="473623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lnL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714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 fontAlgn="b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(8) Starobní důchod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rgbClr val="C1497F"/>
                          </a:solidFill>
                          <a:effectLst/>
                          <a:latin typeface="Calibri" panose="020F0502020204030204" pitchFamily="34" charset="0"/>
                        </a:rPr>
                        <a:t>3 682 (7,0 %)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414474"/>
                  </a:ext>
                </a:extLst>
              </a:tr>
            </a:tbl>
          </a:graphicData>
        </a:graphic>
      </p:graphicFrame>
      <p:cxnSp>
        <p:nvCxnSpPr>
          <p:cNvPr id="6" name="Přímá spojnice se šipkou 5">
            <a:extLst>
              <a:ext uri="{FF2B5EF4-FFF2-40B4-BE49-F238E27FC236}">
                <a16:creationId xmlns:a16="http://schemas.microsoft.com/office/drawing/2014/main" id="{65F82A4F-1D4A-5300-6961-3D2B7E1225E9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2261535" y="2705992"/>
            <a:ext cx="379562" cy="1026544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" name="Přímá spojnice se šipkou 6">
            <a:extLst>
              <a:ext uri="{FF2B5EF4-FFF2-40B4-BE49-F238E27FC236}">
                <a16:creationId xmlns:a16="http://schemas.microsoft.com/office/drawing/2014/main" id="{D9CC6137-89F4-A651-0974-94343C8BDCA4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2261535" y="3715276"/>
            <a:ext cx="379562" cy="1026544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C30AAF15-1031-1F2A-AECA-C641E414080D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V="1">
            <a:off x="5088123" y="1601821"/>
            <a:ext cx="379562" cy="1026544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" name="Přímá spojnice se šipkou 8">
            <a:extLst>
              <a:ext uri="{FF2B5EF4-FFF2-40B4-BE49-F238E27FC236}">
                <a16:creationId xmlns:a16="http://schemas.microsoft.com/office/drawing/2014/main" id="{E94C4CC6-AC8C-86B9-79DB-40703D1F5CAE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5088123" y="2611105"/>
            <a:ext cx="379562" cy="1026544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0" name="Přímá spojnice se šipkou 9">
            <a:extLst>
              <a:ext uri="{FF2B5EF4-FFF2-40B4-BE49-F238E27FC236}">
                <a16:creationId xmlns:a16="http://schemas.microsoft.com/office/drawing/2014/main" id="{98AF9FF8-B3DA-0E44-BC6E-8D1331008822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 flipV="1">
            <a:off x="5088123" y="4672811"/>
            <a:ext cx="379562" cy="462395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1" name="Přímá spojnice se šipkou 10">
            <a:extLst>
              <a:ext uri="{FF2B5EF4-FFF2-40B4-BE49-F238E27FC236}">
                <a16:creationId xmlns:a16="http://schemas.microsoft.com/office/drawing/2014/main" id="{A7CBCC3C-0826-3563-27E5-8FE40A8CB427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5088123" y="5117946"/>
            <a:ext cx="379562" cy="460800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2" name="Přímá spojnice se šipkou 11">
            <a:extLst>
              <a:ext uri="{FF2B5EF4-FFF2-40B4-BE49-F238E27FC236}">
                <a16:creationId xmlns:a16="http://schemas.microsoft.com/office/drawing/2014/main" id="{0A720254-6792-7950-C601-82CDC19DC3E7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 flipV="1">
            <a:off x="5094947" y="2150520"/>
            <a:ext cx="379562" cy="462395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3" name="Přímá spojnice se šipkou 12">
            <a:extLst>
              <a:ext uri="{FF2B5EF4-FFF2-40B4-BE49-F238E27FC236}">
                <a16:creationId xmlns:a16="http://schemas.microsoft.com/office/drawing/2014/main" id="{4676B888-DD93-A026-5E3A-20D5D63109D9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>
            <a:off x="5094947" y="2609303"/>
            <a:ext cx="379562" cy="460800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4" name="Přímá spojnice se šipkou 13">
            <a:extLst>
              <a:ext uri="{FF2B5EF4-FFF2-40B4-BE49-F238E27FC236}">
                <a16:creationId xmlns:a16="http://schemas.microsoft.com/office/drawing/2014/main" id="{D5912D7A-88C5-C3D6-884E-3615BD6F343D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>
            <a:off x="5088123" y="2615713"/>
            <a:ext cx="379562" cy="420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5" name="Přímá spojnice se šipkou 14">
            <a:extLst>
              <a:ext uri="{FF2B5EF4-FFF2-40B4-BE49-F238E27FC236}">
                <a16:creationId xmlns:a16="http://schemas.microsoft.com/office/drawing/2014/main" id="{59E6BF1B-4C1C-1B62-B71E-B73DE8616F26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5101771" y="5127702"/>
            <a:ext cx="379562" cy="420"/>
          </a:xfrm>
          <a:prstGeom prst="straightConnector1">
            <a:avLst/>
          </a:prstGeom>
          <a:noFill/>
          <a:ln w="12700" cap="flat" cmpd="sng" algn="ctr">
            <a:solidFill>
              <a:srgbClr val="C1497F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Nadpis 4">
            <a:extLst>
              <a:ext uri="{FF2B5EF4-FFF2-40B4-BE49-F238E27FC236}">
                <a16:creationId xmlns:a16="http://schemas.microsoft.com/office/drawing/2014/main" id="{48AFB8A7-CA9A-D409-C201-EEEA6751A522}"/>
              </a:ext>
            </a:extLst>
          </p:cNvPr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cs-CZ" dirty="0">
                <a:solidFill>
                  <a:srgbClr val="C10C1D"/>
                </a:solidFill>
              </a:rPr>
              <a:t>Pacienti se srdečním selháním: sociálně-ekonomický model (2023)</a:t>
            </a:r>
          </a:p>
        </p:txBody>
      </p:sp>
    </p:spTree>
    <p:extLst>
      <p:ext uri="{BB962C8B-B14F-4D97-AF65-F5344CB8AC3E}">
        <p14:creationId xmlns:p14="http://schemas.microsoft.com/office/powerpoint/2010/main" val="18112382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380FAB-D974-05ED-EFC0-7181AC147EB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18744" y="365125"/>
            <a:ext cx="10935056" cy="634733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rgbClr val="C10C1D"/>
                </a:solidFill>
              </a:rPr>
              <a:t>Invalidita pacientů se srdečním selháním ve srovnání s populací ČR (2023)</a:t>
            </a: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10DEC11E-2BE5-6516-BBE1-1583B36D7CC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240564" y="1125456"/>
            <a:ext cx="54165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Invalidní a starobní důchod v populaci ČR</a:t>
            </a:r>
            <a:b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roce 2023 dle věku:</a:t>
            </a: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260387A7-061A-DD12-59AF-A86F4BB9702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18744" y="1125456"/>
            <a:ext cx="54165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Invalidní a starobní důchod pobíraný </a:t>
            </a:r>
            <a:r>
              <a:rPr kumimoji="0" lang="cs-CZ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pacienty se srdečním selháním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 roce 2023 dle věku:</a:t>
            </a: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3A210559-9AC6-827D-FED6-DCF5527CB7D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18744" y="813318"/>
            <a:ext cx="7726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Národní registr hrazených zdravotních služeb (NRHZS), Národní sociální informační systém (NSIS)</a:t>
            </a:r>
          </a:p>
        </p:txBody>
      </p:sp>
      <p:graphicFrame>
        <p:nvGraphicFramePr>
          <p:cNvPr id="29" name="Graf 28">
            <a:extLst>
              <a:ext uri="{FF2B5EF4-FFF2-40B4-BE49-F238E27FC236}">
                <a16:creationId xmlns:a16="http://schemas.microsoft.com/office/drawing/2014/main" id="{BF0E7D9F-9FC7-566A-89F9-3A0059C89743}"/>
              </a:ext>
            </a:extLst>
          </p:cNvPr>
          <p:cNvGraphicFramePr/>
          <p:nvPr>
            <p:custDataLst>
              <p:tags r:id="rId5"/>
            </p:custDataLst>
          </p:nvPr>
        </p:nvGraphicFramePr>
        <p:xfrm>
          <a:off x="686254" y="1751378"/>
          <a:ext cx="5277600" cy="3506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30" name="TextovéPole 29">
            <a:extLst>
              <a:ext uri="{FF2B5EF4-FFF2-40B4-BE49-F238E27FC236}">
                <a16:creationId xmlns:a16="http://schemas.microsoft.com/office/drawing/2014/main" id="{F8D96716-8800-2E0A-531F-786895C79E7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16200000">
            <a:off x="12031" y="3198093"/>
            <a:ext cx="107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pacientů</a:t>
            </a:r>
          </a:p>
        </p:txBody>
      </p:sp>
      <p:graphicFrame>
        <p:nvGraphicFramePr>
          <p:cNvPr id="32" name="Tabulka 31">
            <a:extLst>
              <a:ext uri="{FF2B5EF4-FFF2-40B4-BE49-F238E27FC236}">
                <a16:creationId xmlns:a16="http://schemas.microsoft.com/office/drawing/2014/main" id="{BD145A4B-89C1-7C21-9894-0B6339E38C8B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4510881" y="5318491"/>
          <a:ext cx="3183360" cy="111442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11360">
                  <a:extLst>
                    <a:ext uri="{9D8B030D-6E8A-4147-A177-3AD203B41FA5}">
                      <a16:colId xmlns:a16="http://schemas.microsoft.com/office/drawing/2014/main" val="2826027048"/>
                    </a:ext>
                  </a:extLst>
                </a:gridCol>
                <a:gridCol w="2772000">
                  <a:extLst>
                    <a:ext uri="{9D8B030D-6E8A-4147-A177-3AD203B41FA5}">
                      <a16:colId xmlns:a16="http://schemas.microsoft.com/office/drawing/2014/main" val="3945566008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598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Starobní důchod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4140835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006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Invalidní důchod 3. stupně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9680927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Invalidní důchod 2. stupně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4749344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Invalidní důchod 1. stupně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872686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l" fontAlgn="b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Bez invalidního a starobního důchodu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72970864"/>
                  </a:ext>
                </a:extLst>
              </a:tr>
            </a:tbl>
          </a:graphicData>
        </a:graphic>
      </p:graphicFrame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E5B66C85-C256-E23B-4C68-213E2A449F4F}"/>
              </a:ext>
            </a:extLst>
          </p:cNvPr>
          <p:cNvGraphicFramePr/>
          <p:nvPr>
            <p:custDataLst>
              <p:tags r:id="rId8"/>
            </p:custDataLst>
          </p:nvPr>
        </p:nvGraphicFramePr>
        <p:xfrm>
          <a:off x="6379560" y="1751378"/>
          <a:ext cx="5277600" cy="3506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8E298797-E2FA-7A3B-075B-7031C37FC53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 rot="16200000">
            <a:off x="5705337" y="3198093"/>
            <a:ext cx="107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pacientů</a:t>
            </a:r>
          </a:p>
        </p:txBody>
      </p:sp>
    </p:spTree>
    <p:extLst>
      <p:ext uri="{BB962C8B-B14F-4D97-AF65-F5344CB8AC3E}">
        <p14:creationId xmlns:p14="http://schemas.microsoft.com/office/powerpoint/2010/main" val="2158553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9440FD95-99AB-4455-AC36-865603B8DE0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b="1" dirty="0"/>
              <a:t>Identifikace pacientů se srdečním selháním v datech NRHZS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C4A973DA-F914-4A28-BF00-B82582237DC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936010"/>
            <a:ext cx="10618797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Pacient se srdečním selháním je identifikován při splnění alespoň 1 z následujících podmínek: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pacienti po 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OTS, po implantaci LVAD nebo CRT přístroje</a:t>
            </a:r>
            <a:endParaRPr lang="cs-CZ" sz="1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pacienti hospitalizovaní pro výslednou diagnózu hospitalizačního pobytu:</a:t>
            </a:r>
          </a:p>
          <a:p>
            <a:r>
              <a:rPr lang="cs-CZ" sz="1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cs-CZ" sz="1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I11.0 Hypertenzní nemoc srdce s (městnavým) srdečním selháním</a:t>
            </a:r>
          </a:p>
          <a:p>
            <a:r>
              <a:rPr lang="cs-CZ" sz="1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cs-CZ" sz="1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I13.0 Hypertenzní nemoc srdce a ledvin s (městnavým) selháním srdce</a:t>
            </a:r>
          </a:p>
          <a:p>
            <a:r>
              <a:rPr lang="cs-CZ" sz="1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cs-CZ" sz="1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I13.2 Hypertenzní nemoc srdce a ledvin s (městnavým) srdečním selháním i selháním ledvin</a:t>
            </a:r>
          </a:p>
          <a:p>
            <a:r>
              <a:rPr lang="cs-CZ" sz="1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I25.5 Ischemická kardiomyopatie</a:t>
            </a:r>
          </a:p>
          <a:p>
            <a:r>
              <a:rPr lang="cs-CZ" sz="1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I42.0 Dilatovaná kardiomyopatie</a:t>
            </a:r>
          </a:p>
          <a:p>
            <a:r>
              <a:rPr lang="cs-CZ" sz="1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I42.9 Kardiomyopatie NS</a:t>
            </a:r>
          </a:p>
          <a:p>
            <a:r>
              <a:rPr lang="cs-CZ" sz="1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I50.0 Městnavé selhání srdce</a:t>
            </a:r>
          </a:p>
          <a:p>
            <a:r>
              <a:rPr lang="cs-CZ" sz="1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I50.1 Selhání levé komory</a:t>
            </a:r>
          </a:p>
          <a:p>
            <a:r>
              <a:rPr lang="cs-CZ" sz="14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I50.9 Selhání srdce NS</a:t>
            </a:r>
          </a:p>
          <a:p>
            <a:r>
              <a:rPr lang="cs-CZ" sz="1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R57.0 Kardiogenní šok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pacienti hospitalizovaní pro výše jmenované diagnózy i na pozici vedlejší hospitalizační diagnózy, pokud následně užívají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furosemid</a:t>
            </a: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spironolakton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eplerenon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nebo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sakubitril-valsartan</a:t>
            </a:r>
            <a:endParaRPr lang="cs-CZ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pacienti, kteří jsou léčeni u praktického lékaře (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odb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001), internisty (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odb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101) nebo kardiologa (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odb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107) pro diagnózu I50 (srdeční selhání) a zároveň užívají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furosemid</a:t>
            </a: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spironolakton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eplerenon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nebo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sakubitril-valsartan</a:t>
            </a:r>
            <a:endParaRPr lang="cs-CZ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Následující skupinu lze o</a:t>
            </a:r>
            <a:r>
              <a:rPr lang="cs-CZ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značit jako pacienty se strukturálním onemocněním srdce (pokud nesplňují již některou z podmínek 1 až 4):</a:t>
            </a:r>
            <a:endParaRPr lang="cs-CZ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5) pacienti, kteří jsou hospitalizovaní (výsledná nebo vedlejší diagnóza) nebo 6) v ambulantním sledování (</a:t>
            </a:r>
            <a:r>
              <a:rPr lang="cs-CZ" sz="14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odb</a:t>
            </a:r>
            <a:r>
              <a:rPr lang="cs-CZ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. 001, 101, 107) pro vybrané diagnózy* 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zároveň užívají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furosemid</a:t>
            </a: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spironolakton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cs-CZ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eplerenon</a:t>
            </a:r>
            <a:r>
              <a:rPr lang="cs-CZ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nebo </a:t>
            </a:r>
            <a:r>
              <a:rPr lang="cs-CZ" sz="1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sakubitril-valsartan</a:t>
            </a:r>
            <a:endParaRPr lang="cs-CZ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400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pl-PL" sz="1200" dirty="0">
                <a:solidFill>
                  <a:srgbClr val="C00000"/>
                </a:solidFill>
              </a:rPr>
              <a:t> I05–I09 chronické revmatické choroby srdeční, </a:t>
            </a:r>
            <a:r>
              <a:rPr lang="cs-CZ" sz="1200" dirty="0">
                <a:solidFill>
                  <a:srgbClr val="C00000"/>
                </a:solidFill>
              </a:rPr>
              <a:t>I20</a:t>
            </a:r>
            <a:r>
              <a:rPr lang="pl-PL" sz="1200" dirty="0">
                <a:solidFill>
                  <a:srgbClr val="C00000"/>
                </a:solidFill>
              </a:rPr>
              <a:t>–</a:t>
            </a:r>
            <a:r>
              <a:rPr lang="cs-CZ" sz="1200" dirty="0">
                <a:solidFill>
                  <a:srgbClr val="C00000"/>
                </a:solidFill>
              </a:rPr>
              <a:t>I25 ischemické nemoci srdeční, I34</a:t>
            </a:r>
            <a:r>
              <a:rPr lang="pl-PL" sz="1200" dirty="0">
                <a:solidFill>
                  <a:srgbClr val="C00000"/>
                </a:solidFill>
              </a:rPr>
              <a:t>–</a:t>
            </a:r>
            <a:r>
              <a:rPr lang="cs-CZ" sz="1200" dirty="0">
                <a:solidFill>
                  <a:srgbClr val="C00000"/>
                </a:solidFill>
              </a:rPr>
              <a:t>I37 nerevmatická onemocnění chlopně, I39 endokarditida a onemocnění srdečních chlopní při nemocech zařazených jinde, I40</a:t>
            </a:r>
            <a:r>
              <a:rPr lang="pl-PL" sz="1200" dirty="0">
                <a:solidFill>
                  <a:srgbClr val="C00000"/>
                </a:solidFill>
              </a:rPr>
              <a:t>–</a:t>
            </a:r>
            <a:r>
              <a:rPr lang="cs-CZ" sz="1200" dirty="0">
                <a:solidFill>
                  <a:srgbClr val="C00000"/>
                </a:solidFill>
              </a:rPr>
              <a:t>I43 zánět srdečního svalu a kardiomyopatie, Q20</a:t>
            </a:r>
            <a:r>
              <a:rPr lang="pl-PL" sz="1200" dirty="0">
                <a:solidFill>
                  <a:srgbClr val="C00000"/>
                </a:solidFill>
              </a:rPr>
              <a:t>–</a:t>
            </a:r>
            <a:r>
              <a:rPr lang="cs-CZ" sz="1200" dirty="0">
                <a:solidFill>
                  <a:srgbClr val="C00000"/>
                </a:solidFill>
              </a:rPr>
              <a:t>Q24 vrozené srdeční vady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88C4F4A8-5B8A-0CB5-3FB1-7A96CE97076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2010–2023, CZ-DRG 3.0</a:t>
            </a:r>
          </a:p>
        </p:txBody>
      </p:sp>
    </p:spTree>
    <p:extLst>
      <p:ext uri="{BB962C8B-B14F-4D97-AF65-F5344CB8AC3E}">
        <p14:creationId xmlns:p14="http://schemas.microsoft.com/office/powerpoint/2010/main" val="40500480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0A6B959-93C0-AA34-2E81-3DF0E69E46C7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rgbClr val="C10C1D"/>
                </a:solidFill>
              </a:rPr>
              <a:t>Pacienti se srdečním selháním</a:t>
            </a:r>
            <a:r>
              <a:rPr lang="cs-CZ" sz="2400" dirty="0">
                <a:solidFill>
                  <a:srgbClr val="C10C1D"/>
                </a:solidFill>
              </a:rPr>
              <a:t>: příčina invalidity</a:t>
            </a:r>
          </a:p>
        </p:txBody>
      </p: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873A77D9-A30C-8C9B-2D7F-ACAC92B94281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21449" y="1924120"/>
          <a:ext cx="5475766" cy="42672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475766">
                  <a:extLst>
                    <a:ext uri="{9D8B030D-6E8A-4147-A177-3AD203B41FA5}">
                      <a16:colId xmlns:a16="http://schemas.microsoft.com/office/drawing/2014/main" val="2538747958"/>
                    </a:ext>
                  </a:extLst>
                </a:gridCol>
              </a:tblGrid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IX. Nemoci oběhové soustavy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3087400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XIII. Nemoci svalové a kosterní soustavy a pojivové tkáně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94733314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V. Poruchy duševní a poruchy chování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14769699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IV. Nemoci endokrinní, výživy a přeměny látek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71151280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II. Novotvary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40200747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XIV. Nemoci močové a pohlavní soustavy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90849945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VI. Nemoci nervové soustavy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99964409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X. Nemoci dýchací soustavy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3370402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XI. Nemoci trávicí soustavy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72211711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XVII. Vrozené vady, deformace a chromozomální abnormality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39565902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XIX. Poranění, otravy a některé jiné následky vnějších příčin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70330357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pl-PL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VII. Nemoci oka a očních adnex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10419404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VIII. Nemoci ucha a bradavkového výběžku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54610847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XII. Nemoci kůže a podkožního vaziva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76198360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 Některé infekční a parazitární nemoci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479689308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III. Nemoci krve a krvetvorných orgánů, poruchy mechanismu imunity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34224200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XVIII. Příznaky, znaky a abnormální klinické a laboratorní nálezy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101888153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XV. Těhotenství, porod a šestinedělí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20693264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XVI. Některé stavy vzniklé v perinatálním období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16175088"/>
                  </a:ext>
                </a:extLst>
              </a:tr>
              <a:tr h="210012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Neznámá příčina ID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84465120"/>
                  </a:ext>
                </a:extLst>
              </a:tr>
            </a:tbl>
          </a:graphicData>
        </a:graphic>
      </p:graphicFrame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B519FE68-399C-E58E-FC42-15710567C7BA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5760455" y="1492860"/>
          <a:ext cx="6130280" cy="478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2" name="TextovéPole 11">
            <a:extLst>
              <a:ext uri="{FF2B5EF4-FFF2-40B4-BE49-F238E27FC236}">
                <a16:creationId xmlns:a16="http://schemas.microsoft.com/office/drawing/2014/main" id="{553E66F9-AF6E-D548-EEB3-2F5D1C8E4ED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454193" y="1293317"/>
            <a:ext cx="44132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Podíl pacientů s ID v roce 2023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D6995EB-4090-9B57-4A17-3207D1183AD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132320" y="4370892"/>
            <a:ext cx="479606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 40 % pacientů se srdečním selháním, kteří pobírali v roce 2023 invalidní důchod, byla příčinou invalidity kardiovaskulární onemocnění (nejčastěji dg. I25 chronická ICHS, I42 kardiomyopatie a I50 selhání srdce). V nejčastějších příčinách invalidity následují nemoci svalové a kosterní soustavy a pojivové tkáně (nejčastěji dg. M51 onemocnění jiných meziobratlových plotének a dg. M54 </a:t>
            </a:r>
            <a:r>
              <a:rPr kumimoji="0" lang="cs-CZ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dorzalgie</a:t>
            </a: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).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E02A496-3A7B-BF26-9CB4-6E620CEF2C6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18744" y="1099530"/>
            <a:ext cx="4108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Příčina invalidity dle kapitol dle MKN-10:</a:t>
            </a:r>
            <a:b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Pacienti s onemocněním a ID v roce 2023 (N = 23 770)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4335A65C-91FF-BA83-2436-7C87754E383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18744" y="813143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Národní registr hrazených zdravotních služeb (NRHZS), Národní sociální informační systém (NSIS)</a:t>
            </a:r>
            <a:endParaRPr kumimoji="0" lang="cs-CZ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98988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93D62FAD-39C0-0809-44C9-95F1CEFD87F0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11331" y="1510412"/>
          <a:ext cx="4559554" cy="471274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559554">
                  <a:extLst>
                    <a:ext uri="{9D8B030D-6E8A-4147-A177-3AD203B41FA5}">
                      <a16:colId xmlns:a16="http://schemas.microsoft.com/office/drawing/2014/main" val="2538747958"/>
                    </a:ext>
                  </a:extLst>
                </a:gridCol>
              </a:tblGrid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u="none" strike="noStrike" dirty="0">
                          <a:effectLst/>
                        </a:rPr>
                        <a:t>J06 Akutní </a:t>
                      </a:r>
                      <a:r>
                        <a:rPr lang="cs-CZ" sz="1400" b="1" u="none" strike="noStrike" dirty="0" err="1">
                          <a:effectLst/>
                        </a:rPr>
                        <a:t>inf</a:t>
                      </a:r>
                      <a:r>
                        <a:rPr lang="cs-CZ" sz="1400" b="1" u="none" strike="noStrike" dirty="0">
                          <a:effectLst/>
                        </a:rPr>
                        <a:t>. h. </a:t>
                      </a:r>
                      <a:r>
                        <a:rPr lang="cs-CZ" sz="1400" b="1" u="none" strike="noStrike" dirty="0" err="1">
                          <a:effectLst/>
                        </a:rPr>
                        <a:t>dých.h</a:t>
                      </a:r>
                      <a:r>
                        <a:rPr lang="cs-CZ" sz="1400" b="1" u="none" strike="noStrike" dirty="0">
                          <a:effectLst/>
                        </a:rPr>
                        <a:t> cest na více místech a </a:t>
                      </a:r>
                      <a:r>
                        <a:rPr lang="cs-CZ" sz="1400" b="1" u="none" strike="noStrike" dirty="0" err="1">
                          <a:effectLst/>
                        </a:rPr>
                        <a:t>neurč</a:t>
                      </a:r>
                      <a:r>
                        <a:rPr lang="cs-CZ" sz="1400" b="1" u="none" strike="noStrike" dirty="0">
                          <a:effectLst/>
                        </a:rPr>
                        <a:t>. lok. 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3087400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M54 </a:t>
                      </a:r>
                      <a:r>
                        <a:rPr lang="cs-CZ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Dorzalgie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40200747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I25 Chronická ischemická choroba srdeční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90849945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U07 COVID19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99964409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I50 Selhání srdce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83370402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u="none" strike="noStrike" dirty="0">
                          <a:effectLst/>
                        </a:rPr>
                        <a:t>J20 Akutní zánět průdušek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72211711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I48 Fibrilace a </a:t>
                      </a:r>
                      <a:r>
                        <a:rPr lang="cs-CZ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flutter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síní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39565902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I21 Akutní infarkt myokardu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70330357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u="none" strike="noStrike" dirty="0">
                          <a:effectLst/>
                        </a:rPr>
                        <a:t>J11 Chřipka, virus neidentifikován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10419404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I10 Primární hypertenze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54610847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J02 Akutní zánět hltanu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76198360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M17 Artróza kolenního kloubu – </a:t>
                      </a:r>
                      <a:r>
                        <a:rPr lang="cs-CZ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gonartróza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79689308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J03 Akutní zánět mandlí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34224200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J00 Akutní zánět nosohltanu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01888153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J04 Akutní zánět hrtanu a průdušnice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20693264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u="none" strike="noStrike" dirty="0">
                          <a:effectLst/>
                        </a:rPr>
                        <a:t>K30 Funkční dyspepsie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16175088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u="none" strike="noStrike" dirty="0">
                          <a:effectLst/>
                        </a:rPr>
                        <a:t>A09 Jiná gastroenteritida a kolitida infekčního a NS původu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84465120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M53 Jiné </a:t>
                      </a:r>
                      <a:r>
                        <a:rPr lang="cs-CZ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dorzopatie</a:t>
                      </a:r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nezařazené jinde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71311137"/>
                  </a:ext>
                </a:extLst>
              </a:tr>
              <a:tr h="248039">
                <a:tc>
                  <a:txBody>
                    <a:bodyPr/>
                    <a:lstStyle/>
                    <a:p>
                      <a:pPr algn="r" fontAlgn="b"/>
                      <a:r>
                        <a:rPr lang="cs-CZ" sz="1400" b="1" u="none" strike="noStrike" dirty="0">
                          <a:effectLst/>
                        </a:rPr>
                        <a:t>Jiná diagnóza 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19" marR="2519" marT="2519" marB="0" anchor="b"/>
                </a:tc>
                <a:extLst>
                  <a:ext uri="{0D108BD9-81ED-4DB2-BD59-A6C34878D82A}">
                    <a16:rowId xmlns:a16="http://schemas.microsoft.com/office/drawing/2014/main" val="3731992341"/>
                  </a:ext>
                </a:extLst>
              </a:tr>
            </a:tbl>
          </a:graphicData>
        </a:graphic>
      </p:graphicFrame>
      <p:sp>
        <p:nvSpPr>
          <p:cNvPr id="5" name="Nadpis 4">
            <a:extLst>
              <a:ext uri="{FF2B5EF4-FFF2-40B4-BE49-F238E27FC236}">
                <a16:creationId xmlns:a16="http://schemas.microsoft.com/office/drawing/2014/main" id="{527B85F3-D0BC-4DDA-5360-A8014A6C0E86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91440" tIns="45720" rIns="91440" bIns="45720" rtlCol="0" anchor="t">
            <a:normAutofit fontScale="97500"/>
          </a:bodyPr>
          <a:lstStyle/>
          <a:p>
            <a:r>
              <a:rPr lang="cs-CZ" dirty="0">
                <a:solidFill>
                  <a:srgbClr val="C10C1D"/>
                </a:solidFill>
              </a:rPr>
              <a:t>Pracovní neschopnost pacientů se srdečním selháním (2023) </a:t>
            </a:r>
          </a:p>
        </p:txBody>
      </p:sp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3C59EE32-20A3-73F0-AD13-63857DF824CE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4676226" y="1103919"/>
          <a:ext cx="4127827" cy="5221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A32370A4-2F56-77EF-C45A-C5951503409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18744" y="713982"/>
            <a:ext cx="838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Nejčastější příčiny pracovních neschopností u pacientů se SS v roce 2023, dle MKN-10: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331432F7-9595-EC0B-BD87-A2A61973CD9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000679" y="817541"/>
            <a:ext cx="362589" cy="199055"/>
          </a:xfrm>
          <a:prstGeom prst="rect">
            <a:avLst/>
          </a:prstGeom>
          <a:solidFill>
            <a:srgbClr val="A5A5A5"/>
          </a:solidFill>
          <a:ln>
            <a:solidFill>
              <a:srgbClr val="A5A5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7BA5E050-ED8D-1907-2782-23C8006DB80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425474" y="734587"/>
            <a:ext cx="1928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Benchmark ČR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AEF3D269-F75A-15A7-B6FF-223B005B43D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292830" y="2487965"/>
            <a:ext cx="2923593" cy="269033"/>
          </a:xfrm>
          <a:prstGeom prst="rect">
            <a:avLst/>
          </a:prstGeom>
          <a:noFill/>
          <a:ln w="38100">
            <a:solidFill>
              <a:srgbClr val="2E59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2" name="Tabulka 1">
            <a:extLst>
              <a:ext uri="{FF2B5EF4-FFF2-40B4-BE49-F238E27FC236}">
                <a16:creationId xmlns:a16="http://schemas.microsoft.com/office/drawing/2014/main" id="{9970C772-AC12-6E77-8968-25E188F97641}"/>
              </a:ext>
            </a:extLst>
          </p:cNvPr>
          <p:cNvGraphicFramePr>
            <a:graphicFrameLocks noGrp="1"/>
          </p:cNvGraphicFramePr>
          <p:nvPr>
            <p:custDataLst>
              <p:tags r:id="rId8"/>
            </p:custDataLst>
          </p:nvPr>
        </p:nvGraphicFramePr>
        <p:xfrm>
          <a:off x="6652038" y="3267400"/>
          <a:ext cx="5362063" cy="1590339"/>
        </p:xfrm>
        <a:graphic>
          <a:graphicData uri="http://schemas.openxmlformats.org/drawingml/2006/table">
            <a:tbl>
              <a:tblPr/>
              <a:tblGrid>
                <a:gridCol w="3555031">
                  <a:extLst>
                    <a:ext uri="{9D8B030D-6E8A-4147-A177-3AD203B41FA5}">
                      <a16:colId xmlns:a16="http://schemas.microsoft.com/office/drawing/2014/main" val="2411460489"/>
                    </a:ext>
                  </a:extLst>
                </a:gridCol>
                <a:gridCol w="1807032">
                  <a:extLst>
                    <a:ext uri="{9D8B030D-6E8A-4147-A177-3AD203B41FA5}">
                      <a16:colId xmlns:a16="http://schemas.microsoft.com/office/drawing/2014/main" val="3885764018"/>
                    </a:ext>
                  </a:extLst>
                </a:gridCol>
              </a:tblGrid>
              <a:tr h="305621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Počet dnů DPN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50-64 let</a:t>
                      </a:r>
                    </a:p>
                  </a:txBody>
                  <a:tcPr marL="5379" marR="5379" marT="537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700843"/>
                  </a:ext>
                </a:extLst>
              </a:tr>
              <a:tr h="198439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Absolutní počty ČR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35 530 570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392620"/>
                  </a:ext>
                </a:extLst>
              </a:tr>
              <a:tr h="198439">
                <a:tc>
                  <a:txBody>
                    <a:bodyPr/>
                    <a:lstStyle/>
                    <a:p>
                      <a:pPr algn="l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Dny</a:t>
                      </a:r>
                      <a:r>
                        <a:rPr lang="pt-BR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na 100 tis. obyvatel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1 705 547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020612"/>
                  </a:ext>
                </a:extLst>
              </a:tr>
              <a:tr h="191351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Absolutní počty: pacienti se 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1 244 526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2675925"/>
                  </a:ext>
                </a:extLst>
              </a:tr>
              <a:tr h="191351">
                <a:tc>
                  <a:txBody>
                    <a:bodyPr/>
                    <a:lstStyle/>
                    <a:p>
                      <a:pPr algn="l" fontAlgn="ctr"/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Dny </a:t>
                      </a:r>
                      <a:r>
                        <a:rPr lang="pt-BR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 100 tis. pacientů s</a:t>
                      </a:r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  <a:r>
                        <a:rPr lang="pt-BR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cs-CZ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  <a:r>
                        <a:rPr lang="pt-BR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2 931 677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3690009"/>
                  </a:ext>
                </a:extLst>
              </a:tr>
            </a:tbl>
          </a:graphicData>
        </a:graphic>
      </p:graphicFrame>
      <p:sp>
        <p:nvSpPr>
          <p:cNvPr id="6" name="TextovéPole 12">
            <a:extLst>
              <a:ext uri="{FF2B5EF4-FFF2-40B4-BE49-F238E27FC236}">
                <a16:creationId xmlns:a16="http://schemas.microsoft.com/office/drawing/2014/main" id="{5EA0AE84-5321-C317-61D7-B0EAFAA82BA3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10343450" y="4961800"/>
            <a:ext cx="1547378" cy="492443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+ 72%</a:t>
            </a:r>
          </a:p>
        </p:txBody>
      </p:sp>
    </p:spTree>
    <p:extLst>
      <p:ext uri="{BB962C8B-B14F-4D97-AF65-F5344CB8AC3E}">
        <p14:creationId xmlns:p14="http://schemas.microsoft.com/office/powerpoint/2010/main" val="3136578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8262BC-A48E-4F2B-89E2-B909E1DEC05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2591" y="160257"/>
            <a:ext cx="11595358" cy="523137"/>
          </a:xfrm>
        </p:spPr>
        <p:txBody>
          <a:bodyPr/>
          <a:lstStyle/>
          <a:p>
            <a:r>
              <a:rPr lang="cs-CZ" dirty="0"/>
              <a:t>Počet pacientů s historií léčby srdečního selhání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C37F72D4-90A5-4078-9010-231E2601A1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950702"/>
            <a:ext cx="106033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b="1" dirty="0"/>
              <a:t>Kumulativní počet pacientů </a:t>
            </a:r>
            <a:r>
              <a:rPr lang="cs-CZ" sz="1600" b="1" u="sng" dirty="0"/>
              <a:t>s historií léčby </a:t>
            </a:r>
            <a:r>
              <a:rPr lang="cs-CZ" sz="1600" b="1" dirty="0"/>
              <a:t>srdečního selhání, naživu v daném roce;</a:t>
            </a:r>
            <a:br>
              <a:rPr lang="cs-CZ" sz="1600" b="1" dirty="0"/>
            </a:br>
            <a:r>
              <a:rPr lang="cs-CZ" sz="1600" dirty="0"/>
              <a:t>dle typu nejzávažnější poskytnuté zdravotní péče v minulosti (řazeno hierarchicky 1 &gt; 2 &gt; 3 &gt; 4):</a:t>
            </a:r>
          </a:p>
        </p:txBody>
      </p:sp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id="{F99FDC63-4C97-454B-BB73-C0152DDD86B3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766141190"/>
              </p:ext>
            </p:extLst>
          </p:nvPr>
        </p:nvGraphicFramePr>
        <p:xfrm>
          <a:off x="395416" y="1552574"/>
          <a:ext cx="5593008" cy="4686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CAE374AC-3910-40B5-BFA6-33CA84F469AE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09511481"/>
              </p:ext>
            </p:extLst>
          </p:nvPr>
        </p:nvGraphicFramePr>
        <p:xfrm>
          <a:off x="6613940" y="1937659"/>
          <a:ext cx="4472071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136">
                  <a:extLst>
                    <a:ext uri="{9D8B030D-6E8A-4147-A177-3AD203B41FA5}">
                      <a16:colId xmlns:a16="http://schemas.microsoft.com/office/drawing/2014/main" val="1957442180"/>
                    </a:ext>
                  </a:extLst>
                </a:gridCol>
                <a:gridCol w="4261935">
                  <a:extLst>
                    <a:ext uri="{9D8B030D-6E8A-4147-A177-3AD203B41FA5}">
                      <a16:colId xmlns:a16="http://schemas.microsoft.com/office/drawing/2014/main" val="28236833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(1) OTS/LVAD/CRT</a:t>
                      </a: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690987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(2) Hospitalizace pro srdeční selhání (hlavní diagnóza)</a:t>
                      </a: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27763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18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(3) Hospitalizace pro srdeční selhání (vedlejší diagnóza + medikace)</a:t>
                      </a: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5679757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nebo hospitalizace pro strukturální onemocnění srdce (hlavní nebo vedlejší diagnóza + medikace)</a:t>
                      </a: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941937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(4) Ambulantní léčba + medikace</a:t>
                      </a:r>
                      <a:endParaRPr lang="cs-CZ" sz="12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548636687"/>
                  </a:ext>
                </a:extLst>
              </a:tr>
            </a:tbl>
          </a:graphicData>
        </a:graphic>
      </p:graphicFrame>
      <p:sp>
        <p:nvSpPr>
          <p:cNvPr id="3" name="TextovéPole 2">
            <a:extLst>
              <a:ext uri="{FF2B5EF4-FFF2-40B4-BE49-F238E27FC236}">
                <a16:creationId xmlns:a16="http://schemas.microsoft.com/office/drawing/2014/main" id="{036A8346-6C54-F99B-7EA5-96B3E65B8C3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</a:t>
            </a:r>
          </a:p>
        </p:txBody>
      </p:sp>
    </p:spTree>
    <p:extLst>
      <p:ext uri="{BB962C8B-B14F-4D97-AF65-F5344CB8AC3E}">
        <p14:creationId xmlns:p14="http://schemas.microsoft.com/office/powerpoint/2010/main" val="638766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>
            <a:extLst>
              <a:ext uri="{FF2B5EF4-FFF2-40B4-BE49-F238E27FC236}">
                <a16:creationId xmlns:a16="http://schemas.microsoft.com/office/drawing/2014/main" id="{8F4E04D2-19FA-49EF-A82F-38236AAA45DD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Srdeční selhání: souhrnný přehled 1/2</a:t>
            </a:r>
          </a:p>
        </p:txBody>
      </p:sp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3CE49514-D489-48E9-B4D9-165D91F25298}"/>
              </a:ext>
            </a:extLst>
          </p:cNvPr>
          <p:cNvGraphicFramePr>
            <a:graphicFrameLocks noGrp="1"/>
          </p:cNvGraphicFramePr>
          <p:nvPr>
            <p:ph idx="4294967295"/>
            <p:custDataLst>
              <p:tags r:id="rId2"/>
            </p:custDataLst>
          </p:nvPr>
        </p:nvGraphicFramePr>
        <p:xfrm>
          <a:off x="347949" y="1220569"/>
          <a:ext cx="11520000" cy="3017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841739660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143297759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02537661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79715965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61710102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10592121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85715354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56264274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25515552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22786440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64809360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728186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Ukazatel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2014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2015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2016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2017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2018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2019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2020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2021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2022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2023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85079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 sz="1200" b="1" dirty="0"/>
                        <a:t>Incidence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Absolutní počet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52 161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49 287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47 587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47 562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48 529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46 829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49 457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50 028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51 701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18754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b="1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Přepočet na 100 tisíc obyvatel ČR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494,7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449,4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447,6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437,6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471,0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465,0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475,3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604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dirty="0"/>
                        <a:t>Intervalová prevalence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Absolutní počet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310 397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322 686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333 708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342 924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352 216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359 471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362 756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365 184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374 837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013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 sz="1200" b="0" dirty="0"/>
                        <a:t>– léčení kdykoliv v minulosti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Přepočet na 100 tisíc obyvatel ČR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2 944,1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3 054,2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3 151,3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3 227,1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3 301,2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3 359,5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3 454,5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3 394,1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3 445,8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6464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 sz="1200" b="1" dirty="0"/>
                        <a:t>Celková roční úmrtnost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Absolutní počet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36 831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36 373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38 145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39 007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39 346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45 927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47 311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41 627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39 235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792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b="1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Přepočet na 100 tisíc obyvatel ČR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367,1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368,8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429,2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450,5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386,9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05806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b="1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Podíl z celkového počtu zemřelých v ČR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33,1 %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33,8 %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34,2 %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34,5 %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35,0 %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35,5 %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33,8 %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34,6 %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34,8 %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1975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s-CZ" sz="1200" b="1" dirty="0">
                          <a:solidFill>
                            <a:schemeClr val="tx1"/>
                          </a:solidFill>
                        </a:rPr>
                        <a:t>Příčina úmrtí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Absolutní počet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5 018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5 920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6 592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7 545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8 253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8 359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9 970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9 356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10 080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10 026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249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Přepočet na 100 tisíc obyvatel ČR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89,1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99243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cs-CZ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Podíl z celkového počtu zemřelých v ČR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5,3 %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6,1 %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6,8 %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7,3 %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7,4 %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7,7 %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6,7 %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8,4 %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8,9 %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6569"/>
                  </a:ext>
                </a:extLst>
              </a:tr>
            </a:tbl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B5375EB9-4E30-4181-A963-C25AFCBB56A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45989" y="4356674"/>
            <a:ext cx="114753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/>
              <a:t>Incidence</a:t>
            </a:r>
            <a:r>
              <a:rPr lang="cs-CZ" sz="1000" dirty="0"/>
              <a:t> = počet pacientů poprvé léčených v daném roce pro vybrané diagnózy v ambulantní nebo lůžková péči; není neuvedeno před rokem 2015 z důvodu nedostupné historie, na základě které by bylo možné vyloučit případný incidenční výskyt onemocnění u pacienta v minulosti.</a:t>
            </a:r>
          </a:p>
          <a:p>
            <a:r>
              <a:rPr lang="cs-CZ" sz="1000" b="1" dirty="0"/>
              <a:t>Intervalová prevalence </a:t>
            </a:r>
            <a:r>
              <a:rPr lang="cs-CZ" sz="1000" dirty="0"/>
              <a:t>= počet pacientů léčených kdykoliv v minulosti (od roku 2010 do daného roku včetně) pro vybrané diagnózy v ambulantní nebo lůžková péči.</a:t>
            </a:r>
          </a:p>
          <a:p>
            <a:r>
              <a:rPr lang="cs-CZ" sz="1000" b="1" dirty="0"/>
              <a:t>Celková roční úmrtnost </a:t>
            </a:r>
            <a:r>
              <a:rPr lang="cs-CZ" sz="1000" dirty="0"/>
              <a:t>= počet zemřelých osob, u nichž bylo kdykoliv v minulosti (od roku 2010 do daného roku včetně) zaznamenáno sledované onemocnění (bez ohledu na úmrtnostní diagnózu).</a:t>
            </a:r>
          </a:p>
          <a:p>
            <a:r>
              <a:rPr lang="cs-CZ" sz="1000" b="1" dirty="0"/>
              <a:t>Příčina úmrtí </a:t>
            </a:r>
            <a:r>
              <a:rPr lang="cs-CZ" sz="1000" dirty="0"/>
              <a:t>= počet zemřelých osob, u nichž bylo sledované onemocnění vyhodnoceno jako základní příčina smrti na základě informací v Listu o prohlídce zemřelého (pouze diagnózy I11.0, I13.0, I13.2, I25.5, I42.0, I42.9, I50.0–9 nebo R57.0).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713E8E6-CA3F-8358-EA6B-E4D653E781E6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560304"/>
            <a:ext cx="114508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2010–2023, IS Zemřelí 2010–2023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Definice: viz definiční slide srdečního selhání (kritéria 1–6)</a:t>
            </a:r>
            <a:endParaRPr lang="cs-CZ" sz="1600" i="1" dirty="0"/>
          </a:p>
        </p:txBody>
      </p:sp>
    </p:spTree>
    <p:extLst>
      <p:ext uri="{BB962C8B-B14F-4D97-AF65-F5344CB8AC3E}">
        <p14:creationId xmlns:p14="http://schemas.microsoft.com/office/powerpoint/2010/main" val="509027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>
            <a:extLst>
              <a:ext uri="{FF2B5EF4-FFF2-40B4-BE49-F238E27FC236}">
                <a16:creationId xmlns:a16="http://schemas.microsoft.com/office/drawing/2014/main" id="{8F4E04D2-19FA-49EF-A82F-38236AAA45DD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Srdeční selhání: souhrnný přehled 2/2</a:t>
            </a:r>
          </a:p>
        </p:txBody>
      </p:sp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3CE49514-D489-48E9-B4D9-165D91F25298}"/>
              </a:ext>
            </a:extLst>
          </p:cNvPr>
          <p:cNvGraphicFramePr>
            <a:graphicFrameLocks noGrp="1"/>
          </p:cNvGraphicFramePr>
          <p:nvPr>
            <p:ph idx="4294967295"/>
            <p:custDataLst>
              <p:tags r:id="rId2"/>
            </p:custDataLst>
          </p:nvPr>
        </p:nvGraphicFramePr>
        <p:xfrm>
          <a:off x="347949" y="1218028"/>
          <a:ext cx="11520000" cy="1920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40000">
                  <a:extLst>
                    <a:ext uri="{9D8B030D-6E8A-4147-A177-3AD203B41FA5}">
                      <a16:colId xmlns:a16="http://schemas.microsoft.com/office/drawing/2014/main" val="841739660"/>
                    </a:ext>
                  </a:extLst>
                </a:gridCol>
                <a:gridCol w="2340000">
                  <a:extLst>
                    <a:ext uri="{9D8B030D-6E8A-4147-A177-3AD203B41FA5}">
                      <a16:colId xmlns:a16="http://schemas.microsoft.com/office/drawing/2014/main" val="143297759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02537661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79715965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617101024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10592121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85715354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562642746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25515552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22786440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64809360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728186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Ukazatel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2014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2015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2016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2017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2018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2019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2020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2021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2022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solidFill>
                            <a:schemeClr val="bg1"/>
                          </a:solidFill>
                        </a:rPr>
                        <a:t>2023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85079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cs-CZ" sz="1200" b="1" dirty="0" err="1"/>
                        <a:t>Hospitalizovanost</a:t>
                      </a:r>
                      <a:endParaRPr lang="cs-CZ" sz="1200" b="1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Absolutní počet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35 774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34 296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34 056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33 748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33 354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34 098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31 737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31 640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32 087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32 462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42308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cs-CZ" sz="1200" b="1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Přepočet na 100 tisíc obyvatel ČR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318,7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313,9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319,6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296,6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301,3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298,2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298,4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0306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cs-CZ" sz="1200" b="1" dirty="0"/>
                        <a:t>30denní hospitalizační mortalita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Absolutní počet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4 417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4 596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4 364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4 387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4 462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4 407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4 479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4 718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4 332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4 036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09833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cs-CZ" sz="1200" b="1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Podíl hospitalizovaných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12,3 %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13,4 %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12,8 %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13,0 %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13,4 %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12,9 %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14,1 %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14,9 %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13,5 %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12,4 %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65838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cs-CZ" sz="1200" b="1" dirty="0">
                          <a:solidFill>
                            <a:schemeClr val="tx1"/>
                          </a:solidFill>
                        </a:rPr>
                        <a:t>30denní celková mortalita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>
                          <a:solidFill>
                            <a:schemeClr val="tx1"/>
                          </a:solidFill>
                        </a:rPr>
                        <a:t>Absolutní počet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5 472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5 734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5 444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5 567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5 685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5 629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5 963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6 171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5 593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5 263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26639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cs-CZ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cs-CZ" sz="1200" dirty="0"/>
                        <a:t>Podíl hospitalizovaných</a:t>
                      </a:r>
                    </a:p>
                  </a:txBody>
                  <a:tcPr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15,3 %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16,7 %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16,0 %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16,5 %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17,0 %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16,5 %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18,8 %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19,5 %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17,4 %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16,2 %</a:t>
                      </a:r>
                    </a:p>
                  </a:txBody>
                  <a:tcPr marL="9525" marR="9525" marT="9525" marB="0" anchor="ctr">
                    <a:lnL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461956"/>
                  </a:ext>
                </a:extLst>
              </a:tr>
            </a:tbl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B5375EB9-4E30-4181-A963-C25AFCBB56A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45989" y="3303550"/>
            <a:ext cx="114753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b="1" dirty="0" err="1"/>
              <a:t>Hospitalizovanost</a:t>
            </a:r>
            <a:r>
              <a:rPr lang="cs-CZ" sz="1000" b="1" dirty="0"/>
              <a:t> </a:t>
            </a:r>
            <a:r>
              <a:rPr lang="cs-CZ" sz="1000" dirty="0"/>
              <a:t>= počet pacientů, kteří byli v daném roce alespoň jedenkrát hospitalizovaní pro diagnózu I11.0, I13.0, I13.2, I25.5, I42.0, I42.9, I50.0–9 nebo R57.0.</a:t>
            </a:r>
          </a:p>
          <a:p>
            <a:r>
              <a:rPr lang="cs-CZ" sz="1000" b="1" dirty="0"/>
              <a:t>30denní hospitalizační mortalita </a:t>
            </a:r>
            <a:r>
              <a:rPr lang="cs-CZ" sz="1000" dirty="0"/>
              <a:t>= podíl pacientů zemřelých v průběhu hospitalizačního pobytu do 30 dní od zahájení hospitalizace pro vybrané diagnózy (bez ohledu na úmrtnostní diagnózu); pokud byl v daném roce pacient hospitalizován opakovaně, je ve jmenovateli započten pouze jedenkrát, aby se předešlo podhodnocení mortality v důsledku často se vyskytujících překladů pacienta mezi zdravotnickými zařízeními.</a:t>
            </a:r>
          </a:p>
          <a:p>
            <a:r>
              <a:rPr lang="cs-CZ" sz="1000" b="1" dirty="0"/>
              <a:t>30denní celková mortalita </a:t>
            </a:r>
            <a:r>
              <a:rPr lang="cs-CZ" sz="1000" dirty="0"/>
              <a:t>= podíl pacientů zemřelých do 30 dní od zahájení hospitalizace pro vybrané diagnózy (v průběhu nebo po ukončení hospitalizace, bez ohledu na úmrtnostní diagnózu); pokud byl v daném roce pacient hospitalizován opakovaně, je ve jmenovateli započten pouze jedenkrát, aby se předešlo podhodnocení mortality v důsledku často se vyskytujících překladů pacienta mezi zdravotnickými zařízeními.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E85431EF-406A-EAAD-9C47-28E8C417F0D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560304"/>
            <a:ext cx="114508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2010–2023, IS Zemřelí 2010–2023</a:t>
            </a:r>
            <a:endParaRPr kumimoji="0" lang="cs-CZ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Definice: viz definiční slide srdečního selhání (kritéria 1–6)</a:t>
            </a:r>
            <a:endParaRPr lang="cs-CZ" sz="1600" i="1" dirty="0"/>
          </a:p>
        </p:txBody>
      </p:sp>
    </p:spTree>
    <p:extLst>
      <p:ext uri="{BB962C8B-B14F-4D97-AF65-F5344CB8AC3E}">
        <p14:creationId xmlns:p14="http://schemas.microsoft.com/office/powerpoint/2010/main" val="58073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>
            <a:extLst>
              <a:ext uri="{FF2B5EF4-FFF2-40B4-BE49-F238E27FC236}">
                <a16:creationId xmlns:a16="http://schemas.microsoft.com/office/drawing/2014/main" id="{8F4E04D2-19FA-49EF-A82F-38236AAA45DD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Srdeční selhání: demografické charakteristiky pacientů (2023)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FAF71DBA-7A21-40E6-BDE4-19F7449F46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1093419"/>
            <a:ext cx="624600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33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cs-CZ" sz="1400" b="1" dirty="0"/>
              <a:t>Pohlaví, věk a kraj bydliště pacientů – intervalová prevalence (2023): N = 374 837</a:t>
            </a:r>
          </a:p>
          <a:p>
            <a:pPr>
              <a:defRPr sz="133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cs-CZ" sz="1400" dirty="0"/>
              <a:t>= počet pacientů s historií léčby srdečního selhání naživu v roce 2023</a:t>
            </a:r>
          </a:p>
          <a:p>
            <a:pPr rtl="0">
              <a:defRPr sz="133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endParaRPr lang="cs-CZ" sz="1400" b="1" dirty="0"/>
          </a:p>
        </p:txBody>
      </p:sp>
      <p:graphicFrame>
        <p:nvGraphicFramePr>
          <p:cNvPr id="26" name="Graf 25">
            <a:extLst>
              <a:ext uri="{FF2B5EF4-FFF2-40B4-BE49-F238E27FC236}">
                <a16:creationId xmlns:a16="http://schemas.microsoft.com/office/drawing/2014/main" id="{FE1CC8D3-D184-4EB2-A6B0-27387F448F1A}"/>
              </a:ext>
            </a:extLst>
          </p:cNvPr>
          <p:cNvGraphicFramePr/>
          <p:nvPr>
            <p:custDataLst>
              <p:tags r:id="rId3"/>
            </p:custDataLst>
          </p:nvPr>
        </p:nvGraphicFramePr>
        <p:xfrm>
          <a:off x="6518595" y="1645231"/>
          <a:ext cx="4599056" cy="4545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6CD94373-CD80-9FEC-9067-BFBDB3594CAF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655938" y="1861263"/>
          <a:ext cx="5005550" cy="7772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66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4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1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1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110">
                  <a:extLst>
                    <a:ext uri="{9D8B030D-6E8A-4147-A177-3AD203B41FA5}">
                      <a16:colId xmlns:a16="http://schemas.microsoft.com/office/drawing/2014/main" val="44668295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Věk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N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Průměr (SD)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Medián (IQR)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 věku 65+</a:t>
                      </a:r>
                    </a:p>
                  </a:txBody>
                  <a:tcPr marL="9525" marR="9525" marT="9525" marB="0" anchor="ctr"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18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66CCFF"/>
                          </a:solidFill>
                          <a:effectLst/>
                          <a:latin typeface="Calibri" panose="020F0502020204030204" pitchFamily="34" charset="0"/>
                        </a:rPr>
                        <a:t>Muži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190 174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 (12)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 (67; 81)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79,9 %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2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FF9999"/>
                          </a:solidFill>
                          <a:effectLst/>
                          <a:latin typeface="Calibri" panose="020F0502020204030204" pitchFamily="34" charset="0"/>
                        </a:rPr>
                        <a:t>Ženy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184 663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 (12)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 (73; 86)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90,8 %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25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374 837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 (12)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 (70; 84)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85,3 %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E6DBDCAA-252A-32E4-CA3A-A822104E844D}"/>
              </a:ext>
            </a:extLst>
          </p:cNvPr>
          <p:cNvGraphicFramePr/>
          <p:nvPr>
            <p:custDataLst>
              <p:tags r:id="rId5"/>
            </p:custDataLst>
          </p:nvPr>
        </p:nvGraphicFramePr>
        <p:xfrm>
          <a:off x="655939" y="2580388"/>
          <a:ext cx="5109535" cy="3963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B73B25E4-77D4-387B-7347-56FDBB93DC4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16200000">
            <a:off x="-396960" y="3957909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200" dirty="0"/>
              <a:t>Počet mužů / počet žen</a:t>
            </a:r>
          </a:p>
        </p:txBody>
      </p:sp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id="{00CE78DB-1395-31F6-9C70-0669103FB2BC}"/>
              </a:ext>
            </a:extLst>
          </p:cNvPr>
          <p:cNvGraphicFramePr/>
          <p:nvPr>
            <p:custDataLst>
              <p:tags r:id="rId7"/>
            </p:custDataLst>
          </p:nvPr>
        </p:nvGraphicFramePr>
        <p:xfrm>
          <a:off x="1224903" y="2970996"/>
          <a:ext cx="1867905" cy="1628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16" name="TextovéPole 15">
            <a:extLst>
              <a:ext uri="{FF2B5EF4-FFF2-40B4-BE49-F238E27FC236}">
                <a16:creationId xmlns:a16="http://schemas.microsoft.com/office/drawing/2014/main" id="{92C6B201-E6A1-1F2E-0580-2F5D99F346F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72591" y="560304"/>
            <a:ext cx="114508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2010–2023</a:t>
            </a:r>
            <a:endParaRPr kumimoji="0" lang="cs-CZ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Definice: viz definiční slide srdečního selhání (kritéria 1–6)</a:t>
            </a:r>
            <a:endParaRPr lang="cs-CZ" sz="1600" i="1" dirty="0"/>
          </a:p>
        </p:txBody>
      </p:sp>
    </p:spTree>
    <p:extLst>
      <p:ext uri="{BB962C8B-B14F-4D97-AF65-F5344CB8AC3E}">
        <p14:creationId xmlns:p14="http://schemas.microsoft.com/office/powerpoint/2010/main" val="3682425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Nadpis 11">
            <a:extLst>
              <a:ext uri="{FF2B5EF4-FFF2-40B4-BE49-F238E27FC236}">
                <a16:creationId xmlns:a16="http://schemas.microsoft.com/office/drawing/2014/main" id="{8F4E04D2-19FA-49EF-A82F-38236AAA45DD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Srdeční selhání: věkově specifická intervalová prevalence (2023)</a:t>
            </a:r>
          </a:p>
        </p:txBody>
      </p:sp>
      <p:graphicFrame>
        <p:nvGraphicFramePr>
          <p:cNvPr id="3" name="Graf 2">
            <a:extLst>
              <a:ext uri="{FF2B5EF4-FFF2-40B4-BE49-F238E27FC236}">
                <a16:creationId xmlns:a16="http://schemas.microsoft.com/office/drawing/2014/main" id="{7656E43D-4F29-282B-E750-4E1D03F60DAE}"/>
              </a:ext>
            </a:extLst>
          </p:cNvPr>
          <p:cNvGraphicFramePr/>
          <p:nvPr>
            <p:custDataLst>
              <p:tags r:id="rId2"/>
            </p:custDataLst>
          </p:nvPr>
        </p:nvGraphicFramePr>
        <p:xfrm>
          <a:off x="187530" y="1793048"/>
          <a:ext cx="5386534" cy="4188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BE939DD2-9DA8-3DA8-1CA5-E8338BF86D13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070270" y="2188399"/>
          <a:ext cx="3600000" cy="9525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900000">
                  <a:extLst>
                    <a:ext uri="{9D8B030D-6E8A-4147-A177-3AD203B41FA5}">
                      <a16:colId xmlns:a16="http://schemas.microsoft.com/office/drawing/2014/main" val="1388885855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01915627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20006444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74166734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 Prevalence dle věku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Celkem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≥ 65 let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≥ 75 let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38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66CCFF"/>
                          </a:solidFill>
                          <a:effectLst/>
                          <a:latin typeface="Calibri" panose="020F0502020204030204" pitchFamily="34" charset="0"/>
                        </a:rPr>
                        <a:t>Muži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16,6 %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27,7 %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388292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dirty="0">
                          <a:solidFill>
                            <a:srgbClr val="FF9999"/>
                          </a:solidFill>
                          <a:effectLst/>
                          <a:latin typeface="Calibri" panose="020F0502020204030204" pitchFamily="34" charset="0"/>
                        </a:rPr>
                        <a:t>Ženy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3,5 %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13,5 %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23,5 %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3371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u="none" strike="noStrike" dirty="0">
                          <a:effectLst/>
                        </a:rPr>
                        <a:t>Celkem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3,6 %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14,8 %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25,1 %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377134"/>
                  </a:ext>
                </a:extLst>
              </a:tr>
            </a:tbl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D189CB50-7095-DA50-729F-A2FDD1D0A55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72591" y="1093419"/>
            <a:ext cx="62460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defRPr sz="133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cs-CZ" sz="1400" b="1" dirty="0"/>
              <a:t>Věkově specifická intervalová prevalence (2023):</a:t>
            </a:r>
          </a:p>
          <a:p>
            <a:pPr>
              <a:defRPr sz="1330" b="0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cs-CZ" sz="1400" dirty="0"/>
              <a:t>= podíl populace ČR daného věku s historií léčby srdečního selhání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73DC2CDB-BECC-C403-6E61-13CFF1F84FF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2591" y="560304"/>
            <a:ext cx="114508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Zdroj: NRHZS 2010–2023</a:t>
            </a:r>
            <a:endParaRPr kumimoji="0" lang="cs-CZ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Definice: viz definiční slide srdečního selhání (kritéria 1–6)</a:t>
            </a:r>
            <a:endParaRPr lang="cs-CZ" sz="1600" i="1" dirty="0"/>
          </a:p>
        </p:txBody>
      </p:sp>
    </p:spTree>
    <p:extLst>
      <p:ext uri="{BB962C8B-B14F-4D97-AF65-F5344CB8AC3E}">
        <p14:creationId xmlns:p14="http://schemas.microsoft.com/office/powerpoint/2010/main" val="2342601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219063-5DD6-B0A7-550E-9565C5273224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cs-CZ" dirty="0"/>
              <a:t>Příčiny úmrtí u pacientů se srdečním selháním 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7A6D3E13-073C-60AF-5779-83AA3FC8E04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2591" y="560304"/>
            <a:ext cx="11450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Zdroj: NRHZS 2010–2023, IS Zemřelí 2010–2023; </a:t>
            </a:r>
            <a:r>
              <a:rPr lang="cs-CZ" sz="1200" i="1" dirty="0"/>
              <a:t>hodnoceni pacienti s historií srdečního selháním, kteří zemřeli ve vybraných letech</a:t>
            </a:r>
            <a:endParaRPr lang="cs-CZ" sz="1200" b="1" i="1" dirty="0"/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99126FB9-5A0E-168B-C0C4-5339EEEF19A1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64067968"/>
              </p:ext>
            </p:extLst>
          </p:nvPr>
        </p:nvGraphicFramePr>
        <p:xfrm>
          <a:off x="336547" y="1621976"/>
          <a:ext cx="3005278" cy="504558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05278">
                  <a:extLst>
                    <a:ext uri="{9D8B030D-6E8A-4147-A177-3AD203B41FA5}">
                      <a16:colId xmlns:a16="http://schemas.microsoft.com/office/drawing/2014/main" val="1564039734"/>
                    </a:ext>
                  </a:extLst>
                </a:gridCol>
              </a:tblGrid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IX. Nemoci oběhové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39552279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II. Novotvary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67792848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X. Nemoci dýchací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03508341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IV. Nemoci endokrinní, výživy a přeměny látek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23468964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XI. Nemoci trávicí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3538459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I. Některé infekční a parazitární nemoci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68068678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XIV. Nemoci močové a pohlavní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86529712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XIX. Poranění, otravy a některé jiné následky vnějších příčin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4362539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VI. Nemoci nervové soustavy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5785363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XVIII. Příznaky, znaky a abnormální klinické a laboratorní nálezy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9991597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XXII.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Kódy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pro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speciální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účely</a:t>
                      </a: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(zejm. COVID-19)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20636333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V. Poruchy duševní a poruchy chování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67059435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III. Nemoci krve a krvetvorných orgánů, poruchy mechanismu imunity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720954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XII. Nemoci kůže a podkožního vaziva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0822027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XIII. Nemoci svalové a kosterní soustavy a pojivové tkáně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5757500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XVII. Vrozené vady, deformace a chromozomální abnormality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36817968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VIII. Nemoci ucha a bradavkového výběžku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4558546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VII. Nemoci oka a očních adnex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59220636"/>
                  </a:ext>
                </a:extLst>
              </a:tr>
              <a:tr h="265557">
                <a:tc>
                  <a:txBody>
                    <a:bodyPr/>
                    <a:lstStyle/>
                    <a:p>
                      <a:pPr algn="r" fontAlgn="b">
                        <a:lnSpc>
                          <a:spcPct val="70000"/>
                        </a:lnSpc>
                      </a:pPr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XVI. Některé stavy vzniklé v perinatálním období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05041062"/>
                  </a:ext>
                </a:extLst>
              </a:tr>
            </a:tbl>
          </a:graphicData>
        </a:graphic>
      </p:graphicFrame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488E785A-09FF-2203-0940-7AC1EB9F17F6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10932933"/>
              </p:ext>
            </p:extLst>
          </p:nvPr>
        </p:nvGraphicFramePr>
        <p:xfrm>
          <a:off x="3226974" y="872812"/>
          <a:ext cx="2860667" cy="590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0" name="Tabulka 9">
            <a:extLst>
              <a:ext uri="{FF2B5EF4-FFF2-40B4-BE49-F238E27FC236}">
                <a16:creationId xmlns:a16="http://schemas.microsoft.com/office/drawing/2014/main" id="{733D20E5-E237-6354-AA46-3054FF173946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359238677"/>
              </p:ext>
            </p:extLst>
          </p:nvPr>
        </p:nvGraphicFramePr>
        <p:xfrm>
          <a:off x="6174277" y="1628113"/>
          <a:ext cx="3005278" cy="268816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05278">
                  <a:extLst>
                    <a:ext uri="{9D8B030D-6E8A-4147-A177-3AD203B41FA5}">
                      <a16:colId xmlns:a16="http://schemas.microsoft.com/office/drawing/2014/main" val="1564039734"/>
                    </a:ext>
                  </a:extLst>
                </a:gridCol>
              </a:tblGrid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I25 Chronická ischemická choroba srdeční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39552279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I50 Selhání srdce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13702688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E11 Diabetes mellitus 2. typu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909657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J44 Jiná chronická obstrukční plicní nemoc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3538459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J18 Pneumonie‚ původce NS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68068678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C34 Zhoubný novotvar průdušky a plíce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86529712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I11 Postižení srdce při hypertenzi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4362539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it-IT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I48 Fibrilace a flutter síní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5785363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I21 Akutní infarkt myokardu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9991597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I63 Mozkový infarkt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20636333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A41 Jiná sepse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67059435"/>
                  </a:ext>
                </a:extLst>
              </a:tr>
              <a:tr h="224014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U07 COVID-19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720954"/>
                  </a:ext>
                </a:extLst>
              </a:tr>
            </a:tbl>
          </a:graphicData>
        </a:graphic>
      </p:graphicFrame>
      <p:graphicFrame>
        <p:nvGraphicFramePr>
          <p:cNvPr id="11" name="Graf 10">
            <a:extLst>
              <a:ext uri="{FF2B5EF4-FFF2-40B4-BE49-F238E27FC236}">
                <a16:creationId xmlns:a16="http://schemas.microsoft.com/office/drawing/2014/main" id="{E1B224C6-AB5F-40A3-0AF1-986B82C75DC5}"/>
              </a:ext>
            </a:extLst>
          </p:cNvPr>
          <p:cNvGraphicFramePr/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808354047"/>
              </p:ext>
            </p:extLst>
          </p:nvPr>
        </p:nvGraphicFramePr>
        <p:xfrm>
          <a:off x="9064704" y="882754"/>
          <a:ext cx="2860667" cy="3573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12" name="TextovéPole 11">
            <a:extLst>
              <a:ext uri="{FF2B5EF4-FFF2-40B4-BE49-F238E27FC236}">
                <a16:creationId xmlns:a16="http://schemas.microsoft.com/office/drawing/2014/main" id="{3FEE3E91-E29E-C822-8235-FA1DAE0B8C29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486401" y="4824974"/>
            <a:ext cx="59289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Nejčastější základní příčinou smrti u pacientů se srdečním selháním jsou nemoci oběhové soustavy, následované novotvary a nemocemi dýchací soustavy. V letech 2020–2022 bylo 11 % úmrtí zapříčiněno onemocněním COVID-19.</a:t>
            </a:r>
          </a:p>
          <a:p>
            <a:endParaRPr lang="cs-CZ" sz="1400" dirty="0"/>
          </a:p>
          <a:p>
            <a:r>
              <a:rPr lang="cs-CZ" sz="1400" dirty="0"/>
              <a:t>Nejčastější úmrtnostní diagnózou je I25 (chronická ICHS) a diagnóza I50 (selhání srdce), v letech 2020–2022 pak také diagnóza U07 (COVID-19).</a:t>
            </a:r>
          </a:p>
        </p:txBody>
      </p:sp>
      <p:graphicFrame>
        <p:nvGraphicFramePr>
          <p:cNvPr id="7" name="Tabulka 4">
            <a:extLst>
              <a:ext uri="{FF2B5EF4-FFF2-40B4-BE49-F238E27FC236}">
                <a16:creationId xmlns:a16="http://schemas.microsoft.com/office/drawing/2014/main" id="{9607A67C-B66C-66AF-EC69-834AA67889BA}"/>
              </a:ext>
            </a:extLst>
          </p:cNvPr>
          <p:cNvGraphicFramePr>
            <a:graphicFrameLocks noGrp="1"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842412625"/>
              </p:ext>
            </p:extLst>
          </p:nvPr>
        </p:nvGraphicFramePr>
        <p:xfrm>
          <a:off x="330507" y="887128"/>
          <a:ext cx="1665425" cy="640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5425">
                  <a:extLst>
                    <a:ext uri="{9D8B030D-6E8A-4147-A177-3AD203B41FA5}">
                      <a16:colId xmlns:a16="http://schemas.microsoft.com/office/drawing/2014/main" val="1957442180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8236833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4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Zemřelí </a:t>
                      </a:r>
                      <a:r>
                        <a:rPr lang="cs-CZ" sz="1400" dirty="0">
                          <a:latin typeface="+mn-lt"/>
                        </a:rPr>
                        <a:t>2023</a:t>
                      </a: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690987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4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>
                          <a:latin typeface="+mn-lt"/>
                        </a:rPr>
                        <a:t>Zemřelí 2020–2022</a:t>
                      </a: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27763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14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18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dirty="0">
                          <a:latin typeface="+mn-lt"/>
                        </a:rPr>
                        <a:t>Zemřelí </a:t>
                      </a:r>
                      <a:r>
                        <a:rPr lang="cs-CZ" sz="1400" b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2015–2019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567975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67436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CUSTOMSORTGLOBALLY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  <p:tag name="SLIDEFAB_SHAPECONDITIONMETACTIONDELETE" val="Fals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7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SHAPECONDITIONMETACTIONDELETE" val="False"/>
  <p:tag name="SLIDEFAB_EXPORTMODE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7"/>
  <p:tag name="SLIDEFAB_RESIZEMODE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SHAPECONDITIONMETACTIONDELETE" val="False"/>
  <p:tag name="SLIDEFAB_EXPORTMODE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  <p:tag name="SLIDEFAB_SHAPECONDITIONMETACTIONDELETE" val="Fals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CTCREATESHAPEHANDLED" val="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  <p:tag name="SLIDEFAB_SHAPECONDITIONMETACTIONDELETE" val="Fals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2"/>
  <p:tag name="SLIDEFAB_EXPORTMODE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4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Vlastní 6">
    <a:dk1>
      <a:srgbClr val="000000"/>
    </a:dk1>
    <a:lt1>
      <a:sysClr val="window" lastClr="FFFFFF"/>
    </a:lt1>
    <a:dk2>
      <a:srgbClr val="000000"/>
    </a:dk2>
    <a:lt2>
      <a:srgbClr val="F2F2F2"/>
    </a:lt2>
    <a:accent1>
      <a:srgbClr val="E7B13D"/>
    </a:accent1>
    <a:accent2>
      <a:srgbClr val="3D67BC"/>
    </a:accent2>
    <a:accent3>
      <a:srgbClr val="274073"/>
    </a:accent3>
    <a:accent4>
      <a:srgbClr val="84848E"/>
    </a:accent4>
    <a:accent5>
      <a:srgbClr val="D8D8D8"/>
    </a:accent5>
    <a:accent6>
      <a:srgbClr val="DDDCE0"/>
    </a:accent6>
    <a:hlink>
      <a:srgbClr val="1919FF"/>
    </a:hlink>
    <a:folHlink>
      <a:srgbClr val="00005F"/>
    </a:folHlink>
  </a:clrScheme>
  <a:fontScheme name="Paliativní péče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Vlastní 6">
    <a:dk1>
      <a:srgbClr val="000000"/>
    </a:dk1>
    <a:lt1>
      <a:sysClr val="window" lastClr="FFFFFF"/>
    </a:lt1>
    <a:dk2>
      <a:srgbClr val="000000"/>
    </a:dk2>
    <a:lt2>
      <a:srgbClr val="F2F2F2"/>
    </a:lt2>
    <a:accent1>
      <a:srgbClr val="E7B13D"/>
    </a:accent1>
    <a:accent2>
      <a:srgbClr val="3D67BC"/>
    </a:accent2>
    <a:accent3>
      <a:srgbClr val="274073"/>
    </a:accent3>
    <a:accent4>
      <a:srgbClr val="84848E"/>
    </a:accent4>
    <a:accent5>
      <a:srgbClr val="D8D8D8"/>
    </a:accent5>
    <a:accent6>
      <a:srgbClr val="DDDCE0"/>
    </a:accent6>
    <a:hlink>
      <a:srgbClr val="1919FF"/>
    </a:hlink>
    <a:folHlink>
      <a:srgbClr val="00005F"/>
    </a:folHlink>
  </a:clrScheme>
  <a:fontScheme name="Paliativní péče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Vlastní 6">
    <a:dk1>
      <a:srgbClr val="000000"/>
    </a:dk1>
    <a:lt1>
      <a:sysClr val="window" lastClr="FFFFFF"/>
    </a:lt1>
    <a:dk2>
      <a:srgbClr val="000000"/>
    </a:dk2>
    <a:lt2>
      <a:srgbClr val="F2F2F2"/>
    </a:lt2>
    <a:accent1>
      <a:srgbClr val="E7B13D"/>
    </a:accent1>
    <a:accent2>
      <a:srgbClr val="3D67BC"/>
    </a:accent2>
    <a:accent3>
      <a:srgbClr val="274073"/>
    </a:accent3>
    <a:accent4>
      <a:srgbClr val="84848E"/>
    </a:accent4>
    <a:accent5>
      <a:srgbClr val="D8D8D8"/>
    </a:accent5>
    <a:accent6>
      <a:srgbClr val="DDDCE0"/>
    </a:accent6>
    <a:hlink>
      <a:srgbClr val="1919FF"/>
    </a:hlink>
    <a:folHlink>
      <a:srgbClr val="00005F"/>
    </a:folHlink>
  </a:clrScheme>
  <a:fontScheme name="Paliativní péče">
    <a:majorFont>
      <a:latin typeface="Calibri"/>
      <a:ea typeface=""/>
      <a:cs typeface=""/>
    </a:majorFont>
    <a:minorFont>
      <a:latin typeface="Calibri"/>
      <a:ea typeface=""/>
      <a:cs typeface="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Balónky 12">
    <a:dk1>
      <a:srgbClr val="292929"/>
    </a:dk1>
    <a:lt1>
      <a:srgbClr val="FFFFFF"/>
    </a:lt1>
    <a:dk2>
      <a:srgbClr val="C49654"/>
    </a:dk2>
    <a:lt2>
      <a:srgbClr val="000000"/>
    </a:lt2>
    <a:accent1>
      <a:srgbClr val="A38B69"/>
    </a:accent1>
    <a:accent2>
      <a:srgbClr val="4C9ED0"/>
    </a:accent2>
    <a:accent3>
      <a:srgbClr val="FFFFFF"/>
    </a:accent3>
    <a:accent4>
      <a:srgbClr val="212121"/>
    </a:accent4>
    <a:accent5>
      <a:srgbClr val="CEC4B9"/>
    </a:accent5>
    <a:accent6>
      <a:srgbClr val="448FBC"/>
    </a:accent6>
    <a:hlink>
      <a:srgbClr val="0C419A"/>
    </a:hlink>
    <a:folHlink>
      <a:srgbClr val="7DA7FB"/>
    </a:folHlink>
  </a:clrScheme>
  <a:fontScheme name="Balónky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Balónky 12">
    <a:dk1>
      <a:srgbClr val="292929"/>
    </a:dk1>
    <a:lt1>
      <a:srgbClr val="FFFFFF"/>
    </a:lt1>
    <a:dk2>
      <a:srgbClr val="C49654"/>
    </a:dk2>
    <a:lt2>
      <a:srgbClr val="000000"/>
    </a:lt2>
    <a:accent1>
      <a:srgbClr val="A38B69"/>
    </a:accent1>
    <a:accent2>
      <a:srgbClr val="4C9ED0"/>
    </a:accent2>
    <a:accent3>
      <a:srgbClr val="FFFFFF"/>
    </a:accent3>
    <a:accent4>
      <a:srgbClr val="212121"/>
    </a:accent4>
    <a:accent5>
      <a:srgbClr val="CEC4B9"/>
    </a:accent5>
    <a:accent6>
      <a:srgbClr val="448FBC"/>
    </a:accent6>
    <a:hlink>
      <a:srgbClr val="0C419A"/>
    </a:hlink>
    <a:folHlink>
      <a:srgbClr val="7DA7FB"/>
    </a:folHlink>
  </a:clrScheme>
  <a:fontScheme name="Balónky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Balónky 12">
    <a:dk1>
      <a:srgbClr val="292929"/>
    </a:dk1>
    <a:lt1>
      <a:srgbClr val="FFFFFF"/>
    </a:lt1>
    <a:dk2>
      <a:srgbClr val="C49654"/>
    </a:dk2>
    <a:lt2>
      <a:srgbClr val="000000"/>
    </a:lt2>
    <a:accent1>
      <a:srgbClr val="A38B69"/>
    </a:accent1>
    <a:accent2>
      <a:srgbClr val="4C9ED0"/>
    </a:accent2>
    <a:accent3>
      <a:srgbClr val="FFFFFF"/>
    </a:accent3>
    <a:accent4>
      <a:srgbClr val="212121"/>
    </a:accent4>
    <a:accent5>
      <a:srgbClr val="CEC4B9"/>
    </a:accent5>
    <a:accent6>
      <a:srgbClr val="448FBC"/>
    </a:accent6>
    <a:hlink>
      <a:srgbClr val="0C419A"/>
    </a:hlink>
    <a:folHlink>
      <a:srgbClr val="7DA7FB"/>
    </a:folHlink>
  </a:clrScheme>
  <a:fontScheme name="Balónky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afe973b-51a9-4481-a0e9-722d8c2bfa7e">
      <Terms xmlns="http://schemas.microsoft.com/office/infopath/2007/PartnerControls"/>
    </lcf76f155ced4ddcb4097134ff3c332f>
    <TaxCatchAll xmlns="9372a3dc-d5a9-4bbd-bffc-adc5dce0e00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A36675FC923B949A4DF2C919E375671" ma:contentTypeVersion="16" ma:contentTypeDescription="Vytvoří nový dokument" ma:contentTypeScope="" ma:versionID="9373aecf3c5d5e582e295f62ddc32c70">
  <xsd:schema xmlns:xsd="http://www.w3.org/2001/XMLSchema" xmlns:xs="http://www.w3.org/2001/XMLSchema" xmlns:p="http://schemas.microsoft.com/office/2006/metadata/properties" xmlns:ns2="5afe973b-51a9-4481-a0e9-722d8c2bfa7e" xmlns:ns3="9372a3dc-d5a9-4bbd-bffc-adc5dce0e006" targetNamespace="http://schemas.microsoft.com/office/2006/metadata/properties" ma:root="true" ma:fieldsID="034c84827db88ea60ab261967d7abb91" ns2:_="" ns3:_="">
    <xsd:import namespace="5afe973b-51a9-4481-a0e9-722d8c2bfa7e"/>
    <xsd:import namespace="9372a3dc-d5a9-4bbd-bffc-adc5dce0e00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fe973b-51a9-4481-a0e9-722d8c2bfa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Značky obrázků" ma:readOnly="false" ma:fieldId="{5cf76f15-5ced-4ddc-b409-7134ff3c332f}" ma:taxonomyMulti="true" ma:sspId="63d20a35-149b-4608-81b4-e7fcde63788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2a3dc-d5a9-4bbd-bffc-adc5dce0e00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5a9b53f8-6185-4605-92b6-9c2fc6791e5e}" ma:internalName="TaxCatchAll" ma:showField="CatchAllData" ma:web="9372a3dc-d5a9-4bbd-bffc-adc5dce0e00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F4B4B0-075F-4419-9F1F-9A63BB17B27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E1263F9-89F3-488D-A933-5142E847701A}">
  <ds:schemaRefs>
    <ds:schemaRef ds:uri="http://schemas.microsoft.com/office/2006/metadata/properties"/>
    <ds:schemaRef ds:uri="http://schemas.microsoft.com/office/infopath/2007/PartnerControls"/>
    <ds:schemaRef ds:uri="5afe973b-51a9-4481-a0e9-722d8c2bfa7e"/>
    <ds:schemaRef ds:uri="9372a3dc-d5a9-4bbd-bffc-adc5dce0e006"/>
  </ds:schemaRefs>
</ds:datastoreItem>
</file>

<file path=customXml/itemProps3.xml><?xml version="1.0" encoding="utf-8"?>
<ds:datastoreItem xmlns:ds="http://schemas.openxmlformats.org/officeDocument/2006/customXml" ds:itemID="{C3E425D7-7FAA-4884-AB6A-E8682B93F3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fe973b-51a9-4481-a0e9-722d8c2bfa7e"/>
    <ds:schemaRef ds:uri="9372a3dc-d5a9-4bbd-bffc-adc5dce0e0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8438</TotalTime>
  <Words>5645</Words>
  <Application>Microsoft Office PowerPoint</Application>
  <PresentationFormat>Širokoúhlá obrazovka</PresentationFormat>
  <Paragraphs>1043</Paragraphs>
  <Slides>31</Slides>
  <Notes>26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31</vt:i4>
      </vt:variant>
    </vt:vector>
  </HeadingPairs>
  <TitlesOfParts>
    <vt:vector size="39" baseType="lpstr">
      <vt:lpstr>Arial</vt:lpstr>
      <vt:lpstr>Arial Black</vt:lpstr>
      <vt:lpstr>Calibri</vt:lpstr>
      <vt:lpstr>Calibri Light</vt:lpstr>
      <vt:lpstr>Trebuchet MS</vt:lpstr>
      <vt:lpstr>Motiv Office</vt:lpstr>
      <vt:lpstr>1_Motiv Office</vt:lpstr>
      <vt:lpstr>14_Motiv Office</vt:lpstr>
      <vt:lpstr>Prezentace aplikace PowerPoint</vt:lpstr>
      <vt:lpstr>NKVP ČR 2030:  souhrnná analytická studie </vt:lpstr>
      <vt:lpstr>Identifikace pacientů se srdečním selháním v datech NRHZS</vt:lpstr>
      <vt:lpstr>Počet pacientů s historií léčby srdečního selhání</vt:lpstr>
      <vt:lpstr>Srdeční selhání: souhrnný přehled 1/2</vt:lpstr>
      <vt:lpstr>Srdeční selhání: souhrnný přehled 2/2</vt:lpstr>
      <vt:lpstr>Srdeční selhání: demografické charakteristiky pacientů (2023)</vt:lpstr>
      <vt:lpstr>Srdeční selhání: věkově specifická intervalová prevalence (2023)</vt:lpstr>
      <vt:lpstr>Příčiny úmrtí u pacientů se srdečním selháním </vt:lpstr>
      <vt:lpstr>Počet hospitalizací dle výsledné diagnózy v letech 2010–2023</vt:lpstr>
      <vt:lpstr>Počet pacientů hospitalizovaných se srdečním selháním</vt:lpstr>
      <vt:lpstr>Charakteristiky pacientů hospitalizovaných se srdečním selháním</vt:lpstr>
      <vt:lpstr>Nejčastější komplikující diagnózy u hospitalizovaných pacientů</vt:lpstr>
      <vt:lpstr>Hospitalizační mortalita u pacientů se srdečním selháním</vt:lpstr>
      <vt:lpstr>Medikace do 6 měsíců od ukončení hospitalizačního pobytu</vt:lpstr>
      <vt:lpstr>Medikace do 6 měsíců od ukončení hospitalizačního pobytu – časový trend</vt:lpstr>
      <vt:lpstr>Výskyt rehospitalizace/úmrtí do 2 let po propuštění</vt:lpstr>
      <vt:lpstr>Časový vývoj 2letého přežití po propuštění</vt:lpstr>
      <vt:lpstr>Pravděpodobnost přežití při opakovaných hospitalizacích pro srdeční selhání</vt:lpstr>
      <vt:lpstr>Národní kardiologický informační systém</vt:lpstr>
      <vt:lpstr>Projekce vývoje počtu obyvatel ČR</vt:lpstr>
      <vt:lpstr>Věková struktura obyvatelstva a její očekávaný vývoj</vt:lpstr>
      <vt:lpstr>Demografické stárnutí populace</vt:lpstr>
      <vt:lpstr>Demografické stárnutí populace</vt:lpstr>
      <vt:lpstr>Dlouhodobá predikce srdečního selhání: incidence</vt:lpstr>
      <vt:lpstr>Dlouhodobá predikce srdečního selhání: prevalence</vt:lpstr>
      <vt:lpstr>Národní kardiologický informační systém (NKIS)</vt:lpstr>
      <vt:lpstr>Pacienti se srdečním selháním: sociálně-ekonomický model (2023)</vt:lpstr>
      <vt:lpstr>Invalidita pacientů se srdečním selháním ve srovnání s populací ČR (2023)</vt:lpstr>
      <vt:lpstr>Pacienti se srdečním selháním: příčina invalidity</vt:lpstr>
      <vt:lpstr>Pracovní neschopnost pacientů se srdečním selháním (2023)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Koptíková Jana</dc:creator>
  <cp:lastModifiedBy>Hroníková Aneta, Bc.</cp:lastModifiedBy>
  <cp:revision>216</cp:revision>
  <dcterms:created xsi:type="dcterms:W3CDTF">2019-09-23T10:19:23Z</dcterms:created>
  <dcterms:modified xsi:type="dcterms:W3CDTF">2024-11-26T14:42:53Z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0x010100EA36675FC923B949A4DF2C919E375671</vt:lpwstr>
  </property>
</Properties>
</file>